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 id="2147483692" r:id="rId3"/>
    <p:sldMasterId id="2147483704" r:id="rId4"/>
    <p:sldMasterId id="2147483707" r:id="rId5"/>
  </p:sldMasterIdLst>
  <p:notesMasterIdLst>
    <p:notesMasterId r:id="rId25"/>
  </p:notesMasterIdLst>
  <p:sldIdLst>
    <p:sldId id="471" r:id="rId6"/>
    <p:sldId id="481" r:id="rId7"/>
    <p:sldId id="489" r:id="rId8"/>
    <p:sldId id="490" r:id="rId9"/>
    <p:sldId id="514" r:id="rId10"/>
    <p:sldId id="515" r:id="rId11"/>
    <p:sldId id="2655" r:id="rId12"/>
    <p:sldId id="470" r:id="rId13"/>
    <p:sldId id="493" r:id="rId14"/>
    <p:sldId id="479" r:id="rId15"/>
    <p:sldId id="518" r:id="rId16"/>
    <p:sldId id="2653" r:id="rId17"/>
    <p:sldId id="510" r:id="rId18"/>
    <p:sldId id="2631" r:id="rId19"/>
    <p:sldId id="2632" r:id="rId20"/>
    <p:sldId id="2654" r:id="rId21"/>
    <p:sldId id="294" r:id="rId22"/>
    <p:sldId id="2634" r:id="rId23"/>
    <p:sldId id="51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5" d="100"/>
          <a:sy n="85" d="100"/>
        </p:scale>
        <p:origin x="1046"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187ED0-7048-4BE2-82CB-E231E4558FBB}" type="datetimeFigureOut">
              <a:rPr lang="en-US" smtClean="0"/>
              <a:t>4/2/2025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59B08B-1E83-4B51-88AD-0818CC2B1013}" type="slidenum">
              <a:rPr lang="en-US" smtClean="0"/>
              <a:t>‹#›</a:t>
            </a:fld>
            <a:endParaRPr lang="en-US"/>
          </a:p>
        </p:txBody>
      </p:sp>
    </p:spTree>
    <p:extLst>
      <p:ext uri="{BB962C8B-B14F-4D97-AF65-F5344CB8AC3E}">
        <p14:creationId xmlns:p14="http://schemas.microsoft.com/office/powerpoint/2010/main" val="14859579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054155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172411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幻灯片图像占位符 1">
            <a:extLst>
              <a:ext uri="{FF2B5EF4-FFF2-40B4-BE49-F238E27FC236}">
                <a16:creationId xmlns:a16="http://schemas.microsoft.com/office/drawing/2014/main" id="{6C2397D3-BE40-4DF3-B90C-FDB187E5DF3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备注占位符 2">
            <a:extLst>
              <a:ext uri="{FF2B5EF4-FFF2-40B4-BE49-F238E27FC236}">
                <a16:creationId xmlns:a16="http://schemas.microsoft.com/office/drawing/2014/main" id="{E3F8ADFB-65C2-41B3-B46D-DA876C767CE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38916" name="灯片编号占位符 3">
            <a:extLst>
              <a:ext uri="{FF2B5EF4-FFF2-40B4-BE49-F238E27FC236}">
                <a16:creationId xmlns:a16="http://schemas.microsoft.com/office/drawing/2014/main" id="{74DBDDE5-1A70-4E9E-955E-B366F31E237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87EEC601-5FC0-4DBE-A70C-8E249615EE3B}" type="slidenum">
              <a:rPr kumimoji="0" lang="zh-CN" altLang="en-US" sz="1200" b="0" i="0" u="none" strike="noStrike" kern="1200" cap="none" spc="0" normalizeH="0" baseline="0" noProof="0" smtClean="0">
                <a:ln>
                  <a:noFill/>
                </a:ln>
                <a:solidFill>
                  <a:prstClr val="black"/>
                </a:solidFill>
                <a:effectLst/>
                <a:uLnTx/>
                <a:uFillTx/>
                <a:latin typeface="等线" panose="02010600030101010101" pitchFamily="2" charset="-122"/>
                <a:ea typeface="等线" panose="02010600030101010101" pitchFamily="2" charset="-122"/>
                <a:cs typeface="+mn-cs"/>
              </a:rPr>
              <a:pPr marL="0" marR="0" lvl="0" indent="0" algn="r" defTabSz="457200" rtl="0" eaLnBrk="1" fontAlgn="base" latinLnBrk="0" hangingPunct="1">
                <a:lnSpc>
                  <a:spcPct val="100000"/>
                </a:lnSpc>
                <a:spcBef>
                  <a:spcPct val="0"/>
                </a:spcBef>
                <a:spcAft>
                  <a:spcPct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679786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prstClr val="black"/>
                </a:solidFill>
                <a:latin typeface="Calibri"/>
              </a:rPr>
              <a:t>Chú</a:t>
            </a:r>
            <a:r>
              <a:rPr lang="en-US" sz="1200" b="1" dirty="0">
                <a:solidFill>
                  <a:prstClr val="black"/>
                </a:solidFill>
                <a:latin typeface="Calibri"/>
              </a:rPr>
              <a:t> </a:t>
            </a:r>
            <a:r>
              <a:rPr lang="en-US" sz="1200" b="1" dirty="0" err="1">
                <a:solidFill>
                  <a:prstClr val="black"/>
                </a:solidFill>
                <a:latin typeface="Calibri"/>
              </a:rPr>
              <a:t>thích</a:t>
            </a:r>
            <a:r>
              <a:rPr lang="en-US" sz="1200" b="1" dirty="0">
                <a:solidFill>
                  <a:prstClr val="black"/>
                </a:solidFill>
                <a:latin typeface="Calibri"/>
              </a:rPr>
              <a:t>: </a:t>
            </a:r>
            <a:r>
              <a:rPr lang="en-US" sz="1200" b="1" dirty="0" err="1">
                <a:solidFill>
                  <a:prstClr val="black"/>
                </a:solidFill>
                <a:latin typeface="Calibri"/>
              </a:rPr>
              <a:t>Thành</a:t>
            </a:r>
            <a:r>
              <a:rPr lang="en-US" sz="1200" b="1" dirty="0">
                <a:solidFill>
                  <a:prstClr val="black"/>
                </a:solidFill>
                <a:latin typeface="Calibri"/>
              </a:rPr>
              <a:t> </a:t>
            </a:r>
            <a:r>
              <a:rPr lang="en-US" sz="1200" b="1" dirty="0" err="1">
                <a:solidFill>
                  <a:prstClr val="black"/>
                </a:solidFill>
                <a:latin typeface="Calibri"/>
              </a:rPr>
              <a:t>phố</a:t>
            </a:r>
            <a:r>
              <a:rPr lang="en-US" sz="1200" b="1" dirty="0">
                <a:solidFill>
                  <a:prstClr val="black"/>
                </a:solidFill>
                <a:latin typeface="Calibri"/>
              </a:rPr>
              <a:t> </a:t>
            </a:r>
            <a:r>
              <a:rPr lang="en-US" sz="1200" b="1" dirty="0" err="1">
                <a:solidFill>
                  <a:prstClr val="black"/>
                </a:solidFill>
                <a:latin typeface="Calibri"/>
              </a:rPr>
              <a:t>đang</a:t>
            </a:r>
            <a:r>
              <a:rPr lang="en-US" sz="1200" b="1" dirty="0">
                <a:solidFill>
                  <a:prstClr val="black"/>
                </a:solidFill>
                <a:latin typeface="Calibri"/>
              </a:rPr>
              <a:t> </a:t>
            </a:r>
            <a:r>
              <a:rPr lang="en-US" sz="1200" b="1" dirty="0" err="1">
                <a:solidFill>
                  <a:prstClr val="black"/>
                </a:solidFill>
                <a:latin typeface="Calibri"/>
              </a:rPr>
              <a:t>bị</a:t>
            </a:r>
            <a:r>
              <a:rPr lang="en-US" sz="1200" b="1" dirty="0">
                <a:solidFill>
                  <a:prstClr val="black"/>
                </a:solidFill>
                <a:latin typeface="Calibri"/>
              </a:rPr>
              <a:t> </a:t>
            </a:r>
            <a:r>
              <a:rPr lang="en-US" sz="1200" b="1" dirty="0" err="1">
                <a:solidFill>
                  <a:prstClr val="black"/>
                </a:solidFill>
                <a:latin typeface="Calibri"/>
              </a:rPr>
              <a:t>những</a:t>
            </a:r>
            <a:r>
              <a:rPr lang="en-US" sz="1200" b="1" dirty="0">
                <a:solidFill>
                  <a:prstClr val="black"/>
                </a:solidFill>
                <a:latin typeface="Calibri"/>
              </a:rPr>
              <a:t> con vi-rut </a:t>
            </a:r>
            <a:r>
              <a:rPr lang="en-US" sz="1200" b="1" dirty="0" err="1">
                <a:solidFill>
                  <a:prstClr val="black"/>
                </a:solidFill>
                <a:latin typeface="Calibri"/>
              </a:rPr>
              <a:t>đe</a:t>
            </a:r>
            <a:r>
              <a:rPr lang="en-US" sz="1200" b="1" dirty="0">
                <a:solidFill>
                  <a:prstClr val="black"/>
                </a:solidFill>
                <a:latin typeface="Calibri"/>
              </a:rPr>
              <a:t> </a:t>
            </a:r>
            <a:r>
              <a:rPr lang="en-US" sz="1200" b="1" dirty="0" err="1">
                <a:solidFill>
                  <a:prstClr val="black"/>
                </a:solidFill>
                <a:latin typeface="Calibri"/>
              </a:rPr>
              <a:t>dọa</a:t>
            </a:r>
            <a:r>
              <a:rPr lang="en-US" sz="1200" b="1" dirty="0">
                <a:solidFill>
                  <a:prstClr val="black"/>
                </a:solidFill>
                <a:latin typeface="Calibri"/>
              </a:rPr>
              <a:t>, </a:t>
            </a:r>
            <a:r>
              <a:rPr lang="en-US" sz="1200" b="1" dirty="0" err="1">
                <a:solidFill>
                  <a:prstClr val="black"/>
                </a:solidFill>
                <a:latin typeface="Calibri"/>
              </a:rPr>
              <a:t>các</a:t>
            </a:r>
            <a:r>
              <a:rPr lang="en-US" sz="1200" b="1" dirty="0">
                <a:solidFill>
                  <a:prstClr val="black"/>
                </a:solidFill>
                <a:latin typeface="Calibri"/>
              </a:rPr>
              <a:t> con </a:t>
            </a:r>
            <a:r>
              <a:rPr lang="en-US" sz="1200" b="1" dirty="0" err="1">
                <a:solidFill>
                  <a:prstClr val="black"/>
                </a:solidFill>
                <a:latin typeface="Calibri"/>
              </a:rPr>
              <a:t>hãy</a:t>
            </a:r>
            <a:r>
              <a:rPr lang="en-US" sz="1200" b="1" dirty="0">
                <a:solidFill>
                  <a:prstClr val="black"/>
                </a:solidFill>
                <a:latin typeface="Calibri"/>
              </a:rPr>
              <a:t> </a:t>
            </a:r>
            <a:r>
              <a:rPr lang="en-US" sz="1200" b="1" dirty="0" err="1">
                <a:solidFill>
                  <a:prstClr val="black"/>
                </a:solidFill>
                <a:latin typeface="Calibri"/>
              </a:rPr>
              <a:t>trả</a:t>
            </a:r>
            <a:r>
              <a:rPr lang="en-US" sz="1200" b="1" dirty="0">
                <a:solidFill>
                  <a:prstClr val="black"/>
                </a:solidFill>
                <a:latin typeface="Calibri"/>
              </a:rPr>
              <a:t> </a:t>
            </a:r>
            <a:r>
              <a:rPr lang="en-US" sz="1200" b="1" dirty="0" err="1">
                <a:solidFill>
                  <a:prstClr val="black"/>
                </a:solidFill>
                <a:latin typeface="Calibri"/>
              </a:rPr>
              <a:t>lời</a:t>
            </a:r>
            <a:r>
              <a:rPr lang="en-US" sz="1200" b="1" dirty="0">
                <a:solidFill>
                  <a:prstClr val="black"/>
                </a:solidFill>
                <a:latin typeface="Calibri"/>
              </a:rPr>
              <a:t> </a:t>
            </a:r>
            <a:r>
              <a:rPr lang="en-US" sz="1200" b="1" dirty="0" err="1">
                <a:solidFill>
                  <a:prstClr val="black"/>
                </a:solidFill>
                <a:latin typeface="Calibri"/>
              </a:rPr>
              <a:t>đúng</a:t>
            </a:r>
            <a:r>
              <a:rPr lang="en-US" sz="1200" b="1" dirty="0">
                <a:solidFill>
                  <a:prstClr val="black"/>
                </a:solidFill>
                <a:latin typeface="Calibri"/>
              </a:rPr>
              <a:t> </a:t>
            </a:r>
            <a:r>
              <a:rPr lang="en-US" sz="1200" b="1" dirty="0" err="1">
                <a:solidFill>
                  <a:prstClr val="black"/>
                </a:solidFill>
                <a:latin typeface="Calibri"/>
              </a:rPr>
              <a:t>các</a:t>
            </a:r>
            <a:r>
              <a:rPr lang="en-US" sz="1200" b="1" dirty="0">
                <a:solidFill>
                  <a:prstClr val="black"/>
                </a:solidFill>
                <a:latin typeface="Calibri"/>
              </a:rPr>
              <a:t> </a:t>
            </a:r>
            <a:r>
              <a:rPr lang="en-US" sz="1200" b="1" dirty="0" err="1">
                <a:solidFill>
                  <a:prstClr val="black"/>
                </a:solidFill>
                <a:latin typeface="Calibri"/>
              </a:rPr>
              <a:t>câu</a:t>
            </a:r>
            <a:r>
              <a:rPr lang="en-US" sz="1200" b="1" dirty="0">
                <a:solidFill>
                  <a:prstClr val="black"/>
                </a:solidFill>
                <a:latin typeface="Calibri"/>
              </a:rPr>
              <a:t> </a:t>
            </a:r>
            <a:r>
              <a:rPr lang="en-US" sz="1200" b="1" dirty="0" err="1">
                <a:solidFill>
                  <a:prstClr val="black"/>
                </a:solidFill>
                <a:latin typeface="Calibri"/>
              </a:rPr>
              <a:t>hỏi</a:t>
            </a:r>
            <a:r>
              <a:rPr lang="en-US" sz="1200" b="1" dirty="0">
                <a:solidFill>
                  <a:prstClr val="black"/>
                </a:solidFill>
                <a:latin typeface="Calibri"/>
              </a:rPr>
              <a:t> </a:t>
            </a:r>
            <a:r>
              <a:rPr lang="en-US" sz="1200" b="1" dirty="0" err="1">
                <a:solidFill>
                  <a:prstClr val="black"/>
                </a:solidFill>
                <a:latin typeface="Calibri"/>
              </a:rPr>
              <a:t>mà</a:t>
            </a:r>
            <a:r>
              <a:rPr lang="en-US" sz="1200" b="1" dirty="0">
                <a:solidFill>
                  <a:prstClr val="black"/>
                </a:solidFill>
                <a:latin typeface="Calibri"/>
              </a:rPr>
              <a:t> vi-rut </a:t>
            </a:r>
            <a:r>
              <a:rPr lang="en-US" sz="1200" b="1" dirty="0" err="1">
                <a:solidFill>
                  <a:prstClr val="black"/>
                </a:solidFill>
                <a:latin typeface="Calibri"/>
              </a:rPr>
              <a:t>đưa</a:t>
            </a:r>
            <a:r>
              <a:rPr lang="en-US" sz="1200" b="1" dirty="0">
                <a:solidFill>
                  <a:prstClr val="black"/>
                </a:solidFill>
                <a:latin typeface="Calibri"/>
              </a:rPr>
              <a:t> </a:t>
            </a:r>
            <a:r>
              <a:rPr lang="en-US" sz="1200" b="1" dirty="0" err="1">
                <a:solidFill>
                  <a:prstClr val="black"/>
                </a:solidFill>
                <a:latin typeface="Calibri"/>
              </a:rPr>
              <a:t>ra</a:t>
            </a:r>
            <a:r>
              <a:rPr lang="en-US" sz="1200" b="1" dirty="0">
                <a:solidFill>
                  <a:prstClr val="black"/>
                </a:solidFill>
                <a:latin typeface="Calibri"/>
              </a:rPr>
              <a:t> </a:t>
            </a:r>
            <a:r>
              <a:rPr lang="en-US" sz="1200" b="1" dirty="0" err="1">
                <a:solidFill>
                  <a:prstClr val="black"/>
                </a:solidFill>
                <a:latin typeface="Calibri"/>
              </a:rPr>
              <a:t>để</a:t>
            </a:r>
            <a:r>
              <a:rPr lang="en-US" sz="1200" b="1" dirty="0">
                <a:solidFill>
                  <a:prstClr val="black"/>
                </a:solidFill>
                <a:latin typeface="Calibri"/>
              </a:rPr>
              <a:t> </a:t>
            </a:r>
            <a:r>
              <a:rPr lang="en-US" sz="1200" b="1" dirty="0" err="1">
                <a:solidFill>
                  <a:prstClr val="black"/>
                </a:solidFill>
                <a:latin typeface="Calibri"/>
              </a:rPr>
              <a:t>chúng</a:t>
            </a:r>
            <a:r>
              <a:rPr lang="en-US" sz="1200" b="1" dirty="0">
                <a:solidFill>
                  <a:prstClr val="black"/>
                </a:solidFill>
                <a:latin typeface="Calibri"/>
              </a:rPr>
              <a:t> </a:t>
            </a:r>
            <a:r>
              <a:rPr lang="en-US" sz="1200" b="1" dirty="0" err="1">
                <a:solidFill>
                  <a:prstClr val="black"/>
                </a:solidFill>
                <a:latin typeface="Calibri"/>
              </a:rPr>
              <a:t>trở</a:t>
            </a:r>
            <a:r>
              <a:rPr lang="en-US" sz="1200" b="1" dirty="0">
                <a:solidFill>
                  <a:prstClr val="black"/>
                </a:solidFill>
                <a:latin typeface="Calibri"/>
              </a:rPr>
              <a:t> </a:t>
            </a:r>
            <a:r>
              <a:rPr lang="en-US" sz="1200" b="1" dirty="0" err="1">
                <a:solidFill>
                  <a:prstClr val="black"/>
                </a:solidFill>
                <a:latin typeface="Calibri"/>
              </a:rPr>
              <a:t>về</a:t>
            </a:r>
            <a:r>
              <a:rPr lang="en-US" sz="1200" b="1" dirty="0">
                <a:solidFill>
                  <a:prstClr val="black"/>
                </a:solidFill>
                <a:latin typeface="Calibri"/>
              </a:rPr>
              <a:t> </a:t>
            </a:r>
            <a:r>
              <a:rPr lang="en-US" sz="1200" b="1" dirty="0" err="1">
                <a:solidFill>
                  <a:prstClr val="black"/>
                </a:solidFill>
                <a:latin typeface="Calibri"/>
              </a:rPr>
              <a:t>hành</a:t>
            </a:r>
            <a:r>
              <a:rPr lang="en-US" sz="1200" b="1" dirty="0">
                <a:solidFill>
                  <a:prstClr val="black"/>
                </a:solidFill>
                <a:latin typeface="Calibri"/>
              </a:rPr>
              <a:t> </a:t>
            </a:r>
            <a:r>
              <a:rPr lang="en-US" sz="1200" b="1" dirty="0" err="1">
                <a:solidFill>
                  <a:prstClr val="black"/>
                </a:solidFill>
                <a:latin typeface="Calibri"/>
              </a:rPr>
              <a:t>tinh</a:t>
            </a:r>
            <a:r>
              <a:rPr lang="en-US" sz="1200" b="1" dirty="0">
                <a:solidFill>
                  <a:prstClr val="black"/>
                </a:solidFill>
                <a:latin typeface="Calibri"/>
              </a:rPr>
              <a:t> </a:t>
            </a:r>
            <a:r>
              <a:rPr lang="en-US" sz="1200" b="1" dirty="0" err="1">
                <a:solidFill>
                  <a:prstClr val="black"/>
                </a:solidFill>
                <a:latin typeface="Calibri"/>
              </a:rPr>
              <a:t>của</a:t>
            </a:r>
            <a:r>
              <a:rPr lang="en-US" sz="1200" b="1" dirty="0">
                <a:solidFill>
                  <a:prstClr val="black"/>
                </a:solidFill>
                <a:latin typeface="Calibri"/>
              </a:rPr>
              <a:t> </a:t>
            </a:r>
            <a:r>
              <a:rPr lang="en-US" sz="1200" b="1" dirty="0" err="1">
                <a:solidFill>
                  <a:prstClr val="black"/>
                </a:solidFill>
                <a:latin typeface="Calibri"/>
              </a:rPr>
              <a:t>chúng</a:t>
            </a:r>
            <a:r>
              <a:rPr lang="en-US" sz="1200" b="1" dirty="0">
                <a:solidFill>
                  <a:prstClr val="black"/>
                </a:solidFill>
                <a:latin typeface="Calibri"/>
              </a:rPr>
              <a:t> </a:t>
            </a:r>
            <a:r>
              <a:rPr lang="en-US" sz="1200" b="1" dirty="0" err="1">
                <a:solidFill>
                  <a:prstClr val="black"/>
                </a:solidFill>
                <a:latin typeface="Calibri"/>
              </a:rPr>
              <a:t>nhé</a:t>
            </a:r>
            <a:r>
              <a:rPr lang="en-US" sz="1200" b="1" dirty="0">
                <a:solidFill>
                  <a:prstClr val="black"/>
                </a:solidFill>
                <a:latin typeface="Calibri"/>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prstClr val="black"/>
                </a:solidFill>
                <a:latin typeface="Calibri"/>
              </a:rPr>
              <a:t>Bấm</a:t>
            </a:r>
            <a:r>
              <a:rPr lang="en-US" sz="1200" b="1" baseline="0" dirty="0">
                <a:solidFill>
                  <a:prstClr val="black"/>
                </a:solidFill>
                <a:latin typeface="Calibri"/>
              </a:rPr>
              <a:t> </a:t>
            </a:r>
            <a:r>
              <a:rPr lang="en-US" sz="1200" b="1" baseline="0" dirty="0" err="1">
                <a:solidFill>
                  <a:prstClr val="black"/>
                </a:solidFill>
                <a:latin typeface="Calibri"/>
              </a:rPr>
              <a:t>vào</a:t>
            </a:r>
            <a:r>
              <a:rPr lang="en-US" sz="1200" b="1" baseline="0" dirty="0">
                <a:solidFill>
                  <a:prstClr val="black"/>
                </a:solidFill>
                <a:latin typeface="Calibri"/>
              </a:rPr>
              <a:t> con vi </a:t>
            </a:r>
            <a:r>
              <a:rPr lang="en-US" sz="1200" b="1" baseline="0" dirty="0" err="1">
                <a:solidFill>
                  <a:prstClr val="black"/>
                </a:solidFill>
                <a:latin typeface="Calibri"/>
              </a:rPr>
              <a:t>rút</a:t>
            </a:r>
            <a:r>
              <a:rPr lang="en-US" sz="1200" b="1" baseline="0" dirty="0">
                <a:solidFill>
                  <a:prstClr val="black"/>
                </a:solidFill>
                <a:latin typeface="Calibri"/>
              </a:rPr>
              <a:t> </a:t>
            </a:r>
            <a:r>
              <a:rPr lang="en-US" sz="1200" b="1" baseline="0" dirty="0" err="1">
                <a:solidFill>
                  <a:prstClr val="black"/>
                </a:solidFill>
                <a:latin typeface="Calibri"/>
              </a:rPr>
              <a:t>để</a:t>
            </a:r>
            <a:r>
              <a:rPr lang="en-US" sz="1200" b="1" baseline="0" dirty="0">
                <a:solidFill>
                  <a:prstClr val="black"/>
                </a:solidFill>
                <a:latin typeface="Calibri"/>
              </a:rPr>
              <a:t> </a:t>
            </a:r>
            <a:r>
              <a:rPr lang="en-US" sz="1200" b="1" baseline="0" dirty="0" err="1">
                <a:solidFill>
                  <a:prstClr val="black"/>
                </a:solidFill>
                <a:latin typeface="Calibri"/>
              </a:rPr>
              <a:t>đến</a:t>
            </a:r>
            <a:r>
              <a:rPr lang="en-US" sz="1200" b="1" baseline="0" dirty="0">
                <a:solidFill>
                  <a:prstClr val="black"/>
                </a:solidFill>
                <a:latin typeface="Calibri"/>
              </a:rPr>
              <a:t> slide </a:t>
            </a:r>
            <a:r>
              <a:rPr lang="en-US" sz="1200" b="1" baseline="0" dirty="0" err="1">
                <a:solidFill>
                  <a:prstClr val="black"/>
                </a:solidFill>
                <a:latin typeface="Calibri"/>
              </a:rPr>
              <a:t>câu</a:t>
            </a:r>
            <a:r>
              <a:rPr lang="en-US" sz="1200" b="1" baseline="0" dirty="0">
                <a:solidFill>
                  <a:prstClr val="black"/>
                </a:solidFill>
                <a:latin typeface="Calibri"/>
              </a:rPr>
              <a:t> </a:t>
            </a:r>
            <a:r>
              <a:rPr lang="en-US" sz="1200" b="1" baseline="0" dirty="0" err="1">
                <a:solidFill>
                  <a:prstClr val="black"/>
                </a:solidFill>
                <a:latin typeface="Calibri"/>
              </a:rPr>
              <a:t>hỏi</a:t>
            </a:r>
            <a:r>
              <a:rPr lang="en-US" sz="1200" b="1" baseline="0" dirty="0">
                <a:solidFill>
                  <a:prstClr val="black"/>
                </a:solidFill>
                <a:latin typeface="Calibri"/>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err="1">
                <a:solidFill>
                  <a:prstClr val="black"/>
                </a:solidFill>
                <a:latin typeface="Calibri"/>
              </a:rPr>
              <a:t>Xong</a:t>
            </a:r>
            <a:r>
              <a:rPr lang="en-US" sz="1200" b="1" baseline="0" dirty="0">
                <a:solidFill>
                  <a:prstClr val="black"/>
                </a:solidFill>
                <a:latin typeface="Calibri"/>
              </a:rPr>
              <a:t> 4 </a:t>
            </a:r>
            <a:r>
              <a:rPr lang="en-US" sz="1200" b="1" baseline="0" dirty="0" err="1">
                <a:solidFill>
                  <a:prstClr val="black"/>
                </a:solidFill>
                <a:latin typeface="Calibri"/>
              </a:rPr>
              <a:t>câu</a:t>
            </a:r>
            <a:r>
              <a:rPr lang="en-US" sz="1200" b="1" baseline="0" dirty="0">
                <a:solidFill>
                  <a:prstClr val="black"/>
                </a:solidFill>
                <a:latin typeface="Calibri"/>
              </a:rPr>
              <a:t> </a:t>
            </a:r>
            <a:r>
              <a:rPr lang="en-US" sz="1200" b="1" baseline="0" dirty="0" err="1">
                <a:solidFill>
                  <a:prstClr val="black"/>
                </a:solidFill>
                <a:latin typeface="Calibri"/>
              </a:rPr>
              <a:t>hỏi</a:t>
            </a:r>
            <a:r>
              <a:rPr lang="en-US" sz="1200" b="1" baseline="0" dirty="0">
                <a:solidFill>
                  <a:prstClr val="black"/>
                </a:solidFill>
                <a:latin typeface="Calibri"/>
              </a:rPr>
              <a:t> </a:t>
            </a:r>
            <a:r>
              <a:rPr lang="en-US" sz="1200" b="1" baseline="0" dirty="0" err="1">
                <a:solidFill>
                  <a:prstClr val="black"/>
                </a:solidFill>
                <a:latin typeface="Calibri"/>
              </a:rPr>
              <a:t>bấm</a:t>
            </a:r>
            <a:r>
              <a:rPr lang="en-US" sz="1200" b="1" baseline="0" dirty="0">
                <a:solidFill>
                  <a:prstClr val="black"/>
                </a:solidFill>
                <a:latin typeface="Calibri"/>
              </a:rPr>
              <a:t> </a:t>
            </a:r>
            <a:r>
              <a:rPr lang="en-US" sz="1200" b="1" baseline="0" dirty="0" err="1">
                <a:solidFill>
                  <a:prstClr val="black"/>
                </a:solidFill>
                <a:latin typeface="Calibri"/>
              </a:rPr>
              <a:t>vào</a:t>
            </a:r>
            <a:r>
              <a:rPr lang="en-US" sz="1200" b="1" baseline="0" dirty="0">
                <a:solidFill>
                  <a:prstClr val="black"/>
                </a:solidFill>
                <a:latin typeface="Calibri"/>
              </a:rPr>
              <a:t> “</a:t>
            </a:r>
            <a:r>
              <a:rPr lang="en-US" sz="1200" b="1" baseline="0" dirty="0" err="1">
                <a:solidFill>
                  <a:prstClr val="black"/>
                </a:solidFill>
                <a:latin typeface="Calibri"/>
              </a:rPr>
              <a:t>Hoàn</a:t>
            </a:r>
            <a:r>
              <a:rPr lang="en-US" sz="1200" b="1" baseline="0" dirty="0">
                <a:solidFill>
                  <a:prstClr val="black"/>
                </a:solidFill>
                <a:latin typeface="Calibri"/>
              </a:rPr>
              <a:t> </a:t>
            </a:r>
            <a:r>
              <a:rPr lang="en-US" sz="1200" b="1" baseline="0" dirty="0" err="1">
                <a:solidFill>
                  <a:prstClr val="black"/>
                </a:solidFill>
                <a:latin typeface="Calibri"/>
              </a:rPr>
              <a:t>thành</a:t>
            </a:r>
            <a:r>
              <a:rPr lang="en-US" sz="1200" b="1" baseline="0" dirty="0">
                <a:solidFill>
                  <a:prstClr val="black"/>
                </a:solidFill>
                <a:latin typeface="Calibri"/>
              </a:rPr>
              <a:t>”</a:t>
            </a:r>
            <a:endParaRPr lang="en-US" sz="1200" b="1" dirty="0">
              <a:solidFill>
                <a:prstClr val="black"/>
              </a:solidFill>
              <a:latin typeface="Calibri"/>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A79482-D1F0-4171-91B0-F5E8D9D621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08137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006556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27428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257599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019428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810328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316880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136674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a:prstGeom prst="rect">
            <a:avLst/>
          </a:prstGeo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406E9206-D2D6-4057-92D4-39C87A03E66D}" type="datetime1">
              <a:rPr lang="en-US" altLang="zh-CN" smtClean="0">
                <a:solidFill>
                  <a:prstClr val="black">
                    <a:tint val="75000"/>
                  </a:prstClr>
                </a:solidFill>
              </a:rPr>
              <a:pPr>
                <a:defRPr/>
              </a:pPr>
              <a:t>4/2/2025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9908980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774568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6481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97297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a:prstGeom prst="rect">
            <a:avLst/>
          </a:prstGeo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a:prstGeom prst="rect">
            <a:avLst/>
          </a:prstGeo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43C7FCF6-76BD-4495-B08F-4C059D2BA31F}" type="datetime1">
              <a:rPr lang="en-US" altLang="zh-CN" smtClean="0">
                <a:solidFill>
                  <a:prstClr val="black">
                    <a:tint val="75000"/>
                  </a:prstClr>
                </a:solidFill>
              </a:rPr>
              <a:pPr>
                <a:defRPr/>
              </a:pPr>
              <a:t>4/2/2025</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890171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a:prstGeom prst="rect">
            <a:avLst/>
          </a:prstGeo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a:prstGeom prst="rect">
            <a:avLst/>
          </a:prstGeo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E257577C-F53D-4BB9-9408-EB84DEB3CD80}" type="datetime1">
              <a:rPr lang="en-US" altLang="zh-CN" smtClean="0">
                <a:solidFill>
                  <a:prstClr val="black">
                    <a:tint val="75000"/>
                  </a:prstClr>
                </a:solidFill>
              </a:rPr>
              <a:pPr>
                <a:defRPr/>
              </a:pPr>
              <a:t>4/2/2025</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030291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1"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77D58058-BD14-4845-947D-4A9B79A00D09}" type="datetime1">
              <a:rPr lang="en-US" altLang="zh-CN" smtClean="0">
                <a:solidFill>
                  <a:prstClr val="black">
                    <a:tint val="75000"/>
                  </a:prstClr>
                </a:solidFill>
              </a:rPr>
              <a:pPr>
                <a:defRPr/>
              </a:pPr>
              <a:t>4/2/2025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579083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18ECB469-C949-4E3F-B0CB-0C15DA7B7F92}" type="datetime1">
              <a:rPr lang="en-US" altLang="zh-CN" smtClean="0">
                <a:solidFill>
                  <a:prstClr val="black">
                    <a:tint val="75000"/>
                  </a:prstClr>
                </a:solidFill>
              </a:rPr>
              <a:pPr>
                <a:defRPr/>
              </a:pPr>
              <a:t>4/2/2025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146730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71441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7"/>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a:prstGeom prst="rect">
            <a:avLst/>
          </a:prstGeom>
        </p:spPr>
        <p:txBody>
          <a:bodyPr/>
          <a:lstStyle>
            <a:lvl1pPr marL="0" indent="0" algn="ctr">
              <a:buNone/>
              <a:defRPr>
                <a:solidFill>
                  <a:schemeClr val="tx1">
                    <a:tint val="7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4/2/2025</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37500165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1"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4/2/2025</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39823214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1"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C052E9E1-D97D-4C90-BB96-FA1ED58B786F}" type="datetime1">
              <a:rPr lang="en-US" altLang="zh-CN" smtClean="0">
                <a:solidFill>
                  <a:prstClr val="black">
                    <a:tint val="75000"/>
                  </a:prstClr>
                </a:solidFill>
              </a:rPr>
              <a:pPr>
                <a:defRPr/>
              </a:pPr>
              <a:t>4/2/2025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412981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1"/>
            <a:ext cx="10363200" cy="1362075"/>
          </a:xfrm>
          <a:prstGeom prst="rect">
            <a:avLst/>
          </a:prstGeom>
        </p:spPr>
        <p:txBody>
          <a:bodyPr anchor="t"/>
          <a:lstStyle>
            <a:lvl1pPr algn="l">
              <a:defRPr sz="3999" b="1" cap="all"/>
            </a:lvl1pPr>
          </a:lstStyle>
          <a:p>
            <a:r>
              <a:rPr lang="en-US"/>
              <a:t>Click to edit Master title style</a:t>
            </a:r>
          </a:p>
        </p:txBody>
      </p:sp>
      <p:sp>
        <p:nvSpPr>
          <p:cNvPr id="3" name="Text Placeholder 2"/>
          <p:cNvSpPr>
            <a:spLocks noGrp="1"/>
          </p:cNvSpPr>
          <p:nvPr>
            <p:ph type="body" idx="1"/>
          </p:nvPr>
        </p:nvSpPr>
        <p:spPr>
          <a:xfrm>
            <a:off x="963085" y="2906714"/>
            <a:ext cx="10363200" cy="1500187"/>
          </a:xfrm>
          <a:prstGeom prst="rect">
            <a:avLst/>
          </a:prstGeom>
        </p:spPr>
        <p:txBody>
          <a:bodyPr anchor="b"/>
          <a:lstStyle>
            <a:lvl1pPr marL="0" indent="0">
              <a:buNone/>
              <a:defRPr sz="2000">
                <a:solidFill>
                  <a:schemeClr val="tx1">
                    <a:tint val="75000"/>
                  </a:schemeClr>
                </a:solidFill>
              </a:defRPr>
            </a:lvl1pPr>
            <a:lvl2pPr marL="457063" indent="0">
              <a:buNone/>
              <a:defRPr sz="1800">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4/2/2025</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7092993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1" y="1600202"/>
            <a:ext cx="5384800" cy="4525963"/>
          </a:xfrm>
          <a:prstGeom prst="rect">
            <a:avLst/>
          </a:prstGeo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a:prstGeom prst="rect">
            <a:avLst/>
          </a:prstGeo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4/2/2025</a:t>
            </a:fld>
            <a:endParaRPr lang="en-US">
              <a:solidFill>
                <a:prstClr val="black">
                  <a:tint val="75000"/>
                </a:prstClr>
              </a:solidFill>
            </a:endParaRPr>
          </a:p>
        </p:txBody>
      </p:sp>
      <p:sp>
        <p:nvSpPr>
          <p:cNvPr id="6" name="Footer Placeholder 5"/>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7" name="Slide Number Placeholder 6"/>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1696517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063" indent="0">
              <a:buNone/>
              <a:defRPr sz="2000" b="1"/>
            </a:lvl2pPr>
            <a:lvl3pPr marL="914126" indent="0">
              <a:buNone/>
              <a:defRPr sz="1800"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6"/>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063" indent="0">
              <a:buNone/>
              <a:defRPr sz="2000" b="1"/>
            </a:lvl2pPr>
            <a:lvl3pPr marL="914126" indent="0">
              <a:buNone/>
              <a:defRPr sz="1800"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6"/>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4/2/2025</a:t>
            </a:fld>
            <a:endParaRPr lang="en-US">
              <a:solidFill>
                <a:prstClr val="black">
                  <a:tint val="75000"/>
                </a:prstClr>
              </a:solidFill>
            </a:endParaRPr>
          </a:p>
        </p:txBody>
      </p:sp>
      <p:sp>
        <p:nvSpPr>
          <p:cNvPr id="8" name="Footer Placeholder 7"/>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9" name="Slide Number Placeholder 8"/>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35321805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4/2/2025</a:t>
            </a:fld>
            <a:endParaRPr lang="en-US">
              <a:solidFill>
                <a:prstClr val="black">
                  <a:tint val="75000"/>
                </a:prstClr>
              </a:solidFill>
            </a:endParaRPr>
          </a:p>
        </p:txBody>
      </p:sp>
      <p:sp>
        <p:nvSpPr>
          <p:cNvPr id="4" name="Footer Placeholder 3"/>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5" name="Slide Number Placeholder 4"/>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19582345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4/2/2025</a:t>
            </a:fld>
            <a:endParaRPr lang="en-US">
              <a:solidFill>
                <a:prstClr val="black">
                  <a:tint val="75000"/>
                </a:prstClr>
              </a:solidFill>
            </a:endParaRPr>
          </a:p>
        </p:txBody>
      </p:sp>
      <p:sp>
        <p:nvSpPr>
          <p:cNvPr id="3" name="Footer Placeholder 2"/>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4" name="Slide Number Placeholder 3"/>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1807735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4/2/2025</a:t>
            </a:fld>
            <a:endParaRPr lang="en-US">
              <a:solidFill>
                <a:prstClr val="black">
                  <a:tint val="75000"/>
                </a:prstClr>
              </a:solidFill>
            </a:endParaRPr>
          </a:p>
        </p:txBody>
      </p:sp>
      <p:sp>
        <p:nvSpPr>
          <p:cNvPr id="3" name="Footer Placeholder 2"/>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4" name="Slide Number Placeholder 3"/>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36193015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4/2/2025</a:t>
            </a:fld>
            <a:endParaRPr lang="en-US">
              <a:solidFill>
                <a:prstClr val="black">
                  <a:tint val="75000"/>
                </a:prstClr>
              </a:solidFill>
            </a:endParaRPr>
          </a:p>
        </p:txBody>
      </p:sp>
      <p:sp>
        <p:nvSpPr>
          <p:cNvPr id="3" name="Footer Placeholder 2"/>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4" name="Slide Number Placeholder 3"/>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4473706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7" cy="5853113"/>
          </a:xfrm>
          <a:prstGeom prst="rect">
            <a:avLst/>
          </a:prstGeo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2"/>
            <a:ext cx="4011084" cy="4691063"/>
          </a:xfrm>
          <a:prstGeom prst="rect">
            <a:avLst/>
          </a:prstGeo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4/2/2025</a:t>
            </a:fld>
            <a:endParaRPr lang="en-US">
              <a:solidFill>
                <a:prstClr val="black">
                  <a:tint val="75000"/>
                </a:prstClr>
              </a:solidFill>
            </a:endParaRPr>
          </a:p>
        </p:txBody>
      </p:sp>
      <p:sp>
        <p:nvSpPr>
          <p:cNvPr id="6" name="Footer Placeholder 5"/>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7" name="Slide Number Placeholder 6"/>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778294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6"/>
            <a:ext cx="7315200" cy="4114800"/>
          </a:xfrm>
          <a:prstGeom prst="rect">
            <a:avLst/>
          </a:prstGeom>
        </p:spPr>
        <p:txBody>
          <a:bodyPr/>
          <a:lstStyle>
            <a:lvl1pPr marL="0" indent="0">
              <a:buNone/>
              <a:defRPr sz="3199"/>
            </a:lvl1pPr>
            <a:lvl2pPr marL="457063" indent="0">
              <a:buNone/>
              <a:defRPr sz="2799"/>
            </a:lvl2pPr>
            <a:lvl3pPr marL="914126" indent="0">
              <a:buNone/>
              <a:defRPr sz="2400"/>
            </a:lvl3pPr>
            <a:lvl4pPr marL="1371189" indent="0">
              <a:buNone/>
              <a:defRPr sz="2000"/>
            </a:lvl4pPr>
            <a:lvl5pPr marL="1828251" indent="0">
              <a:buNone/>
              <a:defRPr sz="2000"/>
            </a:lvl5pPr>
            <a:lvl6pPr marL="2285314" indent="0">
              <a:buNone/>
              <a:defRPr sz="2000"/>
            </a:lvl6pPr>
            <a:lvl7pPr marL="2742377" indent="0">
              <a:buNone/>
              <a:defRPr sz="2000"/>
            </a:lvl7pPr>
            <a:lvl8pPr marL="3199440" indent="0">
              <a:buNone/>
              <a:defRPr sz="2000"/>
            </a:lvl8pPr>
            <a:lvl9pPr marL="3656503"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4/2/2025</a:t>
            </a:fld>
            <a:endParaRPr lang="en-US">
              <a:solidFill>
                <a:prstClr val="black">
                  <a:tint val="75000"/>
                </a:prstClr>
              </a:solidFill>
            </a:endParaRPr>
          </a:p>
        </p:txBody>
      </p:sp>
      <p:sp>
        <p:nvSpPr>
          <p:cNvPr id="6" name="Footer Placeholder 5"/>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7" name="Slide Number Placeholder 6"/>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42036877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1"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4/2/2025</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1093832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a:prstGeom prst="rect">
            <a:avLst/>
          </a:prstGeo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a:prstGeom prst="rect">
            <a:avLst/>
          </a:prstGeo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814779EE-1E16-4CC5-A459-C716090F6017}" type="datetime1">
              <a:rPr lang="en-US" altLang="zh-CN" smtClean="0">
                <a:solidFill>
                  <a:prstClr val="black">
                    <a:tint val="75000"/>
                  </a:prstClr>
                </a:solidFill>
              </a:rPr>
              <a:pPr>
                <a:defRPr/>
              </a:pPr>
              <a:t>4/2/2025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674010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1"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4/2/2025</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3654937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1" y="1122365"/>
            <a:ext cx="9144000" cy="2387600"/>
          </a:xfrm>
          <a:prstGeom prst="rect">
            <a:avLst/>
          </a:prstGeom>
        </p:spPr>
        <p:txBody>
          <a:bodyPr anchor="b"/>
          <a:lstStyle>
            <a:lvl1pPr algn="ctr">
              <a:defRPr sz="5999"/>
            </a:lvl1pPr>
          </a:lstStyle>
          <a:p>
            <a:r>
              <a:rPr lang="zh-CN" altLang="en-US"/>
              <a:t>单击此处编辑母版标题样式</a:t>
            </a:r>
          </a:p>
        </p:txBody>
      </p:sp>
      <p:sp>
        <p:nvSpPr>
          <p:cNvPr id="3" name="副标题 2"/>
          <p:cNvSpPr>
            <a:spLocks noGrp="1"/>
          </p:cNvSpPr>
          <p:nvPr>
            <p:ph type="subTitle" idx="1"/>
          </p:nvPr>
        </p:nvSpPr>
        <p:spPr>
          <a:xfrm>
            <a:off x="1524001" y="3602039"/>
            <a:ext cx="9144000" cy="1655762"/>
          </a:xfrm>
          <a:prstGeom prst="rect">
            <a:avLst/>
          </a:prstGeo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2025/4/2</a:t>
            </a:fld>
            <a:endParaRPr lang="zh-CN" altLang="en-US"/>
          </a:p>
        </p:txBody>
      </p:sp>
      <p:sp>
        <p:nvSpPr>
          <p:cNvPr id="5" name="页脚占位符 4"/>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9720231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2" y="365126"/>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2"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2025/4/2</a:t>
            </a:fld>
            <a:endParaRPr lang="zh-CN" altLang="en-US"/>
          </a:p>
        </p:txBody>
      </p:sp>
      <p:sp>
        <p:nvSpPr>
          <p:cNvPr id="5" name="页脚占位符 4"/>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0134368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2" y="1709739"/>
            <a:ext cx="10515600" cy="2852737"/>
          </a:xfrm>
          <a:prstGeom prst="rect">
            <a:avLst/>
          </a:prstGeom>
        </p:spPr>
        <p:txBody>
          <a:bodyPr anchor="b"/>
          <a:lstStyle>
            <a:lvl1pPr>
              <a:defRPr sz="5999"/>
            </a:lvl1pPr>
          </a:lstStyle>
          <a:p>
            <a:r>
              <a:rPr lang="zh-CN" altLang="en-US"/>
              <a:t>单击此处编辑母版标题样式</a:t>
            </a:r>
          </a:p>
        </p:txBody>
      </p:sp>
      <p:sp>
        <p:nvSpPr>
          <p:cNvPr id="3" name="文本占位符 2"/>
          <p:cNvSpPr>
            <a:spLocks noGrp="1"/>
          </p:cNvSpPr>
          <p:nvPr>
            <p:ph type="body" idx="1"/>
          </p:nvPr>
        </p:nvSpPr>
        <p:spPr>
          <a:xfrm>
            <a:off x="831852" y="4589464"/>
            <a:ext cx="10515600" cy="1500187"/>
          </a:xfrm>
          <a:prstGeom prst="rect">
            <a:avLst/>
          </a:prstGeo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2025/4/2</a:t>
            </a:fld>
            <a:endParaRPr lang="zh-CN" altLang="en-US"/>
          </a:p>
        </p:txBody>
      </p:sp>
      <p:sp>
        <p:nvSpPr>
          <p:cNvPr id="5" name="页脚占位符 4"/>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7875937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2" y="365126"/>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2025/4/2</a:t>
            </a:fld>
            <a:endParaRPr lang="zh-CN" altLang="en-US"/>
          </a:p>
        </p:txBody>
      </p:sp>
      <p:sp>
        <p:nvSpPr>
          <p:cNvPr id="6" name="页脚占位符 5"/>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42143594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90" y="365126"/>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4"/>
            <a:ext cx="5157787" cy="823912"/>
          </a:xfrm>
          <a:prstGeom prst="rect">
            <a:avLst/>
          </a:prstGeo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6"/>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2" y="1681164"/>
            <a:ext cx="5183188" cy="823912"/>
          </a:xfrm>
          <a:prstGeom prst="rect">
            <a:avLst/>
          </a:prstGeo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2" y="2505076"/>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2025/4/2</a:t>
            </a:fld>
            <a:endParaRPr lang="zh-CN" altLang="en-US"/>
          </a:p>
        </p:txBody>
      </p:sp>
      <p:sp>
        <p:nvSpPr>
          <p:cNvPr id="8" name="页脚占位符 7"/>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41221991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2" y="365126"/>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2025/4/2</a:t>
            </a:fld>
            <a:endParaRPr lang="zh-CN" altLang="en-US"/>
          </a:p>
        </p:txBody>
      </p:sp>
      <p:sp>
        <p:nvSpPr>
          <p:cNvPr id="4" name="页脚占位符 3"/>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0048946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2025/4/2</a:t>
            </a:fld>
            <a:endParaRPr lang="zh-CN" altLang="en-US"/>
          </a:p>
        </p:txBody>
      </p:sp>
      <p:sp>
        <p:nvSpPr>
          <p:cNvPr id="3" name="页脚占位符 2"/>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2562478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2"/>
            <a:ext cx="3932237" cy="1600200"/>
          </a:xfrm>
          <a:prstGeom prst="rect">
            <a:avLst/>
          </a:prstGeom>
        </p:spPr>
        <p:txBody>
          <a:bodyPr anchor="b"/>
          <a:lstStyle>
            <a:lvl1pPr>
              <a:defRPr sz="3199"/>
            </a:lvl1pPr>
          </a:lstStyle>
          <a:p>
            <a:r>
              <a:rPr lang="zh-CN" altLang="en-US"/>
              <a:t>单击此处编辑母版标题样式</a:t>
            </a:r>
          </a:p>
        </p:txBody>
      </p:sp>
      <p:sp>
        <p:nvSpPr>
          <p:cNvPr id="3" name="内容占位符 2"/>
          <p:cNvSpPr>
            <a:spLocks noGrp="1"/>
          </p:cNvSpPr>
          <p:nvPr>
            <p:ph idx="1"/>
          </p:nvPr>
        </p:nvSpPr>
        <p:spPr>
          <a:xfrm>
            <a:off x="5183189" y="987426"/>
            <a:ext cx="6172200" cy="4873625"/>
          </a:xfrm>
          <a:prstGeom prst="rect">
            <a:avLst/>
          </a:prstGeo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9" y="2057401"/>
            <a:ext cx="3932237" cy="3811588"/>
          </a:xfrm>
          <a:prstGeom prst="rect">
            <a:avLst/>
          </a:prstGeo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2025/4/2</a:t>
            </a:fld>
            <a:endParaRPr lang="zh-CN" altLang="en-US"/>
          </a:p>
        </p:txBody>
      </p:sp>
      <p:sp>
        <p:nvSpPr>
          <p:cNvPr id="6" name="页脚占位符 5"/>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42660954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2"/>
            <a:ext cx="3932237" cy="1600200"/>
          </a:xfrm>
          <a:prstGeom prst="rect">
            <a:avLst/>
          </a:prstGeom>
        </p:spPr>
        <p:txBody>
          <a:bodyPr anchor="b"/>
          <a:lstStyle>
            <a:lvl1pPr>
              <a:defRPr sz="3199"/>
            </a:lvl1pPr>
          </a:lstStyle>
          <a:p>
            <a:r>
              <a:rPr lang="zh-CN" altLang="en-US"/>
              <a:t>单击此处编辑母版标题样式</a:t>
            </a:r>
          </a:p>
        </p:txBody>
      </p:sp>
      <p:sp>
        <p:nvSpPr>
          <p:cNvPr id="3" name="图片占位符 2"/>
          <p:cNvSpPr>
            <a:spLocks noGrp="1"/>
          </p:cNvSpPr>
          <p:nvPr>
            <p:ph type="pic" idx="1"/>
          </p:nvPr>
        </p:nvSpPr>
        <p:spPr>
          <a:xfrm>
            <a:off x="5183189" y="987426"/>
            <a:ext cx="6172200" cy="4873625"/>
          </a:xfrm>
          <a:prstGeom prst="rect">
            <a:avLst/>
          </a:prstGeo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zh-CN" altLang="en-US"/>
          </a:p>
        </p:txBody>
      </p:sp>
      <p:sp>
        <p:nvSpPr>
          <p:cNvPr id="4" name="文本占位符 3"/>
          <p:cNvSpPr>
            <a:spLocks noGrp="1"/>
          </p:cNvSpPr>
          <p:nvPr>
            <p:ph type="body" sz="half" idx="2"/>
          </p:nvPr>
        </p:nvSpPr>
        <p:spPr>
          <a:xfrm>
            <a:off x="839789" y="2057401"/>
            <a:ext cx="3932237" cy="3811588"/>
          </a:xfrm>
          <a:prstGeom prst="rect">
            <a:avLst/>
          </a:prstGeo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2025/4/2</a:t>
            </a:fld>
            <a:endParaRPr lang="zh-CN" altLang="en-US"/>
          </a:p>
        </p:txBody>
      </p:sp>
      <p:sp>
        <p:nvSpPr>
          <p:cNvPr id="6" name="页脚占位符 5"/>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2963331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A3311C9F-D64E-4824-A709-CF61DE4E0BDD}" type="datetime1">
              <a:rPr lang="en-US" altLang="zh-CN" smtClean="0">
                <a:solidFill>
                  <a:prstClr val="black">
                    <a:tint val="75000"/>
                  </a:prstClr>
                </a:solidFill>
              </a:rPr>
              <a:pPr>
                <a:defRPr/>
              </a:pPr>
              <a:t>4/2/2025</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9286540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2" y="365126"/>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2"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2025/4/2</a:t>
            </a:fld>
            <a:endParaRPr lang="zh-CN" altLang="en-US"/>
          </a:p>
        </p:txBody>
      </p:sp>
      <p:sp>
        <p:nvSpPr>
          <p:cNvPr id="5" name="页脚占位符 4"/>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759881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2025/4/2</a:t>
            </a:fld>
            <a:endParaRPr lang="zh-CN" altLang="en-US"/>
          </a:p>
        </p:txBody>
      </p:sp>
      <p:sp>
        <p:nvSpPr>
          <p:cNvPr id="5" name="页脚占位符 4"/>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838506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8391454"/>
      </p:ext>
    </p:extLst>
  </p:cSld>
  <p:clrMapOvr>
    <a:masterClrMapping/>
  </p:clrMapOvr>
  <p:transition spd="slow">
    <p:wip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34E86D8-546C-4425-A8A4-EB489D7B0D45}"/>
              </a:ext>
            </a:extLst>
          </p:cNvPr>
          <p:cNvSpPr>
            <a:spLocks noGrp="1"/>
          </p:cNvSpPr>
          <p:nvPr>
            <p:ph type="dt" sz="half" idx="10"/>
          </p:nvPr>
        </p:nvSpPr>
        <p:spPr>
          <a:xfrm>
            <a:off x="0" y="0"/>
            <a:ext cx="0" cy="0"/>
          </a:xfrm>
        </p:spPr>
        <p:txBody>
          <a:bodyPr/>
          <a:lstStyle>
            <a:lvl1pPr eaLnBrk="1" fontAlgn="auto" hangingPunct="1">
              <a:spcBef>
                <a:spcPts val="0"/>
              </a:spcBef>
              <a:spcAft>
                <a:spcPts val="0"/>
              </a:spcAft>
              <a:defRPr>
                <a:latin typeface="+mn-lt"/>
              </a:defRPr>
            </a:lvl1pPr>
          </a:lstStyle>
          <a:p>
            <a:pPr>
              <a:defRPr/>
            </a:pPr>
            <a:fld id="{8868D991-BC4E-4B9B-BA9B-33B4A10B1DB4}" type="datetimeFigureOut">
              <a:rPr lang="zh-CN" altLang="en-US"/>
              <a:pPr>
                <a:defRPr/>
              </a:pPr>
              <a:t>2025/4/2</a:t>
            </a:fld>
            <a:endParaRPr lang="zh-CN" altLang="en-US"/>
          </a:p>
        </p:txBody>
      </p:sp>
      <p:sp>
        <p:nvSpPr>
          <p:cNvPr id="5" name="页脚占位符 4">
            <a:extLst>
              <a:ext uri="{FF2B5EF4-FFF2-40B4-BE49-F238E27FC236}">
                <a16:creationId xmlns:a16="http://schemas.microsoft.com/office/drawing/2014/main" id="{2A1D3BEC-3477-48C9-81BD-5FF2809FA3D9}"/>
              </a:ext>
            </a:extLst>
          </p:cNvPr>
          <p:cNvSpPr>
            <a:spLocks noGrp="1"/>
          </p:cNvSpPr>
          <p:nvPr>
            <p:ph type="ftr" sz="quarter" idx="11"/>
          </p:nvPr>
        </p:nvSpPr>
        <p:spPr>
          <a:xfrm>
            <a:off x="0" y="0"/>
            <a:ext cx="0" cy="0"/>
          </a:xfrm>
        </p:spPr>
        <p:txBody>
          <a:bodyPr/>
          <a:lstStyle>
            <a:lvl1pPr eaLnBrk="1" fontAlgn="auto" hangingPunct="1">
              <a:spcBef>
                <a:spcPts val="0"/>
              </a:spcBef>
              <a:spcAft>
                <a:spcPts val="0"/>
              </a:spcAft>
              <a:defRPr>
                <a:latin typeface="+mn-lt"/>
              </a:defRPr>
            </a:lvl1pPr>
          </a:lstStyle>
          <a:p>
            <a:pPr>
              <a:defRPr/>
            </a:pPr>
            <a:endParaRPr lang="zh-CN" altLang="en-US"/>
          </a:p>
        </p:txBody>
      </p:sp>
      <p:sp>
        <p:nvSpPr>
          <p:cNvPr id="6" name="灯片编号占位符 5">
            <a:extLst>
              <a:ext uri="{FF2B5EF4-FFF2-40B4-BE49-F238E27FC236}">
                <a16:creationId xmlns:a16="http://schemas.microsoft.com/office/drawing/2014/main" id="{684C4682-C25E-4F6E-8ACC-ABB08E2AF556}"/>
              </a:ext>
            </a:extLst>
          </p:cNvPr>
          <p:cNvSpPr>
            <a:spLocks noGrp="1"/>
          </p:cNvSpPr>
          <p:nvPr>
            <p:ph type="sldNum" sz="quarter" idx="12"/>
          </p:nvPr>
        </p:nvSpPr>
        <p:spPr>
          <a:xfrm>
            <a:off x="0" y="0"/>
            <a:ext cx="0" cy="0"/>
          </a:xfrm>
        </p:spPr>
        <p:txBody>
          <a:bodyPr/>
          <a:lstStyle>
            <a:lvl1pPr eaLnBrk="1" fontAlgn="auto" hangingPunct="1">
              <a:spcBef>
                <a:spcPts val="0"/>
              </a:spcBef>
              <a:spcAft>
                <a:spcPts val="0"/>
              </a:spcAft>
              <a:defRPr>
                <a:latin typeface="+mn-lt"/>
              </a:defRPr>
            </a:lvl1pPr>
          </a:lstStyle>
          <a:p>
            <a:pPr>
              <a:defRPr/>
            </a:pPr>
            <a:fld id="{937E0A53-2129-40A0-8402-2AA4DC66AB3A}" type="slidenum">
              <a:rPr lang="zh-CN" altLang="en-US"/>
              <a:pPr>
                <a:defRPr/>
              </a:pPr>
              <a:t>‹#›</a:t>
            </a:fld>
            <a:endParaRPr lang="zh-CN" altLang="en-US"/>
          </a:p>
        </p:txBody>
      </p:sp>
    </p:spTree>
    <p:extLst>
      <p:ext uri="{BB962C8B-B14F-4D97-AF65-F5344CB8AC3E}">
        <p14:creationId xmlns:p14="http://schemas.microsoft.com/office/powerpoint/2010/main" val="1343330227"/>
      </p:ext>
    </p:extLst>
  </p:cSld>
  <p:clrMapOvr>
    <a:masterClrMapping/>
  </p:clrMapOvr>
  <p:transition spd="slow">
    <p:wip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13C602ED-F9C6-4261-89EB-742C5A31CF63}" type="datetime10">
              <a:rPr kumimoji="0" lang="en-US"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07:53</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ADF90CA-7576-444D-A031-A788665D1E93}"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9993434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233677B8-DB8A-498A-91B9-CF7E5D733416}" type="datetime10">
              <a:rPr kumimoji="0" lang="en-US"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07:53</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6141D3C-BB05-4426-9B2B-8D7DF1D35C0D}"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7703290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0E257CCA-8967-4C24-BCA0-DE628E82C9CF}" type="datetime10">
              <a:rPr kumimoji="0" lang="en-US"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07:53</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733F068-5562-4627-8E62-E3E7F9E32DAD}"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2678709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58C3B06C-3AA1-4384-835E-E232E6FD2DFC}" type="datetime10">
              <a:rPr kumimoji="0" lang="en-US"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07:53</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4133474-8F95-4824-A693-51D3D7C74088}"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9754016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D9853EE5-2D45-4BF0-A1B8-EA03516106B3}" type="datetime10">
              <a:rPr kumimoji="0" lang="en-US"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07:53</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51AC2A8-0B00-4B8A-843D-F44997D28F7E}"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2580603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4B5E4E8E-B556-494C-99A3-B7C16712AD68}" type="datetime10">
              <a:rPr kumimoji="0" lang="en-US"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07:53</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85CCC0F-DE0E-457B-9C6F-1EF4B48959FF}"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2683100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1" y="6356353"/>
            <a:ext cx="2844800" cy="365125"/>
          </a:xfrm>
          <a:prstGeom prst="rect">
            <a:avLst/>
          </a:prstGeom>
        </p:spPr>
        <p:txBody>
          <a:bodyPr/>
          <a:lstStyle/>
          <a:p>
            <a:pPr>
              <a:defRPr/>
            </a:pPr>
            <a:fld id="{0A4318BD-B3C6-4D4B-B871-C29490A2E55A}" type="datetime1">
              <a:rPr lang="en-US" altLang="zh-CN" smtClean="0">
                <a:solidFill>
                  <a:prstClr val="black">
                    <a:tint val="75000"/>
                  </a:prstClr>
                </a:solidFill>
              </a:rPr>
              <a:pPr>
                <a:defRPr/>
              </a:pPr>
              <a:t>4/2/2025</a:t>
            </a:fld>
            <a:endParaRPr lang="en-US" dirty="0">
              <a:solidFill>
                <a:prstClr val="black">
                  <a:tint val="75000"/>
                </a:prstClr>
              </a:solidFill>
            </a:endParaRPr>
          </a:p>
        </p:txBody>
      </p:sp>
      <p:sp>
        <p:nvSpPr>
          <p:cNvPr id="8" name="Footer Placeholder 7"/>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6198410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B1B990C1-3869-4F2E-8307-306DA87A0EF6}" type="datetime10">
              <a:rPr kumimoji="0" lang="en-US"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07:53</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1CE01EF-0A93-4DAE-89F2-27C26B56A9B7}"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6105595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4E6816FD-875B-4F3B-9521-4D3177643BD8}" type="datetime10">
              <a:rPr kumimoji="0" lang="en-US"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07:53</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5C657F7-F048-432B-8BA1-E4C976CAA28E}"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612191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2C2FC739-FF09-4185-AC23-BD392175F9B4}" type="datetime10">
              <a:rPr kumimoji="0" lang="en-US"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07:53</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3220C3F-6F52-4C4B-9957-47579E13F1EA}"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0220832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B06E36E4-5DDD-4BF8-BB7B-6FBACB59A3AB}" type="datetime10">
              <a:rPr kumimoji="0" lang="en-US"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07:53</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F91CA87-6C5E-45BC-96CA-D8DD25C51BE9}"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93297746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8DEA45D9-EC72-4700-9C62-C66483E8EBBA}" type="datetime10">
              <a:rPr kumimoji="0" lang="en-US"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07:53</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82ABAC4-1CEE-42AB-A292-D7AF1CA227C4}"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62721838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2_Title and Content">
    <p:bg>
      <p:bgPr>
        <a:solidFill>
          <a:srgbClr val="222268"/>
        </a:solidFill>
        <a:effectLst/>
      </p:bgPr>
    </p:bg>
    <p:spTree>
      <p:nvGrpSpPr>
        <p:cNvPr id="1" name=""/>
        <p:cNvGrpSpPr/>
        <p:nvPr/>
      </p:nvGrpSpPr>
      <p:grpSpPr>
        <a:xfrm>
          <a:off x="0" y="0"/>
          <a:ext cx="0" cy="0"/>
          <a:chOff x="0" y="0"/>
          <a:chExt cx="0" cy="0"/>
        </a:xfrm>
      </p:grpSpPr>
      <p:grpSp>
        <p:nvGrpSpPr>
          <p:cNvPr id="2" name="Google Shape;992;p14"/>
          <p:cNvGrpSpPr>
            <a:grpSpLocks/>
          </p:cNvGrpSpPr>
          <p:nvPr userDrawn="1"/>
        </p:nvGrpSpPr>
        <p:grpSpPr bwMode="auto">
          <a:xfrm>
            <a:off x="395818" y="219076"/>
            <a:ext cx="11614149" cy="6240463"/>
            <a:chOff x="395894" y="219519"/>
            <a:chExt cx="8518865" cy="4788281"/>
          </a:xfrm>
        </p:grpSpPr>
        <p:sp>
          <p:nvSpPr>
            <p:cNvPr id="3" name="Google Shape;993;p14"/>
            <p:cNvSpPr>
              <a:spLocks/>
            </p:cNvSpPr>
            <p:nvPr/>
          </p:nvSpPr>
          <p:spPr bwMode="auto">
            <a:xfrm>
              <a:off x="661185" y="219519"/>
              <a:ext cx="8068819" cy="4788281"/>
            </a:xfrm>
            <a:custGeom>
              <a:avLst/>
              <a:gdLst>
                <a:gd name="T0" fmla="*/ 2147483646 w 257584"/>
                <a:gd name="T1" fmla="*/ 2147483646 h 146846"/>
                <a:gd name="T2" fmla="*/ 2147483646 w 257584"/>
                <a:gd name="T3" fmla="*/ 2147483646 h 146846"/>
                <a:gd name="T4" fmla="*/ 2147483646 w 257584"/>
                <a:gd name="T5" fmla="*/ 2147483646 h 146846"/>
                <a:gd name="T6" fmla="*/ 2147483646 w 257584"/>
                <a:gd name="T7" fmla="*/ 2147483646 h 146846"/>
                <a:gd name="T8" fmla="*/ 2147483646 w 257584"/>
                <a:gd name="T9" fmla="*/ 2147483646 h 146846"/>
                <a:gd name="T10" fmla="*/ 2147483646 w 257584"/>
                <a:gd name="T11" fmla="*/ 2147483646 h 146846"/>
                <a:gd name="T12" fmla="*/ 2147483646 w 257584"/>
                <a:gd name="T13" fmla="*/ 2147483646 h 146846"/>
                <a:gd name="T14" fmla="*/ 2147483646 w 257584"/>
                <a:gd name="T15" fmla="*/ 2147483646 h 146846"/>
                <a:gd name="T16" fmla="*/ 2147483646 w 257584"/>
                <a:gd name="T17" fmla="*/ 2147483646 h 1468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lnTo>
                    <a:pt x="7146"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grpSp>
          <p:nvGrpSpPr>
            <p:cNvPr id="4" name="Google Shape;994;p14"/>
            <p:cNvGrpSpPr>
              <a:grpSpLocks/>
            </p:cNvGrpSpPr>
            <p:nvPr/>
          </p:nvGrpSpPr>
          <p:grpSpPr bwMode="auto">
            <a:xfrm>
              <a:off x="8341543" y="2282008"/>
              <a:ext cx="569676" cy="380612"/>
              <a:chOff x="8341543" y="2282008"/>
              <a:chExt cx="569676" cy="380612"/>
            </a:xfrm>
          </p:grpSpPr>
          <p:sp>
            <p:nvSpPr>
              <p:cNvPr id="23" name="Google Shape;995;p14"/>
              <p:cNvSpPr>
                <a:spLocks/>
              </p:cNvSpPr>
              <p:nvPr/>
            </p:nvSpPr>
            <p:spPr bwMode="auto">
              <a:xfrm>
                <a:off x="8341543" y="2361783"/>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4" name="Google Shape;996;p14"/>
              <p:cNvSpPr>
                <a:spLocks/>
              </p:cNvSpPr>
              <p:nvPr/>
            </p:nvSpPr>
            <p:spPr bwMode="auto">
              <a:xfrm>
                <a:off x="8341543" y="2282008"/>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grpSp>
        <p:sp>
          <p:nvSpPr>
            <p:cNvPr id="5" name="Google Shape;997;p14"/>
            <p:cNvSpPr>
              <a:spLocks/>
            </p:cNvSpPr>
            <p:nvPr/>
          </p:nvSpPr>
          <p:spPr bwMode="auto">
            <a:xfrm>
              <a:off x="8341543" y="4447718"/>
              <a:ext cx="569676" cy="308239"/>
            </a:xfrm>
            <a:custGeom>
              <a:avLst/>
              <a:gdLst>
                <a:gd name="T0" fmla="*/ 0 w 18186"/>
                <a:gd name="T1" fmla="*/ 0 h 9453"/>
                <a:gd name="T2" fmla="*/ 0 w 18186"/>
                <a:gd name="T3" fmla="*/ 2147483646 h 9453"/>
                <a:gd name="T4" fmla="*/ 2147483646 w 18186"/>
                <a:gd name="T5" fmla="*/ 2147483646 h 9453"/>
                <a:gd name="T6" fmla="*/ 2147483646 w 18186"/>
                <a:gd name="T7" fmla="*/ 2147483646 h 9453"/>
                <a:gd name="T8" fmla="*/ 2147483646 w 18186"/>
                <a:gd name="T9" fmla="*/ 0 h 9453"/>
                <a:gd name="T10" fmla="*/ 0 w 18186"/>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453" extrusionOk="0">
                  <a:moveTo>
                    <a:pt x="0" y="0"/>
                  </a:moveTo>
                  <a:lnTo>
                    <a:pt x="0" y="9452"/>
                  </a:lnTo>
                  <a:lnTo>
                    <a:pt x="18186" y="9452"/>
                  </a:lnTo>
                  <a:lnTo>
                    <a:pt x="16824" y="4613"/>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grpSp>
          <p:nvGrpSpPr>
            <p:cNvPr id="6" name="Google Shape;998;p14"/>
            <p:cNvGrpSpPr>
              <a:grpSpLocks/>
            </p:cNvGrpSpPr>
            <p:nvPr/>
          </p:nvGrpSpPr>
          <p:grpSpPr bwMode="auto">
            <a:xfrm>
              <a:off x="8341543" y="1721094"/>
              <a:ext cx="569676" cy="380612"/>
              <a:chOff x="8341543" y="1721094"/>
              <a:chExt cx="569676" cy="380612"/>
            </a:xfrm>
          </p:grpSpPr>
          <p:sp>
            <p:nvSpPr>
              <p:cNvPr id="21" name="Google Shape;999;p14"/>
              <p:cNvSpPr>
                <a:spLocks/>
              </p:cNvSpPr>
              <p:nvPr/>
            </p:nvSpPr>
            <p:spPr bwMode="auto">
              <a:xfrm>
                <a:off x="8341543" y="1800869"/>
                <a:ext cx="569676" cy="300837"/>
              </a:xfrm>
              <a:custGeom>
                <a:avLst/>
                <a:gdLst>
                  <a:gd name="T0" fmla="*/ 0 w 18186"/>
                  <a:gd name="T1" fmla="*/ 0 h 9226"/>
                  <a:gd name="T2" fmla="*/ 0 w 18186"/>
                  <a:gd name="T3" fmla="*/ 2147483646 h 9226"/>
                  <a:gd name="T4" fmla="*/ 2147483646 w 18186"/>
                  <a:gd name="T5" fmla="*/ 2147483646 h 9226"/>
                  <a:gd name="T6" fmla="*/ 2147483646 w 18186"/>
                  <a:gd name="T7" fmla="*/ 2147483646 h 9226"/>
                  <a:gd name="T8" fmla="*/ 2147483646 w 18186"/>
                  <a:gd name="T9" fmla="*/ 0 h 9226"/>
                  <a:gd name="T10" fmla="*/ 0 w 18186"/>
                  <a:gd name="T11" fmla="*/ 0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0"/>
                    </a:moveTo>
                    <a:lnTo>
                      <a:pt x="0" y="9225"/>
                    </a:lnTo>
                    <a:lnTo>
                      <a:pt x="18186" y="9225"/>
                    </a:lnTo>
                    <a:lnTo>
                      <a:pt x="16824" y="4462"/>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2" name="Google Shape;1000;p14"/>
              <p:cNvSpPr/>
              <p:nvPr/>
            </p:nvSpPr>
            <p:spPr>
              <a:xfrm>
                <a:off x="8341867" y="1721415"/>
                <a:ext cx="569787" cy="300866"/>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nvGrpSpPr>
            <p:cNvPr id="7" name="Google Shape;1001;p14"/>
            <p:cNvGrpSpPr>
              <a:grpSpLocks/>
            </p:cNvGrpSpPr>
            <p:nvPr/>
          </p:nvGrpSpPr>
          <p:grpSpPr bwMode="auto">
            <a:xfrm>
              <a:off x="8346273" y="1183592"/>
              <a:ext cx="568486" cy="388014"/>
              <a:chOff x="8346273" y="1183592"/>
              <a:chExt cx="568486" cy="388014"/>
            </a:xfrm>
          </p:grpSpPr>
          <p:sp>
            <p:nvSpPr>
              <p:cNvPr id="19" name="Google Shape;1002;p14"/>
              <p:cNvSpPr>
                <a:spLocks/>
              </p:cNvSpPr>
              <p:nvPr/>
            </p:nvSpPr>
            <p:spPr bwMode="auto">
              <a:xfrm>
                <a:off x="8346273" y="1263367"/>
                <a:ext cx="568486" cy="308239"/>
              </a:xfrm>
              <a:custGeom>
                <a:avLst/>
                <a:gdLst>
                  <a:gd name="T0" fmla="*/ 0 w 18148"/>
                  <a:gd name="T1" fmla="*/ 0 h 9453"/>
                  <a:gd name="T2" fmla="*/ 0 w 18148"/>
                  <a:gd name="T3" fmla="*/ 2147483646 h 9453"/>
                  <a:gd name="T4" fmla="*/ 2147483646 w 18148"/>
                  <a:gd name="T5" fmla="*/ 2147483646 h 9453"/>
                  <a:gd name="T6" fmla="*/ 2147483646 w 18148"/>
                  <a:gd name="T7" fmla="*/ 2147483646 h 9453"/>
                  <a:gd name="T8" fmla="*/ 2147483646 w 18148"/>
                  <a:gd name="T9" fmla="*/ 0 h 9453"/>
                  <a:gd name="T10" fmla="*/ 0 w 18148"/>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48" h="9453" extrusionOk="0">
                    <a:moveTo>
                      <a:pt x="0" y="0"/>
                    </a:moveTo>
                    <a:lnTo>
                      <a:pt x="0" y="9452"/>
                    </a:lnTo>
                    <a:lnTo>
                      <a:pt x="18148" y="9452"/>
                    </a:lnTo>
                    <a:lnTo>
                      <a:pt x="16787" y="4688"/>
                    </a:lnTo>
                    <a:lnTo>
                      <a:pt x="18148"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0" name="Google Shape;1003;p14"/>
              <p:cNvSpPr>
                <a:spLocks/>
              </p:cNvSpPr>
              <p:nvPr/>
            </p:nvSpPr>
            <p:spPr bwMode="auto">
              <a:xfrm>
                <a:off x="8346273" y="1183592"/>
                <a:ext cx="568486" cy="308239"/>
              </a:xfrm>
              <a:custGeom>
                <a:avLst/>
                <a:gdLst>
                  <a:gd name="T0" fmla="*/ 0 w 18148"/>
                  <a:gd name="T1" fmla="*/ 0 h 9453"/>
                  <a:gd name="T2" fmla="*/ 0 w 18148"/>
                  <a:gd name="T3" fmla="*/ 2147483646 h 9453"/>
                  <a:gd name="T4" fmla="*/ 2147483646 w 18148"/>
                  <a:gd name="T5" fmla="*/ 2147483646 h 9453"/>
                  <a:gd name="T6" fmla="*/ 2147483646 w 18148"/>
                  <a:gd name="T7" fmla="*/ 2147483646 h 9453"/>
                  <a:gd name="T8" fmla="*/ 2147483646 w 18148"/>
                  <a:gd name="T9" fmla="*/ 0 h 9453"/>
                  <a:gd name="T10" fmla="*/ 0 w 18148"/>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48" h="9453" extrusionOk="0">
                    <a:moveTo>
                      <a:pt x="0" y="0"/>
                    </a:moveTo>
                    <a:lnTo>
                      <a:pt x="0" y="9452"/>
                    </a:lnTo>
                    <a:lnTo>
                      <a:pt x="18148" y="9452"/>
                    </a:lnTo>
                    <a:lnTo>
                      <a:pt x="16787" y="4688"/>
                    </a:lnTo>
                    <a:lnTo>
                      <a:pt x="18148" y="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grpSp>
        <p:grpSp>
          <p:nvGrpSpPr>
            <p:cNvPr id="8" name="Google Shape;1004;p14"/>
            <p:cNvGrpSpPr>
              <a:grpSpLocks/>
            </p:cNvGrpSpPr>
            <p:nvPr/>
          </p:nvGrpSpPr>
          <p:grpSpPr bwMode="auto">
            <a:xfrm>
              <a:off x="8341543" y="606635"/>
              <a:ext cx="569676" cy="388014"/>
              <a:chOff x="8341543" y="606635"/>
              <a:chExt cx="569676" cy="388014"/>
            </a:xfrm>
          </p:grpSpPr>
          <p:sp>
            <p:nvSpPr>
              <p:cNvPr id="17" name="Google Shape;1005;p14"/>
              <p:cNvSpPr>
                <a:spLocks/>
              </p:cNvSpPr>
              <p:nvPr/>
            </p:nvSpPr>
            <p:spPr bwMode="auto">
              <a:xfrm>
                <a:off x="8341543" y="686410"/>
                <a:ext cx="569676" cy="308239"/>
              </a:xfrm>
              <a:custGeom>
                <a:avLst/>
                <a:gdLst>
                  <a:gd name="T0" fmla="*/ 0 w 18186"/>
                  <a:gd name="T1" fmla="*/ 0 h 9453"/>
                  <a:gd name="T2" fmla="*/ 0 w 18186"/>
                  <a:gd name="T3" fmla="*/ 2147483646 h 9453"/>
                  <a:gd name="T4" fmla="*/ 2147483646 w 18186"/>
                  <a:gd name="T5" fmla="*/ 2147483646 h 9453"/>
                  <a:gd name="T6" fmla="*/ 2147483646 w 18186"/>
                  <a:gd name="T7" fmla="*/ 2147483646 h 9453"/>
                  <a:gd name="T8" fmla="*/ 2147483646 w 18186"/>
                  <a:gd name="T9" fmla="*/ 0 h 9453"/>
                  <a:gd name="T10" fmla="*/ 0 w 18186"/>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453" extrusionOk="0">
                    <a:moveTo>
                      <a:pt x="0" y="0"/>
                    </a:moveTo>
                    <a:lnTo>
                      <a:pt x="0" y="9452"/>
                    </a:lnTo>
                    <a:lnTo>
                      <a:pt x="18186" y="9452"/>
                    </a:lnTo>
                    <a:lnTo>
                      <a:pt x="16824" y="4613"/>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 name="Google Shape;1006;p14"/>
              <p:cNvSpPr/>
              <p:nvPr/>
            </p:nvSpPr>
            <p:spPr>
              <a:xfrm>
                <a:off x="8341867" y="606869"/>
                <a:ext cx="569787" cy="30817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nvGrpSpPr>
            <p:cNvPr id="9" name="Google Shape;1007;p14"/>
            <p:cNvGrpSpPr>
              <a:grpSpLocks/>
            </p:cNvGrpSpPr>
            <p:nvPr/>
          </p:nvGrpSpPr>
          <p:grpSpPr bwMode="auto">
            <a:xfrm>
              <a:off x="8341543" y="2842933"/>
              <a:ext cx="569676" cy="380612"/>
              <a:chOff x="8341543" y="2282008"/>
              <a:chExt cx="569676" cy="380612"/>
            </a:xfrm>
          </p:grpSpPr>
          <p:sp>
            <p:nvSpPr>
              <p:cNvPr id="15" name="Google Shape;1008;p14"/>
              <p:cNvSpPr>
                <a:spLocks/>
              </p:cNvSpPr>
              <p:nvPr/>
            </p:nvSpPr>
            <p:spPr bwMode="auto">
              <a:xfrm>
                <a:off x="8341543" y="2361783"/>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6" name="Google Shape;1009;p14"/>
              <p:cNvSpPr>
                <a:spLocks/>
              </p:cNvSpPr>
              <p:nvPr/>
            </p:nvSpPr>
            <p:spPr bwMode="auto">
              <a:xfrm>
                <a:off x="8341543" y="2282008"/>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grpSp>
        <p:grpSp>
          <p:nvGrpSpPr>
            <p:cNvPr id="10" name="Google Shape;1010;p14"/>
            <p:cNvGrpSpPr>
              <a:grpSpLocks/>
            </p:cNvGrpSpPr>
            <p:nvPr/>
          </p:nvGrpSpPr>
          <p:grpSpPr bwMode="auto">
            <a:xfrm>
              <a:off x="8341543" y="3403858"/>
              <a:ext cx="569676" cy="380612"/>
              <a:chOff x="8341543" y="2282008"/>
              <a:chExt cx="569676" cy="380612"/>
            </a:xfrm>
          </p:grpSpPr>
          <p:sp>
            <p:nvSpPr>
              <p:cNvPr id="13" name="Google Shape;1011;p14"/>
              <p:cNvSpPr>
                <a:spLocks/>
              </p:cNvSpPr>
              <p:nvPr/>
            </p:nvSpPr>
            <p:spPr bwMode="auto">
              <a:xfrm>
                <a:off x="8341543" y="2361783"/>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4" name="Google Shape;1012;p14"/>
              <p:cNvSpPr/>
              <p:nvPr/>
            </p:nvSpPr>
            <p:spPr>
              <a:xfrm>
                <a:off x="8341867" y="2281736"/>
                <a:ext cx="569787" cy="30086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sp>
          <p:nvSpPr>
            <p:cNvPr id="11" name="Google Shape;1013;p14"/>
            <p:cNvSpPr/>
            <p:nvPr/>
          </p:nvSpPr>
          <p:spPr>
            <a:xfrm>
              <a:off x="8341867" y="4368307"/>
              <a:ext cx="569787" cy="30817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 name="Google Shape;1014;p14"/>
            <p:cNvSpPr>
              <a:spLocks/>
            </p:cNvSpPr>
            <p:nvPr/>
          </p:nvSpPr>
          <p:spPr bwMode="auto">
            <a:xfrm>
              <a:off x="395894" y="219519"/>
              <a:ext cx="8053438" cy="4788281"/>
            </a:xfrm>
            <a:custGeom>
              <a:avLst/>
              <a:gdLst>
                <a:gd name="T0" fmla="*/ 2147483646 w 257093"/>
                <a:gd name="T1" fmla="*/ 2147483646 h 146846"/>
                <a:gd name="T2" fmla="*/ 2147483646 w 257093"/>
                <a:gd name="T3" fmla="*/ 2147483646 h 146846"/>
                <a:gd name="T4" fmla="*/ 2147483646 w 257093"/>
                <a:gd name="T5" fmla="*/ 2147483646 h 146846"/>
                <a:gd name="T6" fmla="*/ 2147483646 w 257093"/>
                <a:gd name="T7" fmla="*/ 2147483646 h 146846"/>
                <a:gd name="T8" fmla="*/ 2147483646 w 257093"/>
                <a:gd name="T9" fmla="*/ 2147483646 h 146846"/>
                <a:gd name="T10" fmla="*/ 2147483646 w 257093"/>
                <a:gd name="T11" fmla="*/ 2147483646 h 146846"/>
                <a:gd name="T12" fmla="*/ 2147483646 w 257093"/>
                <a:gd name="T13" fmla="*/ 2147483646 h 146846"/>
                <a:gd name="T14" fmla="*/ 2147483646 w 257093"/>
                <a:gd name="T15" fmla="*/ 2147483646 h 146846"/>
                <a:gd name="T16" fmla="*/ 2147483646 w 257093"/>
                <a:gd name="T17" fmla="*/ 2147483646 h 1468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lnTo>
                    <a:pt x="7146"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grpSp>
      <p:sp>
        <p:nvSpPr>
          <p:cNvPr id="25" name="Google Shape;1082;p14"/>
          <p:cNvSpPr>
            <a:spLocks/>
          </p:cNvSpPr>
          <p:nvPr userDrawn="1"/>
        </p:nvSpPr>
        <p:spPr bwMode="auto">
          <a:xfrm>
            <a:off x="465667" y="882651"/>
            <a:ext cx="110067" cy="176213"/>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6" name="Google Shape;1083;p14"/>
          <p:cNvSpPr>
            <a:spLocks/>
          </p:cNvSpPr>
          <p:nvPr userDrawn="1"/>
        </p:nvSpPr>
        <p:spPr bwMode="auto">
          <a:xfrm>
            <a:off x="201084" y="906463"/>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7" name="Google Shape;1084;p14"/>
          <p:cNvSpPr>
            <a:spLocks/>
          </p:cNvSpPr>
          <p:nvPr userDrawn="1"/>
        </p:nvSpPr>
        <p:spPr bwMode="auto">
          <a:xfrm>
            <a:off x="224367" y="989014"/>
            <a:ext cx="44451"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8" name="Google Shape;1085;p14"/>
          <p:cNvSpPr>
            <a:spLocks/>
          </p:cNvSpPr>
          <p:nvPr userDrawn="1"/>
        </p:nvSpPr>
        <p:spPr bwMode="auto">
          <a:xfrm>
            <a:off x="524934" y="947739"/>
            <a:ext cx="46567" cy="46037"/>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9" name="Google Shape;1086;p14"/>
          <p:cNvSpPr>
            <a:spLocks/>
          </p:cNvSpPr>
          <p:nvPr userDrawn="1"/>
        </p:nvSpPr>
        <p:spPr bwMode="auto">
          <a:xfrm>
            <a:off x="201084" y="917575"/>
            <a:ext cx="448733" cy="96838"/>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30" name="Google Shape;1082;p14"/>
          <p:cNvSpPr>
            <a:spLocks/>
          </p:cNvSpPr>
          <p:nvPr userDrawn="1"/>
        </p:nvSpPr>
        <p:spPr bwMode="auto">
          <a:xfrm>
            <a:off x="463550" y="1495425"/>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31" name="Google Shape;1083;p14"/>
          <p:cNvSpPr>
            <a:spLocks/>
          </p:cNvSpPr>
          <p:nvPr userDrawn="1"/>
        </p:nvSpPr>
        <p:spPr bwMode="auto">
          <a:xfrm>
            <a:off x="198967" y="1520826"/>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32" name="Google Shape;1084;p14"/>
          <p:cNvSpPr>
            <a:spLocks/>
          </p:cNvSpPr>
          <p:nvPr userDrawn="1"/>
        </p:nvSpPr>
        <p:spPr bwMode="auto">
          <a:xfrm>
            <a:off x="222251" y="1603375"/>
            <a:ext cx="46567" cy="46038"/>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33" name="Google Shape;1085;p14"/>
          <p:cNvSpPr>
            <a:spLocks/>
          </p:cNvSpPr>
          <p:nvPr userDrawn="1"/>
        </p:nvSpPr>
        <p:spPr bwMode="auto">
          <a:xfrm>
            <a:off x="522818" y="1562100"/>
            <a:ext cx="46567" cy="44450"/>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34" name="Google Shape;1086;p14"/>
          <p:cNvSpPr>
            <a:spLocks/>
          </p:cNvSpPr>
          <p:nvPr userDrawn="1"/>
        </p:nvSpPr>
        <p:spPr bwMode="auto">
          <a:xfrm>
            <a:off x="201084" y="1531938"/>
            <a:ext cx="446616" cy="95250"/>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35" name="Google Shape;1082;p14"/>
          <p:cNvSpPr>
            <a:spLocks/>
          </p:cNvSpPr>
          <p:nvPr userDrawn="1"/>
        </p:nvSpPr>
        <p:spPr bwMode="auto">
          <a:xfrm>
            <a:off x="463550" y="2109788"/>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36" name="Google Shape;1083;p14"/>
          <p:cNvSpPr>
            <a:spLocks/>
          </p:cNvSpPr>
          <p:nvPr userDrawn="1"/>
        </p:nvSpPr>
        <p:spPr bwMode="auto">
          <a:xfrm>
            <a:off x="198967" y="2135189"/>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37" name="Google Shape;1084;p14"/>
          <p:cNvSpPr>
            <a:spLocks/>
          </p:cNvSpPr>
          <p:nvPr userDrawn="1"/>
        </p:nvSpPr>
        <p:spPr bwMode="auto">
          <a:xfrm>
            <a:off x="222251" y="2217738"/>
            <a:ext cx="44449" cy="44450"/>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38" name="Google Shape;1085;p14"/>
          <p:cNvSpPr>
            <a:spLocks/>
          </p:cNvSpPr>
          <p:nvPr userDrawn="1"/>
        </p:nvSpPr>
        <p:spPr bwMode="auto">
          <a:xfrm>
            <a:off x="522818" y="2174875"/>
            <a:ext cx="44449" cy="46038"/>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39" name="Google Shape;1086;p14"/>
          <p:cNvSpPr>
            <a:spLocks/>
          </p:cNvSpPr>
          <p:nvPr userDrawn="1"/>
        </p:nvSpPr>
        <p:spPr bwMode="auto">
          <a:xfrm>
            <a:off x="198967" y="2146300"/>
            <a:ext cx="448733" cy="95250"/>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40" name="Google Shape;1082;p14"/>
          <p:cNvSpPr>
            <a:spLocks/>
          </p:cNvSpPr>
          <p:nvPr userDrawn="1"/>
        </p:nvSpPr>
        <p:spPr bwMode="auto">
          <a:xfrm>
            <a:off x="461433" y="2724151"/>
            <a:ext cx="110067" cy="176213"/>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41" name="Google Shape;1083;p14"/>
          <p:cNvSpPr>
            <a:spLocks/>
          </p:cNvSpPr>
          <p:nvPr userDrawn="1"/>
        </p:nvSpPr>
        <p:spPr bwMode="auto">
          <a:xfrm>
            <a:off x="196851" y="2747964"/>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42" name="Google Shape;1084;p14"/>
          <p:cNvSpPr>
            <a:spLocks/>
          </p:cNvSpPr>
          <p:nvPr userDrawn="1"/>
        </p:nvSpPr>
        <p:spPr bwMode="auto">
          <a:xfrm>
            <a:off x="220134" y="2830514"/>
            <a:ext cx="46567"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43" name="Google Shape;1085;p14"/>
          <p:cNvSpPr>
            <a:spLocks/>
          </p:cNvSpPr>
          <p:nvPr userDrawn="1"/>
        </p:nvSpPr>
        <p:spPr bwMode="auto">
          <a:xfrm>
            <a:off x="520701" y="2789239"/>
            <a:ext cx="46567" cy="46037"/>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44" name="Google Shape;1086;p14"/>
          <p:cNvSpPr>
            <a:spLocks/>
          </p:cNvSpPr>
          <p:nvPr userDrawn="1"/>
        </p:nvSpPr>
        <p:spPr bwMode="auto">
          <a:xfrm>
            <a:off x="198968" y="2759075"/>
            <a:ext cx="446617" cy="96838"/>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45" name="Google Shape;1082;p14"/>
          <p:cNvSpPr>
            <a:spLocks/>
          </p:cNvSpPr>
          <p:nvPr userDrawn="1"/>
        </p:nvSpPr>
        <p:spPr bwMode="auto">
          <a:xfrm>
            <a:off x="461433" y="3336925"/>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46" name="Google Shape;1083;p14"/>
          <p:cNvSpPr>
            <a:spLocks/>
          </p:cNvSpPr>
          <p:nvPr userDrawn="1"/>
        </p:nvSpPr>
        <p:spPr bwMode="auto">
          <a:xfrm>
            <a:off x="194733" y="3362326"/>
            <a:ext cx="450851"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47" name="Google Shape;1084;p14"/>
          <p:cNvSpPr>
            <a:spLocks/>
          </p:cNvSpPr>
          <p:nvPr userDrawn="1"/>
        </p:nvSpPr>
        <p:spPr bwMode="auto">
          <a:xfrm>
            <a:off x="220133" y="3444875"/>
            <a:ext cx="44451" cy="46038"/>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48" name="Google Shape;1085;p14"/>
          <p:cNvSpPr>
            <a:spLocks/>
          </p:cNvSpPr>
          <p:nvPr userDrawn="1"/>
        </p:nvSpPr>
        <p:spPr bwMode="auto">
          <a:xfrm>
            <a:off x="520700" y="3403600"/>
            <a:ext cx="44451" cy="44450"/>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49" name="Google Shape;1086;p14"/>
          <p:cNvSpPr>
            <a:spLocks/>
          </p:cNvSpPr>
          <p:nvPr userDrawn="1"/>
        </p:nvSpPr>
        <p:spPr bwMode="auto">
          <a:xfrm>
            <a:off x="196851" y="3373439"/>
            <a:ext cx="448733" cy="96837"/>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50" name="Google Shape;1082;p14"/>
          <p:cNvSpPr>
            <a:spLocks/>
          </p:cNvSpPr>
          <p:nvPr userDrawn="1"/>
        </p:nvSpPr>
        <p:spPr bwMode="auto">
          <a:xfrm>
            <a:off x="459317" y="3951288"/>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51" name="Google Shape;1083;p14"/>
          <p:cNvSpPr>
            <a:spLocks/>
          </p:cNvSpPr>
          <p:nvPr userDrawn="1"/>
        </p:nvSpPr>
        <p:spPr bwMode="auto">
          <a:xfrm>
            <a:off x="194734" y="3976689"/>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52" name="Google Shape;1084;p14"/>
          <p:cNvSpPr>
            <a:spLocks/>
          </p:cNvSpPr>
          <p:nvPr userDrawn="1"/>
        </p:nvSpPr>
        <p:spPr bwMode="auto">
          <a:xfrm>
            <a:off x="218018" y="4059239"/>
            <a:ext cx="46567"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53" name="Google Shape;1085;p14"/>
          <p:cNvSpPr>
            <a:spLocks/>
          </p:cNvSpPr>
          <p:nvPr userDrawn="1"/>
        </p:nvSpPr>
        <p:spPr bwMode="auto">
          <a:xfrm>
            <a:off x="518585" y="4016375"/>
            <a:ext cx="46567" cy="46038"/>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54" name="Google Shape;1086;p14"/>
          <p:cNvSpPr>
            <a:spLocks/>
          </p:cNvSpPr>
          <p:nvPr userDrawn="1"/>
        </p:nvSpPr>
        <p:spPr bwMode="auto">
          <a:xfrm>
            <a:off x="194734" y="3987800"/>
            <a:ext cx="448733" cy="95250"/>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55" name="Google Shape;1082;p14"/>
          <p:cNvSpPr>
            <a:spLocks/>
          </p:cNvSpPr>
          <p:nvPr userDrawn="1"/>
        </p:nvSpPr>
        <p:spPr bwMode="auto">
          <a:xfrm>
            <a:off x="459317" y="4565650"/>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56" name="Google Shape;1083;p14"/>
          <p:cNvSpPr>
            <a:spLocks/>
          </p:cNvSpPr>
          <p:nvPr userDrawn="1"/>
        </p:nvSpPr>
        <p:spPr bwMode="auto">
          <a:xfrm>
            <a:off x="192618" y="4589464"/>
            <a:ext cx="450849"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57" name="Google Shape;1084;p14"/>
          <p:cNvSpPr>
            <a:spLocks/>
          </p:cNvSpPr>
          <p:nvPr userDrawn="1"/>
        </p:nvSpPr>
        <p:spPr bwMode="auto">
          <a:xfrm>
            <a:off x="215901" y="4672014"/>
            <a:ext cx="46567"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58" name="Google Shape;1085;p14"/>
          <p:cNvSpPr>
            <a:spLocks/>
          </p:cNvSpPr>
          <p:nvPr userDrawn="1"/>
        </p:nvSpPr>
        <p:spPr bwMode="auto">
          <a:xfrm>
            <a:off x="518585" y="4630739"/>
            <a:ext cx="44449" cy="46037"/>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59" name="Google Shape;1086;p14"/>
          <p:cNvSpPr>
            <a:spLocks/>
          </p:cNvSpPr>
          <p:nvPr userDrawn="1"/>
        </p:nvSpPr>
        <p:spPr bwMode="auto">
          <a:xfrm>
            <a:off x="194734" y="4600575"/>
            <a:ext cx="446617" cy="96838"/>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60" name="Google Shape;1082;p14"/>
          <p:cNvSpPr>
            <a:spLocks/>
          </p:cNvSpPr>
          <p:nvPr userDrawn="1"/>
        </p:nvSpPr>
        <p:spPr bwMode="auto">
          <a:xfrm>
            <a:off x="457200" y="5180013"/>
            <a:ext cx="110067" cy="176212"/>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61" name="Google Shape;1083;p14"/>
          <p:cNvSpPr>
            <a:spLocks/>
          </p:cNvSpPr>
          <p:nvPr userDrawn="1"/>
        </p:nvSpPr>
        <p:spPr bwMode="auto">
          <a:xfrm>
            <a:off x="192618" y="5203826"/>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62" name="Google Shape;1084;p14"/>
          <p:cNvSpPr>
            <a:spLocks/>
          </p:cNvSpPr>
          <p:nvPr userDrawn="1"/>
        </p:nvSpPr>
        <p:spPr bwMode="auto">
          <a:xfrm>
            <a:off x="215901" y="5286375"/>
            <a:ext cx="46567" cy="46038"/>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63" name="Google Shape;1085;p14"/>
          <p:cNvSpPr>
            <a:spLocks/>
          </p:cNvSpPr>
          <p:nvPr userDrawn="1"/>
        </p:nvSpPr>
        <p:spPr bwMode="auto">
          <a:xfrm>
            <a:off x="516467" y="5245100"/>
            <a:ext cx="46567" cy="46038"/>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64" name="Google Shape;1086;p14"/>
          <p:cNvSpPr>
            <a:spLocks/>
          </p:cNvSpPr>
          <p:nvPr userDrawn="1"/>
        </p:nvSpPr>
        <p:spPr bwMode="auto">
          <a:xfrm>
            <a:off x="192618" y="5214939"/>
            <a:ext cx="448733" cy="96837"/>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65" name="Google Shape;1082;p14"/>
          <p:cNvSpPr>
            <a:spLocks/>
          </p:cNvSpPr>
          <p:nvPr userDrawn="1"/>
        </p:nvSpPr>
        <p:spPr bwMode="auto">
          <a:xfrm>
            <a:off x="457200" y="5792788"/>
            <a:ext cx="107951"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66" name="Google Shape;1083;p14"/>
          <p:cNvSpPr>
            <a:spLocks/>
          </p:cNvSpPr>
          <p:nvPr userDrawn="1"/>
        </p:nvSpPr>
        <p:spPr bwMode="auto">
          <a:xfrm>
            <a:off x="190500" y="5818189"/>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67" name="Google Shape;1084;p14"/>
          <p:cNvSpPr>
            <a:spLocks/>
          </p:cNvSpPr>
          <p:nvPr userDrawn="1"/>
        </p:nvSpPr>
        <p:spPr bwMode="auto">
          <a:xfrm>
            <a:off x="213784" y="5900739"/>
            <a:ext cx="46567"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68" name="Google Shape;1085;p14"/>
          <p:cNvSpPr>
            <a:spLocks/>
          </p:cNvSpPr>
          <p:nvPr userDrawn="1"/>
        </p:nvSpPr>
        <p:spPr bwMode="auto">
          <a:xfrm>
            <a:off x="514351" y="5857875"/>
            <a:ext cx="46567" cy="46038"/>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69" name="Google Shape;1086;p14"/>
          <p:cNvSpPr>
            <a:spLocks/>
          </p:cNvSpPr>
          <p:nvPr userDrawn="1"/>
        </p:nvSpPr>
        <p:spPr bwMode="auto">
          <a:xfrm>
            <a:off x="192617" y="5829300"/>
            <a:ext cx="446616" cy="95250"/>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512735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1" y="6356353"/>
            <a:ext cx="2844800" cy="365125"/>
          </a:xfrm>
          <a:prstGeom prst="rect">
            <a:avLst/>
          </a:prstGeom>
        </p:spPr>
        <p:txBody>
          <a:bodyPr/>
          <a:lstStyle/>
          <a:p>
            <a:pPr>
              <a:defRPr/>
            </a:pPr>
            <a:fld id="{E14CAFC4-799C-4CDE-B92B-8C262F06CF3E}" type="datetime1">
              <a:rPr lang="en-US" altLang="zh-CN" smtClean="0">
                <a:solidFill>
                  <a:prstClr val="black">
                    <a:tint val="75000"/>
                  </a:prstClr>
                </a:solidFill>
              </a:rPr>
              <a:pPr>
                <a:defRPr/>
              </a:pPr>
              <a:t>4/2/2025</a:t>
            </a:fld>
            <a:endParaRPr lang="en-US" dirty="0">
              <a:solidFill>
                <a:prstClr val="black">
                  <a:tint val="75000"/>
                </a:prstClr>
              </a:solidFill>
            </a:endParaRPr>
          </a:p>
        </p:txBody>
      </p:sp>
      <p:sp>
        <p:nvSpPr>
          <p:cNvPr id="4" name="Footer Placeholder 3"/>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4883869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a:xfrm>
            <a:off x="609601" y="6356353"/>
            <a:ext cx="2844800" cy="365125"/>
          </a:xfrm>
          <a:prstGeom prst="rect">
            <a:avLst/>
          </a:prstGeom>
        </p:spPr>
        <p:txBody>
          <a:bodyPr/>
          <a:lstStyle/>
          <a:p>
            <a:pPr>
              <a:defRPr/>
            </a:pPr>
            <a:fld id="{3E729073-8FFE-4F18-B513-07581FC6638E}" type="datetime1">
              <a:rPr lang="en-US" altLang="zh-CN" smtClean="0">
                <a:solidFill>
                  <a:prstClr val="black">
                    <a:tint val="75000"/>
                  </a:prstClr>
                </a:solidFill>
              </a:rPr>
              <a:pPr>
                <a:defRPr/>
              </a:pPr>
              <a:t>4/2/2025</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a:prstGeom prst="rect">
            <a:avLst/>
          </a:prstGeo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9062890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31307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60515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image" Target="../media/image1.jp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4" Type="http://schemas.openxmlformats.org/officeDocument/2006/relationships/image" Target="../media/image2.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theme" Target="../theme/theme5.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3166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813864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ctr" defTabSz="914126" rtl="0" eaLnBrk="1" latinLnBrk="0" hangingPunct="1">
        <a:spcBef>
          <a:spcPct val="0"/>
        </a:spcBef>
        <a:buNone/>
        <a:defRPr sz="4399" b="0" i="0" u="none" kern="1200">
          <a:solidFill>
            <a:schemeClr val="tx1"/>
          </a:solidFill>
          <a:latin typeface="+mj-lt"/>
          <a:ea typeface="+mj-ea"/>
          <a:cs typeface="+mj-cs"/>
        </a:defRPr>
      </a:lvl1pPr>
    </p:titleStyle>
    <p:bodyStyle>
      <a:lvl1pPr marL="342797" indent="-342797" algn="l" defTabSz="914126" rtl="0" eaLnBrk="1" latinLnBrk="0" hangingPunct="1">
        <a:spcBef>
          <a:spcPct val="20000"/>
        </a:spcBef>
        <a:buFont typeface="Arial" pitchFamily="34" charset="0"/>
        <a:buChar char="•"/>
        <a:defRPr sz="3199" kern="1200">
          <a:solidFill>
            <a:schemeClr val="tx1"/>
          </a:solidFill>
          <a:latin typeface="+mn-lt"/>
          <a:ea typeface="+mn-ea"/>
          <a:cs typeface="+mn-cs"/>
        </a:defRPr>
      </a:lvl1pPr>
      <a:lvl2pPr marL="742727" indent="-285664" algn="l" defTabSz="914126" rtl="0" eaLnBrk="1" latinLnBrk="0" hangingPunct="1">
        <a:spcBef>
          <a:spcPct val="20000"/>
        </a:spcBef>
        <a:buFont typeface="Arial" pitchFamily="34" charset="0"/>
        <a:buChar char="–"/>
        <a:defRPr sz="2799" b="0" i="0" u="none" kern="1200">
          <a:solidFill>
            <a:schemeClr val="tx1"/>
          </a:solidFill>
          <a:latin typeface="+mn-lt"/>
          <a:ea typeface="+mn-ea"/>
          <a:cs typeface="+mn-cs"/>
        </a:defRPr>
      </a:lvl2pPr>
      <a:lvl3pPr marL="1142657" indent="-228531" algn="l" defTabSz="91412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720"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783"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846"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909"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971"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034"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26" rtl="0" eaLnBrk="1" latinLnBrk="0" hangingPunct="1">
        <a:defRPr sz="1800" kern="1200">
          <a:solidFill>
            <a:schemeClr val="tx1"/>
          </a:solidFill>
          <a:latin typeface="+mn-lt"/>
          <a:ea typeface="+mn-ea"/>
          <a:cs typeface="+mn-cs"/>
        </a:defRPr>
      </a:lvl1pPr>
      <a:lvl2pPr marL="457063" algn="l" defTabSz="914126" rtl="0" eaLnBrk="1" latinLnBrk="0" hangingPunct="1">
        <a:defRPr sz="1800" kern="1200">
          <a:solidFill>
            <a:schemeClr val="tx1"/>
          </a:solidFill>
          <a:latin typeface="+mn-lt"/>
          <a:ea typeface="+mn-ea"/>
          <a:cs typeface="+mn-cs"/>
        </a:defRPr>
      </a:lvl2pPr>
      <a:lvl3pPr marL="914126" algn="l" defTabSz="914126" rtl="0" eaLnBrk="1" latinLnBrk="0" hangingPunct="1">
        <a:defRPr sz="1800" kern="1200">
          <a:solidFill>
            <a:schemeClr val="tx1"/>
          </a:solidFill>
          <a:latin typeface="+mn-lt"/>
          <a:ea typeface="+mn-ea"/>
          <a:cs typeface="+mn-cs"/>
        </a:defRPr>
      </a:lvl3pPr>
      <a:lvl4pPr marL="1371189" algn="l" defTabSz="914126" rtl="0" eaLnBrk="1" latinLnBrk="0" hangingPunct="1">
        <a:defRPr sz="1800" kern="1200">
          <a:solidFill>
            <a:schemeClr val="tx1"/>
          </a:solidFill>
          <a:latin typeface="+mn-lt"/>
          <a:ea typeface="+mn-ea"/>
          <a:cs typeface="+mn-cs"/>
        </a:defRPr>
      </a:lvl4pPr>
      <a:lvl5pPr marL="1828251" algn="l" defTabSz="914126" rtl="0" eaLnBrk="1" latinLnBrk="0" hangingPunct="1">
        <a:defRPr sz="1800" kern="1200">
          <a:solidFill>
            <a:schemeClr val="tx1"/>
          </a:solidFill>
          <a:latin typeface="+mn-lt"/>
          <a:ea typeface="+mn-ea"/>
          <a:cs typeface="+mn-cs"/>
        </a:defRPr>
      </a:lvl5pPr>
      <a:lvl6pPr marL="2285314" algn="l" defTabSz="914126" rtl="0" eaLnBrk="1" latinLnBrk="0" hangingPunct="1">
        <a:defRPr sz="1800" kern="1200">
          <a:solidFill>
            <a:schemeClr val="tx1"/>
          </a:solidFill>
          <a:latin typeface="+mn-lt"/>
          <a:ea typeface="+mn-ea"/>
          <a:cs typeface="+mn-cs"/>
        </a:defRPr>
      </a:lvl6pPr>
      <a:lvl7pPr marL="2742377" algn="l" defTabSz="914126" rtl="0" eaLnBrk="1" latinLnBrk="0" hangingPunct="1">
        <a:defRPr sz="1800" kern="1200">
          <a:solidFill>
            <a:schemeClr val="tx1"/>
          </a:solidFill>
          <a:latin typeface="+mn-lt"/>
          <a:ea typeface="+mn-ea"/>
          <a:cs typeface="+mn-cs"/>
        </a:defRPr>
      </a:lvl7pPr>
      <a:lvl8pPr marL="3199440" algn="l" defTabSz="914126" rtl="0" eaLnBrk="1" latinLnBrk="0" hangingPunct="1">
        <a:defRPr sz="1800" kern="1200">
          <a:solidFill>
            <a:schemeClr val="tx1"/>
          </a:solidFill>
          <a:latin typeface="+mn-lt"/>
          <a:ea typeface="+mn-ea"/>
          <a:cs typeface="+mn-cs"/>
        </a:defRPr>
      </a:lvl8pPr>
      <a:lvl9pPr marL="3656503" algn="l" defTabSz="91412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803473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358170AA-228C-4EA1-BF79-882770C4B8EE}"/>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314450" y="304800"/>
            <a:ext cx="1171574" cy="1171574"/>
          </a:xfrm>
          <a:prstGeom prst="rect">
            <a:avLst/>
          </a:prstGeom>
        </p:spPr>
      </p:pic>
    </p:spTree>
    <p:extLst>
      <p:ext uri="{BB962C8B-B14F-4D97-AF65-F5344CB8AC3E}">
        <p14:creationId xmlns:p14="http://schemas.microsoft.com/office/powerpoint/2010/main" val="138290768"/>
      </p:ext>
    </p:extLst>
  </p:cSld>
  <p:clrMap bg1="lt1" tx1="dk1" bg2="lt2" tx2="dk2" accent1="accent1" accent2="accent2" accent3="accent3" accent4="accent4" accent5="accent5" accent6="accent6" hlink="hlink" folHlink="folHlink"/>
  <p:sldLayoutIdLst>
    <p:sldLayoutId id="2147483705" r:id="rId1"/>
    <p:sldLayoutId id="2147483706" r:id="rId2"/>
  </p:sldLayoutIdLst>
  <p:transition spd="slow">
    <p:wipe/>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64FFBCB6-5574-4F2D-A4F3-21E1E8C52903}" type="datetime10">
              <a:rPr kumimoji="0" lang="en-US"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07:53</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467E8BB-064C-4657-8C7C-107F802006AB}"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136261239"/>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8.png"/><Relationship Id="rId3" Type="http://schemas.openxmlformats.org/officeDocument/2006/relationships/tags" Target="../tags/tag1.xml"/><Relationship Id="rId7" Type="http://schemas.openxmlformats.org/officeDocument/2006/relationships/image" Target="../media/image4.png"/><Relationship Id="rId12"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jpg"/><Relationship Id="rId11" Type="http://schemas.microsoft.com/office/2007/relationships/hdphoto" Target="../media/hdphoto2.wdp"/><Relationship Id="rId5" Type="http://schemas.openxmlformats.org/officeDocument/2006/relationships/notesSlide" Target="../notesSlides/notesSlide1.xml"/><Relationship Id="rId10" Type="http://schemas.openxmlformats.org/officeDocument/2006/relationships/image" Target="../media/image6.png"/><Relationship Id="rId4" Type="http://schemas.openxmlformats.org/officeDocument/2006/relationships/slideLayout" Target="../slideLayouts/slideLayout8.xml"/><Relationship Id="rId9"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8.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12.png"/><Relationship Id="rId18" Type="http://schemas.openxmlformats.org/officeDocument/2006/relationships/image" Target="../media/image14.png"/><Relationship Id="rId3" Type="http://schemas.openxmlformats.org/officeDocument/2006/relationships/audio" Target="../media/audio1.wav"/><Relationship Id="rId7" Type="http://schemas.microsoft.com/office/2007/relationships/hdphoto" Target="../media/hdphoto3.wdp"/><Relationship Id="rId12" Type="http://schemas.openxmlformats.org/officeDocument/2006/relationships/slide" Target="slide3.xml"/><Relationship Id="rId17" Type="http://schemas.microsoft.com/office/2007/relationships/hdphoto" Target="../media/hdphoto5.wdp"/><Relationship Id="rId2" Type="http://schemas.openxmlformats.org/officeDocument/2006/relationships/notesSlide" Target="../notesSlides/notesSlide2.xml"/><Relationship Id="rId16" Type="http://schemas.openxmlformats.org/officeDocument/2006/relationships/image" Target="../media/image13.png"/><Relationship Id="rId1" Type="http://schemas.openxmlformats.org/officeDocument/2006/relationships/slideLayout" Target="../slideLayouts/slideLayout24.xml"/><Relationship Id="rId6" Type="http://schemas.openxmlformats.org/officeDocument/2006/relationships/image" Target="../media/image10.png"/><Relationship Id="rId11" Type="http://schemas.openxmlformats.org/officeDocument/2006/relationships/slide" Target="slide4.xml"/><Relationship Id="rId5" Type="http://schemas.openxmlformats.org/officeDocument/2006/relationships/slide" Target="slide6.xml"/><Relationship Id="rId15" Type="http://schemas.openxmlformats.org/officeDocument/2006/relationships/image" Target="../media/image4.png"/><Relationship Id="rId10" Type="http://schemas.microsoft.com/office/2007/relationships/hdphoto" Target="../media/hdphoto4.wdp"/><Relationship Id="rId19" Type="http://schemas.microsoft.com/office/2007/relationships/hdphoto" Target="../media/hdphoto6.wdp"/><Relationship Id="rId4" Type="http://schemas.openxmlformats.org/officeDocument/2006/relationships/image" Target="../media/image9.png"/><Relationship Id="rId9" Type="http://schemas.openxmlformats.org/officeDocument/2006/relationships/image" Target="../media/image11.png"/><Relationship Id="rId14" Type="http://schemas.openxmlformats.org/officeDocument/2006/relationships/slide" Target="slide7.xml"/></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37.xml"/><Relationship Id="rId5" Type="http://schemas.microsoft.com/office/2007/relationships/hdphoto" Target="../media/hdphoto4.wdp"/><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4.xml"/><Relationship Id="rId1" Type="http://schemas.openxmlformats.org/officeDocument/2006/relationships/slideLayout" Target="../slideLayouts/slideLayout37.xml"/><Relationship Id="rId5" Type="http://schemas.microsoft.com/office/2007/relationships/hdphoto" Target="../media/hdphoto4.wdp"/><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5.xml"/><Relationship Id="rId1" Type="http://schemas.openxmlformats.org/officeDocument/2006/relationships/slideLayout" Target="../slideLayouts/slideLayout37.xml"/><Relationship Id="rId5" Type="http://schemas.microsoft.com/office/2007/relationships/hdphoto" Target="../media/hdphoto4.wdp"/><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6.xml"/><Relationship Id="rId1" Type="http://schemas.openxmlformats.org/officeDocument/2006/relationships/slideLayout" Target="../slideLayouts/slideLayout37.xml"/><Relationship Id="rId5" Type="http://schemas.microsoft.com/office/2007/relationships/hdphoto" Target="../media/hdphoto4.wdp"/><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0.xml"/></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205" y="1240"/>
            <a:ext cx="12187592" cy="6855520"/>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42288" y="5428047"/>
            <a:ext cx="1759944" cy="1429954"/>
          </a:xfrm>
          <a:prstGeom prst="rect">
            <a:avLst/>
          </a:prstGeom>
        </p:spPr>
      </p:pic>
      <p:pic>
        <p:nvPicPr>
          <p:cNvPr id="11" name="Picture 2" descr="Disposable Face Mask 3ply | Yebi Health"/>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113504">
            <a:off x="5143102" y="5883796"/>
            <a:ext cx="602557" cy="31599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Disposable Face Mask 3ply | Yebi Health"/>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383368">
            <a:off x="5926883" y="5939916"/>
            <a:ext cx="600702" cy="30757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36194" y="1676012"/>
            <a:ext cx="9416116" cy="2361464"/>
          </a:xfrm>
          <a:prstGeom prst="rect">
            <a:avLst/>
          </a:prstGeom>
        </p:spPr>
      </p:pic>
      <p:pic>
        <p:nvPicPr>
          <p:cNvPr id="14" name="PA_MakeIt Last.mp3">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13" cstate="print"/>
          <a:stretch>
            <a:fillRect/>
          </a:stretch>
        </p:blipFill>
        <p:spPr>
          <a:xfrm>
            <a:off x="-1831975" y="0"/>
            <a:ext cx="609459" cy="609459"/>
          </a:xfrm>
          <a:prstGeom prst="rect">
            <a:avLst/>
          </a:prstGeom>
        </p:spPr>
      </p:pic>
    </p:spTree>
    <p:extLst>
      <p:ext uri="{BB962C8B-B14F-4D97-AF65-F5344CB8AC3E}">
        <p14:creationId xmlns:p14="http://schemas.microsoft.com/office/powerpoint/2010/main" val="12527229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750"/>
                                        <p:tgtEl>
                                          <p:spTgt spid="8"/>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0"/>
                                        </p:tgtEl>
                                        <p:attrNameLst>
                                          <p:attrName>r</p:attrName>
                                        </p:attrNameLst>
                                      </p:cBhvr>
                                    </p:animRot>
                                    <p:animRot by="-240000">
                                      <p:cBhvr>
                                        <p:cTn id="10" dur="200" fill="hold">
                                          <p:stCondLst>
                                            <p:cond delay="200"/>
                                          </p:stCondLst>
                                        </p:cTn>
                                        <p:tgtEl>
                                          <p:spTgt spid="10"/>
                                        </p:tgtEl>
                                        <p:attrNameLst>
                                          <p:attrName>r</p:attrName>
                                        </p:attrNameLst>
                                      </p:cBhvr>
                                    </p:animRot>
                                    <p:animRot by="240000">
                                      <p:cBhvr>
                                        <p:cTn id="11" dur="200" fill="hold">
                                          <p:stCondLst>
                                            <p:cond delay="400"/>
                                          </p:stCondLst>
                                        </p:cTn>
                                        <p:tgtEl>
                                          <p:spTgt spid="10"/>
                                        </p:tgtEl>
                                        <p:attrNameLst>
                                          <p:attrName>r</p:attrName>
                                        </p:attrNameLst>
                                      </p:cBhvr>
                                    </p:animRot>
                                    <p:animRot by="-240000">
                                      <p:cBhvr>
                                        <p:cTn id="12" dur="200" fill="hold">
                                          <p:stCondLst>
                                            <p:cond delay="600"/>
                                          </p:stCondLst>
                                        </p:cTn>
                                        <p:tgtEl>
                                          <p:spTgt spid="10"/>
                                        </p:tgtEl>
                                        <p:attrNameLst>
                                          <p:attrName>r</p:attrName>
                                        </p:attrNameLst>
                                      </p:cBhvr>
                                    </p:animRot>
                                    <p:animRot by="120000">
                                      <p:cBhvr>
                                        <p:cTn id="13" dur="200" fill="hold">
                                          <p:stCondLst>
                                            <p:cond delay="800"/>
                                          </p:stCondLst>
                                        </p:cTn>
                                        <p:tgtEl>
                                          <p:spTgt spid="10"/>
                                        </p:tgtEl>
                                        <p:attrNameLst>
                                          <p:attrName>r</p:attrName>
                                        </p:attrNameLst>
                                      </p:cBhvr>
                                    </p:animRot>
                                  </p:childTnLst>
                                </p:cTn>
                              </p:par>
                              <p:par>
                                <p:cTn id="14" presetID="1" presetClass="mediacall" presetSubtype="0" fill="hold" nodeType="withEffect">
                                  <p:stCondLst>
                                    <p:cond delay="0"/>
                                  </p:stCondLst>
                                  <p:childTnLst>
                                    <p:cmd type="call" cmd="playFrom(0.0)">
                                      <p:cBhvr>
                                        <p:cTn id="15" dur="18223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6" fill="hold" display="0">
                  <p:stCondLst>
                    <p:cond delay="indefinite"/>
                  </p:stCondLst>
                  <p:endCondLst>
                    <p:cond evt="onStopAudio" delay="0">
                      <p:tgtEl>
                        <p:sldTgt/>
                      </p:tgtEl>
                    </p:cond>
                  </p:endCondLst>
                </p:cTn>
                <p:tgtEl>
                  <p:spTgt spid="1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FD480D-3279-4C93-9467-B795F73B1A8F}"/>
              </a:ext>
            </a:extLst>
          </p:cNvPr>
          <p:cNvPicPr>
            <a:picLocks noChangeAspect="1"/>
          </p:cNvPicPr>
          <p:nvPr/>
        </p:nvPicPr>
        <p:blipFill>
          <a:blip r:embed="rId3"/>
          <a:stretch>
            <a:fillRect/>
          </a:stretch>
        </p:blipFill>
        <p:spPr>
          <a:xfrm>
            <a:off x="752475" y="546739"/>
            <a:ext cx="10706100" cy="42603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Rectangle: Rounded Corners 10">
            <a:extLst>
              <a:ext uri="{FF2B5EF4-FFF2-40B4-BE49-F238E27FC236}">
                <a16:creationId xmlns:a16="http://schemas.microsoft.com/office/drawing/2014/main" id="{6899190E-C693-40CC-A116-5736DB306476}"/>
              </a:ext>
            </a:extLst>
          </p:cNvPr>
          <p:cNvSpPr/>
          <p:nvPr/>
        </p:nvSpPr>
        <p:spPr>
          <a:xfrm>
            <a:off x="1695450" y="5314950"/>
            <a:ext cx="9429750" cy="1143000"/>
          </a:xfrm>
          <a:prstGeom prst="roundRect">
            <a:avLst/>
          </a:prstGeom>
          <a:solidFill>
            <a:schemeClr val="accent5">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2400" b="1" dirty="0">
                <a:solidFill>
                  <a:srgbClr val="000000"/>
                </a:solidFill>
                <a:latin typeface="Cambria" panose="02040503050406030204" pitchFamily="18" charset="0"/>
                <a:ea typeface="Cambria" panose="02040503050406030204" pitchFamily="18" charset="0"/>
              </a:rPr>
              <a:t>Bạn gái và voi con, ai chạy được nhiều bước chân hơn? Bạn trai và bạn gái, ai chạy được nhiều bước chân hơn ?</a:t>
            </a:r>
            <a:endParaRPr kumimoji="0" lang="en-US"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9139387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FECA483-7C44-496C-843D-27DAADC1B694}"/>
              </a:ext>
            </a:extLst>
          </p:cNvPr>
          <p:cNvSpPr/>
          <p:nvPr/>
        </p:nvSpPr>
        <p:spPr>
          <a:xfrm>
            <a:off x="361950" y="333375"/>
            <a:ext cx="11601450" cy="63436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3BFC04B8-B52E-48D7-BDA3-BFA650BE44B8}"/>
              </a:ext>
            </a:extLst>
          </p:cNvPr>
          <p:cNvSpPr txBox="1"/>
          <p:nvPr/>
        </p:nvSpPr>
        <p:spPr>
          <a:xfrm>
            <a:off x="1019175" y="514350"/>
            <a:ext cx="6534150" cy="584775"/>
          </a:xfrm>
          <a:prstGeom prst="rect">
            <a:avLst/>
          </a:prstGeom>
          <a:noFill/>
        </p:spPr>
        <p:txBody>
          <a:bodyPr wrap="square" rtlCol="0">
            <a:spAutoFit/>
          </a:bodyPr>
          <a:lstStyle/>
          <a:p>
            <a:r>
              <a:rPr lang="de-DE" sz="3200" b="1" dirty="0">
                <a:latin typeface="Cambria" panose="02040503050406030204" pitchFamily="18" charset="0"/>
                <a:ea typeface="Cambria" panose="02040503050406030204" pitchFamily="18" charset="0"/>
              </a:rPr>
              <a:t>1. So sánh 984 với 4275 </a:t>
            </a:r>
            <a:endParaRPr lang="en-US" sz="3200" b="1" dirty="0">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C0F1A3AE-DC47-4B59-B58D-9539D343C0D4}"/>
              </a:ext>
            </a:extLst>
          </p:cNvPr>
          <p:cNvPicPr>
            <a:picLocks noChangeAspect="1"/>
          </p:cNvPicPr>
          <p:nvPr/>
        </p:nvPicPr>
        <p:blipFill>
          <a:blip r:embed="rId3"/>
          <a:stretch>
            <a:fillRect/>
          </a:stretch>
        </p:blipFill>
        <p:spPr>
          <a:xfrm>
            <a:off x="490537" y="1247775"/>
            <a:ext cx="4981107" cy="1905000"/>
          </a:xfrm>
          <a:prstGeom prst="rect">
            <a:avLst/>
          </a:prstGeom>
        </p:spPr>
      </p:pic>
      <p:sp>
        <p:nvSpPr>
          <p:cNvPr id="7" name="TextBox 6">
            <a:extLst>
              <a:ext uri="{FF2B5EF4-FFF2-40B4-BE49-F238E27FC236}">
                <a16:creationId xmlns:a16="http://schemas.microsoft.com/office/drawing/2014/main" id="{43FCEDC0-4820-4681-9984-2743CB43C18D}"/>
              </a:ext>
            </a:extLst>
          </p:cNvPr>
          <p:cNvSpPr txBox="1"/>
          <p:nvPr/>
        </p:nvSpPr>
        <p:spPr>
          <a:xfrm>
            <a:off x="5819774" y="1390650"/>
            <a:ext cx="6143625" cy="1569660"/>
          </a:xfrm>
          <a:prstGeom prst="rect">
            <a:avLst/>
          </a:prstGeom>
          <a:noFill/>
        </p:spPr>
        <p:txBody>
          <a:bodyPr wrap="square" rtlCol="0">
            <a:spAutoFit/>
          </a:bodyPr>
          <a:lstStyle/>
          <a:p>
            <a:r>
              <a:rPr lang="en-US" sz="3200" dirty="0" err="1">
                <a:latin typeface="Cambria" panose="02040503050406030204" pitchFamily="18" charset="0"/>
                <a:ea typeface="Cambria" panose="02040503050406030204" pitchFamily="18" charset="0"/>
              </a:rPr>
              <a:t>Số</a:t>
            </a:r>
            <a:r>
              <a:rPr lang="en-US" sz="3200" dirty="0">
                <a:latin typeface="Cambria" panose="02040503050406030204" pitchFamily="18" charset="0"/>
                <a:ea typeface="Cambria" panose="02040503050406030204" pitchFamily="18" charset="0"/>
              </a:rPr>
              <a:t> 984 </a:t>
            </a:r>
            <a:r>
              <a:rPr lang="en-US" sz="3200" dirty="0" err="1">
                <a:latin typeface="Cambria" panose="02040503050406030204" pitchFamily="18" charset="0"/>
                <a:ea typeface="Cambria" panose="02040503050406030204" pitchFamily="18" charset="0"/>
              </a:rPr>
              <a:t>có</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chữ</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số</a:t>
            </a:r>
            <a:endParaRPr lang="en-US" sz="3200" dirty="0">
              <a:latin typeface="Cambria" panose="02040503050406030204" pitchFamily="18" charset="0"/>
              <a:ea typeface="Cambria" panose="02040503050406030204" pitchFamily="18" charset="0"/>
            </a:endParaRPr>
          </a:p>
          <a:p>
            <a:r>
              <a:rPr lang="en-US" sz="3200" dirty="0" err="1">
                <a:latin typeface="Cambria" panose="02040503050406030204" pitchFamily="18" charset="0"/>
                <a:ea typeface="Cambria" panose="02040503050406030204" pitchFamily="18" charset="0"/>
              </a:rPr>
              <a:t>Số</a:t>
            </a:r>
            <a:r>
              <a:rPr lang="en-US" sz="3200" dirty="0">
                <a:latin typeface="Cambria" panose="02040503050406030204" pitchFamily="18" charset="0"/>
                <a:ea typeface="Cambria" panose="02040503050406030204" pitchFamily="18" charset="0"/>
              </a:rPr>
              <a:t> 4275 </a:t>
            </a:r>
            <a:r>
              <a:rPr lang="en-US" sz="3200" dirty="0" err="1">
                <a:latin typeface="Cambria" panose="02040503050406030204" pitchFamily="18" charset="0"/>
                <a:ea typeface="Cambria" panose="02040503050406030204" pitchFamily="18" charset="0"/>
              </a:rPr>
              <a:t>có</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bốn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chữ</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số</a:t>
            </a:r>
            <a:endParaRPr lang="en-US" sz="3200" dirty="0">
              <a:latin typeface="Cambria" panose="02040503050406030204" pitchFamily="18" charset="0"/>
              <a:ea typeface="Cambria" panose="02040503050406030204" pitchFamily="18" charset="0"/>
            </a:endParaRPr>
          </a:p>
          <a:p>
            <a:r>
              <a:rPr lang="en-US" sz="3200" dirty="0" err="1">
                <a:latin typeface="Cambria" panose="02040503050406030204" pitchFamily="18" charset="0"/>
                <a:ea typeface="Cambria" panose="02040503050406030204" pitchFamily="18" charset="0"/>
              </a:rPr>
              <a:t>Vậy</a:t>
            </a:r>
            <a:r>
              <a:rPr lang="en-US" sz="3200" dirty="0">
                <a:latin typeface="Cambria" panose="02040503050406030204" pitchFamily="18" charset="0"/>
                <a:ea typeface="Cambria" panose="02040503050406030204" pitchFamily="18" charset="0"/>
              </a:rPr>
              <a:t> 984 &lt; 4275 hay 4275 &gt; 984</a:t>
            </a:r>
          </a:p>
        </p:txBody>
      </p:sp>
      <p:sp>
        <p:nvSpPr>
          <p:cNvPr id="8" name="Rectangle: Rounded Corners 7">
            <a:extLst>
              <a:ext uri="{FF2B5EF4-FFF2-40B4-BE49-F238E27FC236}">
                <a16:creationId xmlns:a16="http://schemas.microsoft.com/office/drawing/2014/main" id="{75BFEC06-2973-4AA9-BB2F-6F14001305A1}"/>
              </a:ext>
            </a:extLst>
          </p:cNvPr>
          <p:cNvSpPr/>
          <p:nvPr/>
        </p:nvSpPr>
        <p:spPr>
          <a:xfrm>
            <a:off x="1209675" y="3505200"/>
            <a:ext cx="9229725" cy="186690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4730B674-8EDA-4F47-9F64-A469A9A5D2DC}"/>
              </a:ext>
            </a:extLst>
          </p:cNvPr>
          <p:cNvSpPr txBox="1"/>
          <p:nvPr/>
        </p:nvSpPr>
        <p:spPr>
          <a:xfrm>
            <a:off x="1638299" y="3629025"/>
            <a:ext cx="9001126" cy="1569660"/>
          </a:xfrm>
          <a:prstGeom prst="rect">
            <a:avLst/>
          </a:prstGeom>
          <a:noFill/>
        </p:spPr>
        <p:txBody>
          <a:bodyPr wrap="square" rtlCol="0">
            <a:spAutoFit/>
          </a:bodyPr>
          <a:lstStyle/>
          <a:p>
            <a:r>
              <a:rPr lang="en-US" sz="3200" b="1" dirty="0" err="1">
                <a:latin typeface="Cambria" panose="02040503050406030204" pitchFamily="18" charset="0"/>
                <a:ea typeface="Cambria" panose="02040503050406030204" pitchFamily="18" charset="0"/>
              </a:rPr>
              <a:t>Trong</a:t>
            </a:r>
            <a:r>
              <a:rPr lang="en-US" sz="3200" b="1" dirty="0">
                <a:latin typeface="Cambria" panose="02040503050406030204" pitchFamily="18" charset="0"/>
                <a:ea typeface="Cambria" panose="02040503050406030204" pitchFamily="18" charset="0"/>
              </a:rPr>
              <a:t> 2 </a:t>
            </a:r>
            <a:r>
              <a:rPr lang="en-US" sz="3200" b="1" dirty="0" err="1">
                <a:latin typeface="Cambria" panose="02040503050406030204" pitchFamily="18" charset="0"/>
                <a:ea typeface="Cambria" panose="02040503050406030204" pitchFamily="18" charset="0"/>
              </a:rPr>
              <a:t>số</a:t>
            </a:r>
            <a:endParaRPr lang="en-US" sz="3200" b="1" dirty="0">
              <a:latin typeface="Cambria" panose="02040503050406030204" pitchFamily="18" charset="0"/>
              <a:ea typeface="Cambria" panose="02040503050406030204" pitchFamily="18" charset="0"/>
            </a:endParaRPr>
          </a:p>
          <a:p>
            <a:pPr marL="514350" indent="-514350">
              <a:buAutoNum type="alphaLcParenR"/>
            </a:pPr>
            <a:r>
              <a:rPr lang="vi-VN" sz="3200" b="1" dirty="0">
                <a:latin typeface="Cambria" panose="02040503050406030204" pitchFamily="18" charset="0"/>
                <a:ea typeface="Cambria" panose="02040503050406030204" pitchFamily="18" charset="0"/>
              </a:rPr>
              <a:t>Số nào có ít chữ số hơn thì bé hơn.</a:t>
            </a:r>
            <a:endParaRPr lang="en-US" sz="3200" b="1" dirty="0">
              <a:latin typeface="Cambria" panose="02040503050406030204" pitchFamily="18" charset="0"/>
              <a:ea typeface="Cambria" panose="02040503050406030204" pitchFamily="18" charset="0"/>
            </a:endParaRPr>
          </a:p>
          <a:p>
            <a:pPr marL="514350" indent="-514350">
              <a:buAutoNum type="alphaLcParenR"/>
            </a:pPr>
            <a:r>
              <a:rPr lang="vi-VN" sz="3200" b="1" dirty="0">
                <a:latin typeface="Cambria" panose="02040503050406030204" pitchFamily="18" charset="0"/>
                <a:ea typeface="Cambria" panose="02040503050406030204" pitchFamily="18" charset="0"/>
              </a:rPr>
              <a:t>Số nào có nhiều chữ số hơn thì lớn hơn.</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2201267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wipe(down)">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wipe(down)">
                                      <p:cBhvr>
                                        <p:cTn id="22" dur="500"/>
                                        <p:tgtEl>
                                          <p:spTgt spid="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Effect transition="in" filter="wipe(down)">
                                      <p:cBhvr>
                                        <p:cTn id="27" dur="500"/>
                                        <p:tgtEl>
                                          <p:spTgt spid="7">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9">
                                            <p:txEl>
                                              <p:pRg st="0" end="0"/>
                                            </p:txEl>
                                          </p:spTgt>
                                        </p:tgtEl>
                                        <p:attrNameLst>
                                          <p:attrName>style.visibility</p:attrName>
                                        </p:attrNameLst>
                                      </p:cBhvr>
                                      <p:to>
                                        <p:strVal val="visible"/>
                                      </p:to>
                                    </p:set>
                                    <p:animEffect transition="in" filter="wipe(down)">
                                      <p:cBhvr>
                                        <p:cTn id="37" dur="500"/>
                                        <p:tgtEl>
                                          <p:spTgt spid="19">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9">
                                            <p:txEl>
                                              <p:pRg st="1" end="1"/>
                                            </p:txEl>
                                          </p:spTgt>
                                        </p:tgtEl>
                                        <p:attrNameLst>
                                          <p:attrName>style.visibility</p:attrName>
                                        </p:attrNameLst>
                                      </p:cBhvr>
                                      <p:to>
                                        <p:strVal val="visible"/>
                                      </p:to>
                                    </p:set>
                                    <p:animEffect transition="in" filter="wipe(down)">
                                      <p:cBhvr>
                                        <p:cTn id="42" dur="500"/>
                                        <p:tgtEl>
                                          <p:spTgt spid="19">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9">
                                            <p:txEl>
                                              <p:pRg st="2" end="2"/>
                                            </p:txEl>
                                          </p:spTgt>
                                        </p:tgtEl>
                                        <p:attrNameLst>
                                          <p:attrName>style.visibility</p:attrName>
                                        </p:attrNameLst>
                                      </p:cBhvr>
                                      <p:to>
                                        <p:strVal val="visible"/>
                                      </p:to>
                                    </p:set>
                                    <p:animEffect transition="in" filter="wipe(down)">
                                      <p:cBhvr>
                                        <p:cTn id="47" dur="500"/>
                                        <p:tgtEl>
                                          <p:spTgt spid="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build="p"/>
      <p:bldP spid="8" grpId="0" animBg="1"/>
      <p:bldP spid="19"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FECA483-7C44-496C-843D-27DAADC1B694}"/>
              </a:ext>
            </a:extLst>
          </p:cNvPr>
          <p:cNvSpPr/>
          <p:nvPr/>
        </p:nvSpPr>
        <p:spPr>
          <a:xfrm>
            <a:off x="361950" y="333375"/>
            <a:ext cx="11601450" cy="63436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3BFC04B8-B52E-48D7-BDA3-BFA650BE44B8}"/>
              </a:ext>
            </a:extLst>
          </p:cNvPr>
          <p:cNvSpPr txBox="1"/>
          <p:nvPr/>
        </p:nvSpPr>
        <p:spPr>
          <a:xfrm>
            <a:off x="1019175" y="514350"/>
            <a:ext cx="6534150" cy="584775"/>
          </a:xfrm>
          <a:prstGeom prst="rect">
            <a:avLst/>
          </a:prstGeom>
          <a:noFill/>
        </p:spPr>
        <p:txBody>
          <a:bodyPr wrap="square" rtlCol="0">
            <a:spAutoFit/>
          </a:bodyPr>
          <a:lstStyle/>
          <a:p>
            <a:pPr lvl="0"/>
            <a:r>
              <a:rPr lang="de-DE" sz="3200" b="1" dirty="0">
                <a:solidFill>
                  <a:srgbClr val="000000"/>
                </a:solidFill>
                <a:latin typeface="Cambria" panose="02040503050406030204" pitchFamily="18" charset="0"/>
                <a:ea typeface="Cambria" panose="02040503050406030204" pitchFamily="18" charset="0"/>
              </a:rPr>
              <a:t>b) So sánh 4275 với 4228 </a:t>
            </a:r>
            <a:endPar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43FCEDC0-4820-4681-9984-2743CB43C18D}"/>
              </a:ext>
            </a:extLst>
          </p:cNvPr>
          <p:cNvSpPr txBox="1"/>
          <p:nvPr/>
        </p:nvSpPr>
        <p:spPr>
          <a:xfrm>
            <a:off x="5419726" y="1390650"/>
            <a:ext cx="6543674" cy="2246769"/>
          </a:xfrm>
          <a:prstGeom prst="rect">
            <a:avLst/>
          </a:prstGeom>
          <a:noFill/>
        </p:spPr>
        <p:txBody>
          <a:bodyPr wrap="square" rtlCol="0">
            <a:spAutoFit/>
          </a:bodyPr>
          <a:lstStyle/>
          <a:p>
            <a:pPr lvl="0"/>
            <a:r>
              <a:rPr lang="en-US" sz="2800" b="1" i="1" dirty="0" err="1">
                <a:solidFill>
                  <a:srgbClr val="000000"/>
                </a:solidFill>
                <a:latin typeface="Cambria" panose="02040503050406030204" pitchFamily="18" charset="0"/>
                <a:ea typeface="Cambria" panose="02040503050406030204" pitchFamily="18" charset="0"/>
              </a:rPr>
              <a:t>Số</a:t>
            </a:r>
            <a:r>
              <a:rPr lang="en-US" sz="2800" b="1" i="1" dirty="0">
                <a:solidFill>
                  <a:srgbClr val="000000"/>
                </a:solidFill>
                <a:latin typeface="Cambria" panose="02040503050406030204" pitchFamily="18" charset="0"/>
                <a:ea typeface="Cambria" panose="02040503050406030204" pitchFamily="18" charset="0"/>
              </a:rPr>
              <a:t> 4275 </a:t>
            </a:r>
            <a:r>
              <a:rPr lang="en-US" sz="2800" b="1" i="1" dirty="0" err="1">
                <a:solidFill>
                  <a:srgbClr val="000000"/>
                </a:solidFill>
                <a:latin typeface="Cambria" panose="02040503050406030204" pitchFamily="18" charset="0"/>
                <a:ea typeface="Cambria" panose="02040503050406030204" pitchFamily="18" charset="0"/>
              </a:rPr>
              <a:t>và</a:t>
            </a:r>
            <a:r>
              <a:rPr lang="en-US" sz="2800" b="1" i="1" dirty="0">
                <a:solidFill>
                  <a:srgbClr val="000000"/>
                </a:solidFill>
                <a:latin typeface="Cambria" panose="02040503050406030204" pitchFamily="18" charset="0"/>
                <a:ea typeface="Cambria" panose="02040503050406030204" pitchFamily="18" charset="0"/>
              </a:rPr>
              <a:t> 4228 </a:t>
            </a:r>
            <a:r>
              <a:rPr lang="en-US" sz="2800" b="1" i="1" dirty="0" err="1">
                <a:solidFill>
                  <a:srgbClr val="000000"/>
                </a:solidFill>
                <a:latin typeface="Cambria" panose="02040503050406030204" pitchFamily="18" charset="0"/>
                <a:ea typeface="Cambria" panose="02040503050406030204" pitchFamily="18" charset="0"/>
              </a:rPr>
              <a:t>cùng</a:t>
            </a:r>
            <a:r>
              <a:rPr lang="en-US" sz="2800" b="1" i="1" dirty="0">
                <a:solidFill>
                  <a:srgbClr val="000000"/>
                </a:solidFill>
                <a:latin typeface="Cambria" panose="02040503050406030204" pitchFamily="18" charset="0"/>
                <a:ea typeface="Cambria" panose="02040503050406030204" pitchFamily="18" charset="0"/>
              </a:rPr>
              <a:t> </a:t>
            </a:r>
            <a:r>
              <a:rPr lang="en-US" sz="2800" b="1" i="1" dirty="0" err="1">
                <a:solidFill>
                  <a:srgbClr val="000000"/>
                </a:solidFill>
                <a:latin typeface="Cambria" panose="02040503050406030204" pitchFamily="18" charset="0"/>
                <a:ea typeface="Cambria" panose="02040503050406030204" pitchFamily="18" charset="0"/>
              </a:rPr>
              <a:t>có</a:t>
            </a:r>
            <a:r>
              <a:rPr lang="en-US" sz="2800" b="1" i="1" dirty="0">
                <a:solidFill>
                  <a:srgbClr val="000000"/>
                </a:solidFill>
                <a:latin typeface="Cambria" panose="02040503050406030204" pitchFamily="18" charset="0"/>
                <a:ea typeface="Cambria" panose="02040503050406030204" pitchFamily="18" charset="0"/>
              </a:rPr>
              <a:t> </a:t>
            </a:r>
            <a:r>
              <a:rPr lang="en-US" sz="2800" b="1" i="1" dirty="0" err="1">
                <a:solidFill>
                  <a:srgbClr val="000000"/>
                </a:solidFill>
                <a:latin typeface="Cambria" panose="02040503050406030204" pitchFamily="18" charset="0"/>
                <a:ea typeface="Cambria" panose="02040503050406030204" pitchFamily="18" charset="0"/>
              </a:rPr>
              <a:t>bốn</a:t>
            </a:r>
            <a:r>
              <a:rPr lang="en-US" sz="2800" b="1" i="1" dirty="0">
                <a:solidFill>
                  <a:srgbClr val="000000"/>
                </a:solidFill>
                <a:latin typeface="Cambria" panose="02040503050406030204" pitchFamily="18" charset="0"/>
                <a:ea typeface="Cambria" panose="02040503050406030204" pitchFamily="18" charset="0"/>
              </a:rPr>
              <a:t> </a:t>
            </a:r>
            <a:r>
              <a:rPr lang="en-US" sz="2800" b="1" i="1" dirty="0" err="1">
                <a:solidFill>
                  <a:srgbClr val="000000"/>
                </a:solidFill>
                <a:latin typeface="Cambria" panose="02040503050406030204" pitchFamily="18" charset="0"/>
                <a:ea typeface="Cambria" panose="02040503050406030204" pitchFamily="18" charset="0"/>
              </a:rPr>
              <a:t>chữ</a:t>
            </a:r>
            <a:r>
              <a:rPr lang="en-US" sz="2800" b="1" i="1" dirty="0">
                <a:solidFill>
                  <a:srgbClr val="000000"/>
                </a:solidFill>
                <a:latin typeface="Cambria" panose="02040503050406030204" pitchFamily="18" charset="0"/>
                <a:ea typeface="Cambria" panose="02040503050406030204" pitchFamily="18" charset="0"/>
              </a:rPr>
              <a:t> </a:t>
            </a:r>
            <a:r>
              <a:rPr lang="en-US" sz="2800" b="1" i="1" dirty="0" err="1">
                <a:solidFill>
                  <a:srgbClr val="000000"/>
                </a:solidFill>
                <a:latin typeface="Cambria" panose="02040503050406030204" pitchFamily="18" charset="0"/>
                <a:ea typeface="Cambria" panose="02040503050406030204" pitchFamily="18" charset="0"/>
              </a:rPr>
              <a:t>số</a:t>
            </a:r>
            <a:r>
              <a:rPr lang="en-US" sz="2800" b="1" i="1" dirty="0">
                <a:solidFill>
                  <a:srgbClr val="000000"/>
                </a:solidFill>
                <a:latin typeface="Cambria" panose="02040503050406030204" pitchFamily="18" charset="0"/>
                <a:ea typeface="Cambria" panose="02040503050406030204" pitchFamily="18" charset="0"/>
              </a:rPr>
              <a:t>. </a:t>
            </a:r>
          </a:p>
          <a:p>
            <a:pPr lvl="0"/>
            <a:r>
              <a:rPr lang="en-US" sz="2800" dirty="0">
                <a:solidFill>
                  <a:srgbClr val="000000"/>
                </a:solidFill>
                <a:latin typeface="Cambria" panose="02040503050406030204" pitchFamily="18" charset="0"/>
                <a:ea typeface="Cambria" panose="02040503050406030204" pitchFamily="18" charset="0"/>
              </a:rPr>
              <a:t>Ta so </a:t>
            </a:r>
            <a:r>
              <a:rPr lang="en-US" sz="2800" dirty="0" err="1">
                <a:solidFill>
                  <a:srgbClr val="000000"/>
                </a:solidFill>
                <a:latin typeface="Cambria" panose="02040503050406030204" pitchFamily="18" charset="0"/>
                <a:ea typeface="Cambria" panose="02040503050406030204" pitchFamily="18" charset="0"/>
              </a:rPr>
              <a:t>sánh</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từng</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cặp</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chữ</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số</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trên</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cùng</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một</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hàng</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kể</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từ</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trái</a:t>
            </a:r>
            <a:r>
              <a:rPr lang="en-US" sz="2800" dirty="0">
                <a:solidFill>
                  <a:srgbClr val="000000"/>
                </a:solidFill>
                <a:latin typeface="Cambria" panose="02040503050406030204" pitchFamily="18" charset="0"/>
                <a:ea typeface="Cambria" panose="02040503050406030204" pitchFamily="18" charset="0"/>
              </a:rPr>
              <a:t> sang </a:t>
            </a:r>
            <a:r>
              <a:rPr lang="en-US" sz="2800" dirty="0" err="1">
                <a:solidFill>
                  <a:srgbClr val="000000"/>
                </a:solidFill>
                <a:latin typeface="Cambria" panose="02040503050406030204" pitchFamily="18" charset="0"/>
                <a:ea typeface="Cambria" panose="02040503050406030204" pitchFamily="18" charset="0"/>
              </a:rPr>
              <a:t>phải</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Cặp</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chữ</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số</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đầu</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tiên</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khác</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nhau</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là</a:t>
            </a:r>
            <a:r>
              <a:rPr lang="en-US" sz="2800" dirty="0">
                <a:solidFill>
                  <a:srgbClr val="000000"/>
                </a:solidFill>
                <a:latin typeface="Cambria" panose="02040503050406030204" pitchFamily="18" charset="0"/>
                <a:ea typeface="Cambria" panose="02040503050406030204" pitchFamily="18" charset="0"/>
              </a:rPr>
              <a:t> 7&gt; 2. </a:t>
            </a:r>
          </a:p>
          <a:p>
            <a:pPr lvl="0"/>
            <a:r>
              <a:rPr lang="es-ES" sz="2800" b="1" dirty="0" err="1">
                <a:solidFill>
                  <a:srgbClr val="000000"/>
                </a:solidFill>
                <a:latin typeface="Cambria" panose="02040503050406030204" pitchFamily="18" charset="0"/>
                <a:ea typeface="Cambria" panose="02040503050406030204" pitchFamily="18" charset="0"/>
              </a:rPr>
              <a:t>Vậy</a:t>
            </a:r>
            <a:r>
              <a:rPr lang="es-ES" sz="2800" b="1" dirty="0">
                <a:solidFill>
                  <a:srgbClr val="000000"/>
                </a:solidFill>
                <a:latin typeface="Cambria" panose="02040503050406030204" pitchFamily="18" charset="0"/>
                <a:ea typeface="Cambria" panose="02040503050406030204" pitchFamily="18" charset="0"/>
              </a:rPr>
              <a:t> 4275 &gt; 4228 hay 4228 &lt; 4275</a:t>
            </a:r>
            <a:endParaRPr lang="en-US" sz="2800" b="1" dirty="0">
              <a:solidFill>
                <a:srgbClr val="000000"/>
              </a:solidFill>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75BFEC06-2973-4AA9-BB2F-6F14001305A1}"/>
              </a:ext>
            </a:extLst>
          </p:cNvPr>
          <p:cNvSpPr/>
          <p:nvPr/>
        </p:nvSpPr>
        <p:spPr>
          <a:xfrm>
            <a:off x="1352550" y="4000500"/>
            <a:ext cx="9820275" cy="2476499"/>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endParaRPr>
          </a:p>
        </p:txBody>
      </p:sp>
      <p:sp>
        <p:nvSpPr>
          <p:cNvPr id="19" name="TextBox 18">
            <a:extLst>
              <a:ext uri="{FF2B5EF4-FFF2-40B4-BE49-F238E27FC236}">
                <a16:creationId xmlns:a16="http://schemas.microsoft.com/office/drawing/2014/main" id="{4730B674-8EDA-4F47-9F64-A469A9A5D2DC}"/>
              </a:ext>
            </a:extLst>
          </p:cNvPr>
          <p:cNvSpPr txBox="1"/>
          <p:nvPr/>
        </p:nvSpPr>
        <p:spPr>
          <a:xfrm>
            <a:off x="1571625" y="3995678"/>
            <a:ext cx="9191625" cy="2862322"/>
          </a:xfrm>
          <a:prstGeom prst="rect">
            <a:avLst/>
          </a:prstGeom>
          <a:noFill/>
        </p:spPr>
        <p:txBody>
          <a:bodyPr wrap="square" rtlCol="0">
            <a:spAutoFit/>
          </a:bodyPr>
          <a:lstStyle/>
          <a:p>
            <a:pPr lvl="0"/>
            <a:r>
              <a:rPr lang="en-US" sz="3000" b="1" dirty="0" err="1">
                <a:solidFill>
                  <a:srgbClr val="000000"/>
                </a:solidFill>
                <a:latin typeface="Cambria" panose="02040503050406030204" pitchFamily="18" charset="0"/>
                <a:ea typeface="Cambria" panose="02040503050406030204" pitchFamily="18" charset="0"/>
              </a:rPr>
              <a:t>Nếu</a:t>
            </a:r>
            <a:r>
              <a:rPr lang="en-US" sz="3000" b="1" dirty="0">
                <a:solidFill>
                  <a:srgbClr val="000000"/>
                </a:solidFill>
                <a:latin typeface="Cambria" panose="02040503050406030204" pitchFamily="18" charset="0"/>
                <a:ea typeface="Cambria" panose="02040503050406030204" pitchFamily="18" charset="0"/>
              </a:rPr>
              <a:t> </a:t>
            </a:r>
            <a:r>
              <a:rPr lang="en-US" sz="3000" b="1" dirty="0" err="1">
                <a:solidFill>
                  <a:srgbClr val="000000"/>
                </a:solidFill>
                <a:latin typeface="Cambria" panose="02040503050406030204" pitchFamily="18" charset="0"/>
                <a:ea typeface="Cambria" panose="02040503050406030204" pitchFamily="18" charset="0"/>
              </a:rPr>
              <a:t>hai</a:t>
            </a:r>
            <a:r>
              <a:rPr lang="en-US" sz="3000" b="1" dirty="0">
                <a:solidFill>
                  <a:srgbClr val="000000"/>
                </a:solidFill>
                <a:latin typeface="Cambria" panose="02040503050406030204" pitchFamily="18" charset="0"/>
                <a:ea typeface="Cambria" panose="02040503050406030204" pitchFamily="18" charset="0"/>
              </a:rPr>
              <a:t> </a:t>
            </a:r>
            <a:r>
              <a:rPr lang="en-US" sz="3000" b="1" dirty="0" err="1">
                <a:solidFill>
                  <a:srgbClr val="000000"/>
                </a:solidFill>
                <a:latin typeface="Cambria" panose="02040503050406030204" pitchFamily="18" charset="0"/>
                <a:ea typeface="Cambria" panose="02040503050406030204" pitchFamily="18" charset="0"/>
              </a:rPr>
              <a:t>số</a:t>
            </a:r>
            <a:r>
              <a:rPr lang="en-US" sz="3000" b="1" dirty="0">
                <a:solidFill>
                  <a:srgbClr val="000000"/>
                </a:solidFill>
                <a:latin typeface="Cambria" panose="02040503050406030204" pitchFamily="18" charset="0"/>
                <a:ea typeface="Cambria" panose="02040503050406030204" pitchFamily="18" charset="0"/>
              </a:rPr>
              <a:t> </a:t>
            </a:r>
            <a:r>
              <a:rPr lang="en-US" sz="3000" b="1" dirty="0" err="1">
                <a:solidFill>
                  <a:srgbClr val="000000"/>
                </a:solidFill>
                <a:latin typeface="Cambria" panose="02040503050406030204" pitchFamily="18" charset="0"/>
                <a:ea typeface="Cambria" panose="02040503050406030204" pitchFamily="18" charset="0"/>
              </a:rPr>
              <a:t>có</a:t>
            </a:r>
            <a:r>
              <a:rPr lang="en-US" sz="3000" b="1" dirty="0">
                <a:solidFill>
                  <a:srgbClr val="000000"/>
                </a:solidFill>
                <a:latin typeface="Cambria" panose="02040503050406030204" pitchFamily="18" charset="0"/>
                <a:ea typeface="Cambria" panose="02040503050406030204" pitchFamily="18" charset="0"/>
              </a:rPr>
              <a:t> </a:t>
            </a:r>
            <a:r>
              <a:rPr lang="en-US" sz="3000" b="1" dirty="0" err="1">
                <a:solidFill>
                  <a:srgbClr val="000000"/>
                </a:solidFill>
                <a:latin typeface="Cambria" panose="02040503050406030204" pitchFamily="18" charset="0"/>
                <a:ea typeface="Cambria" panose="02040503050406030204" pitchFamily="18" charset="0"/>
              </a:rPr>
              <a:t>cùng</a:t>
            </a:r>
            <a:r>
              <a:rPr lang="en-US" sz="3000" b="1" dirty="0">
                <a:solidFill>
                  <a:srgbClr val="000000"/>
                </a:solidFill>
                <a:latin typeface="Cambria" panose="02040503050406030204" pitchFamily="18" charset="0"/>
                <a:ea typeface="Cambria" panose="02040503050406030204" pitchFamily="18" charset="0"/>
              </a:rPr>
              <a:t> </a:t>
            </a:r>
            <a:r>
              <a:rPr lang="en-US" sz="3000" b="1" dirty="0" err="1">
                <a:solidFill>
                  <a:srgbClr val="000000"/>
                </a:solidFill>
                <a:latin typeface="Cambria" panose="02040503050406030204" pitchFamily="18" charset="0"/>
                <a:ea typeface="Cambria" panose="02040503050406030204" pitchFamily="18" charset="0"/>
              </a:rPr>
              <a:t>số</a:t>
            </a:r>
            <a:r>
              <a:rPr lang="en-US" sz="3000" b="1" dirty="0">
                <a:solidFill>
                  <a:srgbClr val="000000"/>
                </a:solidFill>
                <a:latin typeface="Cambria" panose="02040503050406030204" pitchFamily="18" charset="0"/>
                <a:ea typeface="Cambria" panose="02040503050406030204" pitchFamily="18" charset="0"/>
              </a:rPr>
              <a:t> </a:t>
            </a:r>
            <a:r>
              <a:rPr lang="en-US" sz="3000" b="1" dirty="0" err="1">
                <a:solidFill>
                  <a:srgbClr val="000000"/>
                </a:solidFill>
                <a:latin typeface="Cambria" panose="02040503050406030204" pitchFamily="18" charset="0"/>
                <a:ea typeface="Cambria" panose="02040503050406030204" pitchFamily="18" charset="0"/>
              </a:rPr>
              <a:t>chữ</a:t>
            </a:r>
            <a:r>
              <a:rPr lang="en-US" sz="3000" b="1" dirty="0">
                <a:solidFill>
                  <a:srgbClr val="000000"/>
                </a:solidFill>
                <a:latin typeface="Cambria" panose="02040503050406030204" pitchFamily="18" charset="0"/>
                <a:ea typeface="Cambria" panose="02040503050406030204" pitchFamily="18" charset="0"/>
              </a:rPr>
              <a:t> </a:t>
            </a:r>
            <a:r>
              <a:rPr lang="en-US" sz="3000" b="1" dirty="0" err="1">
                <a:solidFill>
                  <a:srgbClr val="000000"/>
                </a:solidFill>
                <a:latin typeface="Cambria" panose="02040503050406030204" pitchFamily="18" charset="0"/>
                <a:ea typeface="Cambria" panose="02040503050406030204" pitchFamily="18" charset="0"/>
              </a:rPr>
              <a:t>số</a:t>
            </a:r>
            <a:r>
              <a:rPr lang="en-US" sz="3000" b="1" dirty="0">
                <a:solidFill>
                  <a:srgbClr val="000000"/>
                </a:solidFill>
                <a:latin typeface="Cambria" panose="02040503050406030204" pitchFamily="18" charset="0"/>
                <a:ea typeface="Cambria" panose="02040503050406030204" pitchFamily="18" charset="0"/>
              </a:rPr>
              <a:t>:</a:t>
            </a:r>
          </a:p>
          <a:p>
            <a:pPr lvl="0" algn="just"/>
            <a:r>
              <a:rPr lang="vi-VN" sz="3000" b="1" dirty="0">
                <a:solidFill>
                  <a:srgbClr val="000000"/>
                </a:solidFill>
                <a:latin typeface="Cambria" panose="02040503050406030204" pitchFamily="18" charset="0"/>
                <a:ea typeface="Cambria" panose="02040503050406030204" pitchFamily="18" charset="0"/>
              </a:rPr>
              <a:t>Lần lượt so sánh từng cặp chữ số trên cùng một hàng, kể từ trái sang phải, cho đến khi xuất hiện cặp chữ số đầu tiên khác nhau. Số nào chứa chữ số lớn hơn thì lớn hơn.</a:t>
            </a:r>
            <a:endParaRPr lang="en-US" sz="3000" b="1" dirty="0">
              <a:solidFill>
                <a:srgbClr val="000000"/>
              </a:solidFill>
              <a:latin typeface="Cambria" panose="02040503050406030204" pitchFamily="18" charset="0"/>
              <a:ea typeface="Cambria" panose="02040503050406030204" pitchFamily="18" charset="0"/>
            </a:endParaRPr>
          </a:p>
          <a:p>
            <a:pPr lvl="0"/>
            <a:endParaRPr kumimoji="0" lang="en-US" sz="3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2E260A91-8D6E-420A-A274-042BBCA6BC31}"/>
              </a:ext>
            </a:extLst>
          </p:cNvPr>
          <p:cNvPicPr>
            <a:picLocks noChangeAspect="1"/>
          </p:cNvPicPr>
          <p:nvPr/>
        </p:nvPicPr>
        <p:blipFill>
          <a:blip r:embed="rId3"/>
          <a:stretch>
            <a:fillRect/>
          </a:stretch>
        </p:blipFill>
        <p:spPr>
          <a:xfrm>
            <a:off x="776287" y="1281112"/>
            <a:ext cx="4481513" cy="2360333"/>
          </a:xfrm>
          <a:prstGeom prst="rect">
            <a:avLst/>
          </a:prstGeom>
        </p:spPr>
      </p:pic>
    </p:spTree>
    <p:extLst>
      <p:ext uri="{BB962C8B-B14F-4D97-AF65-F5344CB8AC3E}">
        <p14:creationId xmlns:p14="http://schemas.microsoft.com/office/powerpoint/2010/main" val="39448514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wipe(down)">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wipe(down)">
                                      <p:cBhvr>
                                        <p:cTn id="22" dur="500"/>
                                        <p:tgtEl>
                                          <p:spTgt spid="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Effect transition="in" filter="wipe(down)">
                                      <p:cBhvr>
                                        <p:cTn id="27" dur="500"/>
                                        <p:tgtEl>
                                          <p:spTgt spid="7">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9">
                                            <p:txEl>
                                              <p:pRg st="0" end="0"/>
                                            </p:txEl>
                                          </p:spTgt>
                                        </p:tgtEl>
                                        <p:attrNameLst>
                                          <p:attrName>style.visibility</p:attrName>
                                        </p:attrNameLst>
                                      </p:cBhvr>
                                      <p:to>
                                        <p:strVal val="visible"/>
                                      </p:to>
                                    </p:set>
                                    <p:animEffect transition="in" filter="wipe(down)">
                                      <p:cBhvr>
                                        <p:cTn id="37" dur="500"/>
                                        <p:tgtEl>
                                          <p:spTgt spid="19">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9">
                                            <p:txEl>
                                              <p:pRg st="1" end="1"/>
                                            </p:txEl>
                                          </p:spTgt>
                                        </p:tgtEl>
                                        <p:attrNameLst>
                                          <p:attrName>style.visibility</p:attrName>
                                        </p:attrNameLst>
                                      </p:cBhvr>
                                      <p:to>
                                        <p:strVal val="visible"/>
                                      </p:to>
                                    </p:set>
                                    <p:animEffect transition="in" filter="wipe(down)">
                                      <p:cBhvr>
                                        <p:cTn id="42" dur="500"/>
                                        <p:tgtEl>
                                          <p:spTgt spid="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build="p"/>
      <p:bldP spid="8" grpId="0" animBg="1"/>
      <p:bldP spid="19"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6">
            <a:extLst>
              <a:ext uri="{FF2B5EF4-FFF2-40B4-BE49-F238E27FC236}">
                <a16:creationId xmlns:a16="http://schemas.microsoft.com/office/drawing/2014/main" id="{9C740855-488F-455D-9A30-8DFAE7889D8B}"/>
              </a:ext>
            </a:extLst>
          </p:cNvPr>
          <p:cNvPicPr>
            <a:picLocks noChangeAspect="1"/>
          </p:cNvPicPr>
          <p:nvPr/>
        </p:nvPicPr>
        <p:blipFill>
          <a:blip r:embed="rId2">
            <a:biLevel thresh="50000"/>
            <a:extLst>
              <a:ext uri="{28A0092B-C50C-407E-A947-70E740481C1C}">
                <a14:useLocalDpi xmlns:a14="http://schemas.microsoft.com/office/drawing/2010/main" val="0"/>
              </a:ext>
            </a:extLst>
          </a:blip>
          <a:stretch>
            <a:fillRect/>
          </a:stretch>
        </p:blipFill>
        <p:spPr>
          <a:xfrm>
            <a:off x="1080727" y="435191"/>
            <a:ext cx="9732047" cy="6422810"/>
          </a:xfrm>
          <a:prstGeom prst="rect">
            <a:avLst/>
          </a:prstGeom>
        </p:spPr>
      </p:pic>
      <p:pic>
        <p:nvPicPr>
          <p:cNvPr id="4" name="Picture 3">
            <a:extLst>
              <a:ext uri="{FF2B5EF4-FFF2-40B4-BE49-F238E27FC236}">
                <a16:creationId xmlns:a16="http://schemas.microsoft.com/office/drawing/2014/main" id="{080A53C0-4B52-402E-B242-0FC97F157CA7}"/>
              </a:ext>
            </a:extLst>
          </p:cNvPr>
          <p:cNvPicPr>
            <a:picLocks noChangeAspect="1"/>
          </p:cNvPicPr>
          <p:nvPr/>
        </p:nvPicPr>
        <p:blipFill>
          <a:blip r:embed="rId3"/>
          <a:stretch>
            <a:fillRect/>
          </a:stretch>
        </p:blipFill>
        <p:spPr>
          <a:xfrm>
            <a:off x="2712453" y="1711306"/>
            <a:ext cx="6157494" cy="3359187"/>
          </a:xfrm>
          <a:prstGeom prst="rect">
            <a:avLst/>
          </a:prstGeom>
        </p:spPr>
      </p:pic>
    </p:spTree>
    <p:extLst>
      <p:ext uri="{BB962C8B-B14F-4D97-AF65-F5344CB8AC3E}">
        <p14:creationId xmlns:p14="http://schemas.microsoft.com/office/powerpoint/2010/main" val="285527940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CB7084D0-06B9-40B9-B326-C50EC3214E71}"/>
              </a:ext>
            </a:extLst>
          </p:cNvPr>
          <p:cNvSpPr/>
          <p:nvPr/>
        </p:nvSpPr>
        <p:spPr>
          <a:xfrm>
            <a:off x="359335" y="391887"/>
            <a:ext cx="11442140" cy="5936342"/>
          </a:xfrm>
          <a:prstGeom prst="roundRect">
            <a:avLst/>
          </a:prstGeom>
          <a:solidFill>
            <a:srgbClr val="FFFFCC"/>
          </a:solidFill>
          <a:ln w="28575">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prstClr val="black"/>
                </a:solidFill>
                <a:prstDash val="dash"/>
              </a:ln>
              <a:solidFill>
                <a:prstClr val="white"/>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7B895523-6861-4E08-9942-7189AFCA7EFC}"/>
              </a:ext>
            </a:extLst>
          </p:cNvPr>
          <p:cNvPicPr>
            <a:picLocks noChangeAspect="1"/>
          </p:cNvPicPr>
          <p:nvPr/>
        </p:nvPicPr>
        <p:blipFill>
          <a:blip r:embed="rId2"/>
          <a:stretch>
            <a:fillRect/>
          </a:stretch>
        </p:blipFill>
        <p:spPr>
          <a:xfrm>
            <a:off x="847725" y="623888"/>
            <a:ext cx="1342870" cy="1023938"/>
          </a:xfrm>
          <a:prstGeom prst="rect">
            <a:avLst/>
          </a:prstGeom>
        </p:spPr>
      </p:pic>
      <p:pic>
        <p:nvPicPr>
          <p:cNvPr id="11" name="Picture 10">
            <a:extLst>
              <a:ext uri="{FF2B5EF4-FFF2-40B4-BE49-F238E27FC236}">
                <a16:creationId xmlns:a16="http://schemas.microsoft.com/office/drawing/2014/main" id="{AD0A9D37-995C-4C06-83D6-339C690E66CF}"/>
              </a:ext>
            </a:extLst>
          </p:cNvPr>
          <p:cNvPicPr>
            <a:picLocks noChangeAspect="1"/>
          </p:cNvPicPr>
          <p:nvPr/>
        </p:nvPicPr>
        <p:blipFill>
          <a:blip r:embed="rId3"/>
          <a:stretch>
            <a:fillRect/>
          </a:stretch>
        </p:blipFill>
        <p:spPr>
          <a:xfrm>
            <a:off x="666749" y="2028621"/>
            <a:ext cx="10791825" cy="1773565"/>
          </a:xfrm>
          <a:prstGeom prst="rect">
            <a:avLst/>
          </a:prstGeom>
        </p:spPr>
      </p:pic>
      <p:pic>
        <p:nvPicPr>
          <p:cNvPr id="25" name="Picture 24">
            <a:extLst>
              <a:ext uri="{FF2B5EF4-FFF2-40B4-BE49-F238E27FC236}">
                <a16:creationId xmlns:a16="http://schemas.microsoft.com/office/drawing/2014/main" id="{C93942C8-E8A1-4D31-8812-F833762F4C11}"/>
              </a:ext>
            </a:extLst>
          </p:cNvPr>
          <p:cNvPicPr>
            <a:picLocks noChangeAspect="1"/>
          </p:cNvPicPr>
          <p:nvPr/>
        </p:nvPicPr>
        <p:blipFill>
          <a:blip r:embed="rId4"/>
          <a:stretch>
            <a:fillRect/>
          </a:stretch>
        </p:blipFill>
        <p:spPr>
          <a:xfrm>
            <a:off x="8410564" y="3875386"/>
            <a:ext cx="3129131" cy="2540802"/>
          </a:xfrm>
          <a:prstGeom prst="rect">
            <a:avLst/>
          </a:prstGeom>
        </p:spPr>
      </p:pic>
      <p:sp>
        <p:nvSpPr>
          <p:cNvPr id="12" name="Oval 11">
            <a:extLst>
              <a:ext uri="{FF2B5EF4-FFF2-40B4-BE49-F238E27FC236}">
                <a16:creationId xmlns:a16="http://schemas.microsoft.com/office/drawing/2014/main" id="{6196B2B9-6D5B-4E35-A5F2-31DB4BFCCAA1}"/>
              </a:ext>
            </a:extLst>
          </p:cNvPr>
          <p:cNvSpPr/>
          <p:nvPr/>
        </p:nvSpPr>
        <p:spPr>
          <a:xfrm>
            <a:off x="1743075" y="2162175"/>
            <a:ext cx="676275" cy="676275"/>
          </a:xfrm>
          <a:prstGeom prst="ellipse">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rPr>
              <a:t>&lt;</a:t>
            </a:r>
          </a:p>
        </p:txBody>
      </p:sp>
      <p:sp>
        <p:nvSpPr>
          <p:cNvPr id="34" name="Oval 33">
            <a:extLst>
              <a:ext uri="{FF2B5EF4-FFF2-40B4-BE49-F238E27FC236}">
                <a16:creationId xmlns:a16="http://schemas.microsoft.com/office/drawing/2014/main" id="{863C6AAA-AE65-452B-A522-B032B05AA7D2}"/>
              </a:ext>
            </a:extLst>
          </p:cNvPr>
          <p:cNvSpPr/>
          <p:nvPr/>
        </p:nvSpPr>
        <p:spPr>
          <a:xfrm>
            <a:off x="5676900" y="2171700"/>
            <a:ext cx="676275" cy="676275"/>
          </a:xfrm>
          <a:prstGeom prst="ellipse">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rPr>
              <a:t>&gt;</a:t>
            </a:r>
          </a:p>
        </p:txBody>
      </p:sp>
      <p:sp>
        <p:nvSpPr>
          <p:cNvPr id="40" name="Oval 39">
            <a:extLst>
              <a:ext uri="{FF2B5EF4-FFF2-40B4-BE49-F238E27FC236}">
                <a16:creationId xmlns:a16="http://schemas.microsoft.com/office/drawing/2014/main" id="{671FE4E7-2F2B-449F-93F6-53253A047538}"/>
              </a:ext>
            </a:extLst>
          </p:cNvPr>
          <p:cNvSpPr/>
          <p:nvPr/>
        </p:nvSpPr>
        <p:spPr>
          <a:xfrm>
            <a:off x="9601200" y="2181225"/>
            <a:ext cx="676275" cy="676275"/>
          </a:xfrm>
          <a:prstGeom prst="ellipse">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rPr>
              <a:t>=</a:t>
            </a:r>
          </a:p>
        </p:txBody>
      </p:sp>
      <p:sp>
        <p:nvSpPr>
          <p:cNvPr id="41" name="Oval 40">
            <a:extLst>
              <a:ext uri="{FF2B5EF4-FFF2-40B4-BE49-F238E27FC236}">
                <a16:creationId xmlns:a16="http://schemas.microsoft.com/office/drawing/2014/main" id="{B55739F6-0F47-4B4D-A3BF-8584E08C0CA0}"/>
              </a:ext>
            </a:extLst>
          </p:cNvPr>
          <p:cNvSpPr/>
          <p:nvPr/>
        </p:nvSpPr>
        <p:spPr>
          <a:xfrm>
            <a:off x="1762125" y="3009900"/>
            <a:ext cx="676275" cy="676275"/>
          </a:xfrm>
          <a:prstGeom prst="ellipse">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rPr>
              <a:t>&gt;</a:t>
            </a:r>
          </a:p>
        </p:txBody>
      </p:sp>
      <p:sp>
        <p:nvSpPr>
          <p:cNvPr id="42" name="Oval 41">
            <a:extLst>
              <a:ext uri="{FF2B5EF4-FFF2-40B4-BE49-F238E27FC236}">
                <a16:creationId xmlns:a16="http://schemas.microsoft.com/office/drawing/2014/main" id="{C7E2074B-9986-4AB2-BDDD-E27C706C0216}"/>
              </a:ext>
            </a:extLst>
          </p:cNvPr>
          <p:cNvSpPr/>
          <p:nvPr/>
        </p:nvSpPr>
        <p:spPr>
          <a:xfrm>
            <a:off x="5695950" y="3000375"/>
            <a:ext cx="676275" cy="676275"/>
          </a:xfrm>
          <a:prstGeom prst="ellipse">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rPr>
              <a:t>=</a:t>
            </a:r>
          </a:p>
        </p:txBody>
      </p:sp>
      <p:sp>
        <p:nvSpPr>
          <p:cNvPr id="44" name="Oval 43">
            <a:extLst>
              <a:ext uri="{FF2B5EF4-FFF2-40B4-BE49-F238E27FC236}">
                <a16:creationId xmlns:a16="http://schemas.microsoft.com/office/drawing/2014/main" id="{6D77B620-C925-40C3-BE30-E4FA2A204C1C}"/>
              </a:ext>
            </a:extLst>
          </p:cNvPr>
          <p:cNvSpPr/>
          <p:nvPr/>
        </p:nvSpPr>
        <p:spPr>
          <a:xfrm>
            <a:off x="9610725" y="3000375"/>
            <a:ext cx="676275" cy="676275"/>
          </a:xfrm>
          <a:prstGeom prst="ellipse">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rPr>
              <a:t>&lt;</a:t>
            </a:r>
          </a:p>
        </p:txBody>
      </p:sp>
    </p:spTree>
    <p:extLst>
      <p:ext uri="{BB962C8B-B14F-4D97-AF65-F5344CB8AC3E}">
        <p14:creationId xmlns:p14="http://schemas.microsoft.com/office/powerpoint/2010/main" val="12808536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 calcmode="lin" valueType="num">
                                      <p:cBhvr additive="base">
                                        <p:cTn id="18" dur="500" fill="hold"/>
                                        <p:tgtEl>
                                          <p:spTgt spid="25"/>
                                        </p:tgtEl>
                                        <p:attrNameLst>
                                          <p:attrName>ppt_x</p:attrName>
                                        </p:attrNameLst>
                                      </p:cBhvr>
                                      <p:tavLst>
                                        <p:tav tm="0">
                                          <p:val>
                                            <p:strVal val="#ppt_x"/>
                                          </p:val>
                                        </p:tav>
                                        <p:tav tm="100000">
                                          <p:val>
                                            <p:strVal val="#ppt_x"/>
                                          </p:val>
                                        </p:tav>
                                      </p:tavLst>
                                    </p:anim>
                                    <p:anim calcmode="lin" valueType="num">
                                      <p:cBhvr additive="base">
                                        <p:cTn id="19"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wipe(down)">
                                      <p:cBhvr>
                                        <p:cTn id="29" dur="500"/>
                                        <p:tgtEl>
                                          <p:spTgt spid="3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wipe(down)">
                                      <p:cBhvr>
                                        <p:cTn id="34" dur="500"/>
                                        <p:tgtEl>
                                          <p:spTgt spid="4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wipe(down)">
                                      <p:cBhvr>
                                        <p:cTn id="39" dur="500"/>
                                        <p:tgtEl>
                                          <p:spTgt spid="4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wipe(down)">
                                      <p:cBhvr>
                                        <p:cTn id="44" dur="500"/>
                                        <p:tgtEl>
                                          <p:spTgt spid="4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44"/>
                                        </p:tgtEl>
                                        <p:attrNameLst>
                                          <p:attrName>style.visibility</p:attrName>
                                        </p:attrNameLst>
                                      </p:cBhvr>
                                      <p:to>
                                        <p:strVal val="visible"/>
                                      </p:to>
                                    </p:set>
                                    <p:animEffect transition="in" filter="wipe(down)">
                                      <p:cBhvr>
                                        <p:cTn id="49"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4" grpId="0" animBg="1"/>
      <p:bldP spid="40" grpId="0" animBg="1"/>
      <p:bldP spid="41" grpId="0" animBg="1"/>
      <p:bldP spid="42" grpId="0" animBg="1"/>
      <p:bldP spid="4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Cartoon students Royalty Free Vector Image - VectorStock">
            <a:extLst>
              <a:ext uri="{FF2B5EF4-FFF2-40B4-BE49-F238E27FC236}">
                <a16:creationId xmlns:a16="http://schemas.microsoft.com/office/drawing/2014/main" id="{04DD9B97-4105-4E96-BB68-49039F2056D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8519" b="82963" l="4600" r="94800">
                        <a14:foregroundMark x1="13200" y1="15370" x2="21400" y2="24074"/>
                        <a14:foregroundMark x1="27600" y1="31852" x2="24000" y2="35926"/>
                        <a14:foregroundMark x1="29800" y1="33889" x2="30000" y2="37778"/>
                        <a14:foregroundMark x1="33600" y1="26667" x2="36200" y2="32963"/>
                        <a14:foregroundMark x1="33600" y1="38889" x2="30800" y2="40926"/>
                        <a14:foregroundMark x1="11600" y1="28704" x2="16200" y2="36296"/>
                        <a14:foregroundMark x1="63000" y1="28333" x2="66200" y2="36852"/>
                        <a14:foregroundMark x1="71000" y1="36852" x2="70200" y2="45185"/>
                        <a14:foregroundMark x1="16800" y1="42037" x2="16900" y2="42407"/>
                        <a14:foregroundMark x1="15700" y1="54167" x2="15700" y2="54167"/>
                        <a14:foregroundMark x1="22400" y1="53333" x2="22400" y2="53333"/>
                        <a14:foregroundMark x1="24600" y1="46389" x2="22500" y2="55185"/>
                        <a14:foregroundMark x1="21600" y1="56667" x2="27400" y2="52407"/>
                        <a14:foregroundMark x1="10900" y1="46111" x2="10900" y2="46111"/>
                        <a14:foregroundMark x1="38100" y1="47500" x2="38100" y2="47500"/>
                        <a14:foregroundMark x1="33300" y1="46481" x2="33300" y2="46481"/>
                        <a14:foregroundMark x1="36200" y1="48519" x2="36200" y2="48519"/>
                        <a14:foregroundMark x1="30400" y1="46019" x2="30400" y2="46019"/>
                        <a14:foregroundMark x1="24000" y1="47130" x2="24000" y2="47130"/>
                        <a14:foregroundMark x1="31800" y1="72963" x2="31800" y2="72963"/>
                        <a14:foregroundMark x1="27600" y1="78519" x2="27600" y2="78519"/>
                        <a14:foregroundMark x1="24400" y1="80185" x2="27800" y2="79259"/>
                        <a14:foregroundMark x1="28200" y1="75926" x2="27800" y2="77778"/>
                        <a14:foregroundMark x1="31700" y1="74537" x2="32400" y2="77778"/>
                        <a14:foregroundMark x1="34400" y1="79352" x2="35000" y2="79722"/>
                        <a14:foregroundMark x1="35400" y1="79074" x2="33700" y2="78704"/>
                        <a14:foregroundMark x1="25700" y1="78611" x2="25000" y2="78889"/>
                        <a14:foregroundMark x1="54600" y1="43148" x2="65200" y2="48333"/>
                        <a14:foregroundMark x1="89700" y1="46759" x2="78500" y2="49259"/>
                        <a14:foregroundMark x1="30800" y1="22407" x2="36800" y2="24815"/>
                        <a14:foregroundMark x1="64200" y1="80185" x2="67600" y2="79722"/>
                        <a14:foregroundMark x1="74100" y1="79722" x2="74100" y2="80833"/>
                        <a14:foregroundMark x1="65600" y1="80833" x2="65600" y2="80833"/>
                        <a14:foregroundMark x1="73200" y1="81944" x2="73200" y2="81944"/>
                        <a14:foregroundMark x1="63300" y1="80741" x2="66800" y2="81111"/>
                        <a14:foregroundMark x1="68600" y1="80741" x2="67000" y2="81111"/>
                        <a14:foregroundMark x1="62800" y1="80926" x2="62800" y2="80926"/>
                        <a14:foregroundMark x1="62400" y1="80926" x2="62400" y2="80926"/>
                        <a14:foregroundMark x1="71600" y1="81204" x2="73700" y2="81574"/>
                        <a14:foregroundMark x1="76200" y1="81019" x2="74200" y2="81481"/>
                        <a14:foregroundMark x1="18200" y1="50185" x2="17200" y2="52593"/>
                        <a14:backgroundMark x1="30200" y1="70093" x2="30000" y2="76667"/>
                      </a14:backgroundRemoval>
                    </a14:imgEffect>
                  </a14:imgLayer>
                </a14:imgProps>
              </a:ext>
              <a:ext uri="{28A0092B-C50C-407E-A947-70E740481C1C}">
                <a14:useLocalDpi xmlns:a14="http://schemas.microsoft.com/office/drawing/2010/main" val="0"/>
              </a:ext>
            </a:extLst>
          </a:blip>
          <a:srcRect b="13303"/>
          <a:stretch/>
        </p:blipFill>
        <p:spPr bwMode="auto">
          <a:xfrm>
            <a:off x="3785934" y="2926690"/>
            <a:ext cx="4340225" cy="4063897"/>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45E23983-BBE1-4160-AC83-C6A9559EC2AA}"/>
              </a:ext>
            </a:extLst>
          </p:cNvPr>
          <p:cNvGrpSpPr/>
          <p:nvPr/>
        </p:nvGrpSpPr>
        <p:grpSpPr>
          <a:xfrm>
            <a:off x="1771650" y="924590"/>
            <a:ext cx="9258299" cy="2217897"/>
            <a:chOff x="6935459" y="-180163"/>
            <a:chExt cx="4748393" cy="2217897"/>
          </a:xfrm>
        </p:grpSpPr>
        <p:sp>
          <p:nvSpPr>
            <p:cNvPr id="23" name="Rounded Rectangular Callout 4">
              <a:extLst>
                <a:ext uri="{FF2B5EF4-FFF2-40B4-BE49-F238E27FC236}">
                  <a16:creationId xmlns:a16="http://schemas.microsoft.com/office/drawing/2014/main" id="{37F450FA-4AFA-478F-8E19-DF4855344C89}"/>
                </a:ext>
              </a:extLst>
            </p:cNvPr>
            <p:cNvSpPr/>
            <p:nvPr/>
          </p:nvSpPr>
          <p:spPr>
            <a:xfrm>
              <a:off x="7077075" y="-180163"/>
              <a:ext cx="4606777" cy="2217897"/>
            </a:xfrm>
            <a:prstGeom prst="wedgeRoundRectCallout">
              <a:avLst>
                <a:gd name="adj1" fmla="val -17543"/>
                <a:gd name="adj2" fmla="val 62929"/>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7" name="Rounded Rectangular Callout 18">
              <a:extLst>
                <a:ext uri="{FF2B5EF4-FFF2-40B4-BE49-F238E27FC236}">
                  <a16:creationId xmlns:a16="http://schemas.microsoft.com/office/drawing/2014/main" id="{29F1DFAE-F600-4B9B-A69F-9CA2B6518F82}"/>
                </a:ext>
              </a:extLst>
            </p:cNvPr>
            <p:cNvSpPr/>
            <p:nvPr/>
          </p:nvSpPr>
          <p:spPr>
            <a:xfrm>
              <a:off x="6935459" y="-180163"/>
              <a:ext cx="4748392" cy="2217897"/>
            </a:xfrm>
            <a:prstGeom prst="wedgeRoundRectCallout">
              <a:avLst>
                <a:gd name="adj1" fmla="val 2420"/>
                <a:gd name="adj2" fmla="val 61212"/>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marL="342900" marR="0" indent="-342900" algn="just">
                <a:lnSpc>
                  <a:spcPct val="120000"/>
                </a:lnSpc>
                <a:spcBef>
                  <a:spcPts val="0"/>
                </a:spcBef>
                <a:spcAft>
                  <a:spcPts val="0"/>
                </a:spcAft>
                <a:buFont typeface="Arial" panose="020B0604020202020204" pitchFamily="34" charset="0"/>
                <a:buChar char="•"/>
              </a:pPr>
              <a:r>
                <a:rPr lang="nl-NL" sz="2400" b="1" dirty="0">
                  <a:solidFill>
                    <a:srgbClr val="FF0000"/>
                  </a:solidFill>
                  <a:effectLst/>
                  <a:latin typeface="Cambria" panose="02040503050406030204" pitchFamily="18" charset="0"/>
                  <a:ea typeface="Cambria" panose="02040503050406030204" pitchFamily="18" charset="0"/>
                </a:rPr>
                <a:t>Trong hai số, nếu số nào có nhiều chữ số hơn thì lớn hơn.</a:t>
              </a:r>
            </a:p>
            <a:p>
              <a:pPr marL="342900" marR="0" indent="-342900" algn="just">
                <a:lnSpc>
                  <a:spcPct val="120000"/>
                </a:lnSpc>
                <a:spcBef>
                  <a:spcPts val="0"/>
                </a:spcBef>
                <a:spcAft>
                  <a:spcPts val="0"/>
                </a:spcAft>
                <a:buFont typeface="Arial" panose="020B0604020202020204" pitchFamily="34" charset="0"/>
                <a:buChar char="•"/>
              </a:pPr>
              <a:r>
                <a:rPr lang="nl-NL" sz="2400" b="1" dirty="0">
                  <a:solidFill>
                    <a:srgbClr val="FF0000"/>
                  </a:solidFill>
                  <a:effectLst/>
                  <a:latin typeface="Cambria" panose="02040503050406030204" pitchFamily="18" charset="0"/>
                  <a:ea typeface="Cambria" panose="02040503050406030204" pitchFamily="18" charset="0"/>
                </a:rPr>
                <a:t>Nếu hai số có cùng số chữ số thì ta so sánh các cặp chữ số theo từng hàng, bắt đầu từ trái sang phải, cho đến khi xuất hiện cặp chữ số đầu tiên khác nhau. Số nào chứa chữ số lớn hơn thì lớn hơn.</a:t>
              </a:r>
              <a:endParaRPr lang="en-US" sz="2400" b="1" dirty="0">
                <a:solidFill>
                  <a:srgbClr val="FF000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89029803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22" presetClass="entr" presetSubtype="4"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6">
            <a:extLst>
              <a:ext uri="{FF2B5EF4-FFF2-40B4-BE49-F238E27FC236}">
                <a16:creationId xmlns:a16="http://schemas.microsoft.com/office/drawing/2014/main" id="{9C740855-488F-455D-9A30-8DFAE7889D8B}"/>
              </a:ext>
            </a:extLst>
          </p:cNvPr>
          <p:cNvPicPr>
            <a:picLocks noChangeAspect="1"/>
          </p:cNvPicPr>
          <p:nvPr/>
        </p:nvPicPr>
        <p:blipFill>
          <a:blip r:embed="rId2">
            <a:biLevel thresh="50000"/>
            <a:extLst>
              <a:ext uri="{28A0092B-C50C-407E-A947-70E740481C1C}">
                <a14:useLocalDpi xmlns:a14="http://schemas.microsoft.com/office/drawing/2010/main" val="0"/>
              </a:ext>
            </a:extLst>
          </a:blip>
          <a:stretch>
            <a:fillRect/>
          </a:stretch>
        </p:blipFill>
        <p:spPr>
          <a:xfrm>
            <a:off x="1080727" y="435191"/>
            <a:ext cx="9732047" cy="6422810"/>
          </a:xfrm>
          <a:prstGeom prst="rect">
            <a:avLst/>
          </a:prstGeom>
        </p:spPr>
      </p:pic>
      <p:pic>
        <p:nvPicPr>
          <p:cNvPr id="5" name="Picture 4">
            <a:extLst>
              <a:ext uri="{FF2B5EF4-FFF2-40B4-BE49-F238E27FC236}">
                <a16:creationId xmlns:a16="http://schemas.microsoft.com/office/drawing/2014/main" id="{CED606EB-9492-4358-AC91-1507DE2C2635}"/>
              </a:ext>
            </a:extLst>
          </p:cNvPr>
          <p:cNvPicPr>
            <a:picLocks noChangeAspect="1"/>
          </p:cNvPicPr>
          <p:nvPr/>
        </p:nvPicPr>
        <p:blipFill>
          <a:blip r:embed="rId3"/>
          <a:stretch>
            <a:fillRect/>
          </a:stretch>
        </p:blipFill>
        <p:spPr>
          <a:xfrm>
            <a:off x="3250081" y="2079006"/>
            <a:ext cx="5291787" cy="2566638"/>
          </a:xfrm>
          <a:prstGeom prst="rect">
            <a:avLst/>
          </a:prstGeom>
        </p:spPr>
      </p:pic>
    </p:spTree>
    <p:extLst>
      <p:ext uri="{BB962C8B-B14F-4D97-AF65-F5344CB8AC3E}">
        <p14:creationId xmlns:p14="http://schemas.microsoft.com/office/powerpoint/2010/main" val="38227717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aphic 4">
            <a:extLst>
              <a:ext uri="{FF2B5EF4-FFF2-40B4-BE49-F238E27FC236}">
                <a16:creationId xmlns:a16="http://schemas.microsoft.com/office/drawing/2014/main" id="{5B90449B-C566-4DF6-90A4-CFC45806737B}"/>
              </a:ext>
            </a:extLst>
          </p:cNvPr>
          <p:cNvGrpSpPr>
            <a:grpSpLocks/>
          </p:cNvGrpSpPr>
          <p:nvPr/>
        </p:nvGrpSpPr>
        <p:grpSpPr bwMode="auto">
          <a:xfrm>
            <a:off x="463550" y="254000"/>
            <a:ext cx="9213850" cy="3976688"/>
            <a:chOff x="5610688" y="1031736"/>
            <a:chExt cx="5879305" cy="3980523"/>
          </a:xfrm>
        </p:grpSpPr>
        <p:sp>
          <p:nvSpPr>
            <p:cNvPr id="37968" name="Freeform: Shape 9">
              <a:extLst>
                <a:ext uri="{FF2B5EF4-FFF2-40B4-BE49-F238E27FC236}">
                  <a16:creationId xmlns:a16="http://schemas.microsoft.com/office/drawing/2014/main" id="{7762A1C3-AEAC-413D-BC6B-C42268A868F9}"/>
                </a:ext>
              </a:extLst>
            </p:cNvPr>
            <p:cNvSpPr>
              <a:spLocks/>
            </p:cNvSpPr>
            <p:nvPr/>
          </p:nvSpPr>
          <p:spPr bwMode="auto">
            <a:xfrm>
              <a:off x="5629165" y="1052247"/>
              <a:ext cx="5842103" cy="3941396"/>
            </a:xfrm>
            <a:custGeom>
              <a:avLst/>
              <a:gdLst>
                <a:gd name="T0" fmla="*/ 5614008 w 5842103"/>
                <a:gd name="T1" fmla="*/ 3941394 h 3941397"/>
                <a:gd name="T2" fmla="*/ 228343 w 5842103"/>
                <a:gd name="T3" fmla="*/ 3941394 h 3941397"/>
                <a:gd name="T4" fmla="*/ 0 w 5842103"/>
                <a:gd name="T5" fmla="*/ 3713051 h 3941397"/>
                <a:gd name="T6" fmla="*/ 0 w 5842103"/>
                <a:gd name="T7" fmla="*/ 228343 h 3941397"/>
                <a:gd name="T8" fmla="*/ 228343 w 5842103"/>
                <a:gd name="T9" fmla="*/ 0 h 3941397"/>
                <a:gd name="T10" fmla="*/ 5613760 w 5842103"/>
                <a:gd name="T11" fmla="*/ 0 h 3941397"/>
                <a:gd name="T12" fmla="*/ 5842103 w 5842103"/>
                <a:gd name="T13" fmla="*/ 228343 h 3941397"/>
                <a:gd name="T14" fmla="*/ 5842103 w 5842103"/>
                <a:gd name="T15" fmla="*/ 3713051 h 3941397"/>
                <a:gd name="T16" fmla="*/ 5614008 w 5842103"/>
                <a:gd name="T17" fmla="*/ 3941394 h 3941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969" name="Freeform: Shape 11">
              <a:extLst>
                <a:ext uri="{FF2B5EF4-FFF2-40B4-BE49-F238E27FC236}">
                  <a16:creationId xmlns:a16="http://schemas.microsoft.com/office/drawing/2014/main" id="{1502C537-009B-4F18-96B8-CD5032282673}"/>
                </a:ext>
              </a:extLst>
            </p:cNvPr>
            <p:cNvSpPr>
              <a:spLocks/>
            </p:cNvSpPr>
            <p:nvPr/>
          </p:nvSpPr>
          <p:spPr bwMode="auto">
            <a:xfrm>
              <a:off x="5876123" y="1298957"/>
              <a:ext cx="5348435" cy="3447729"/>
            </a:xfrm>
            <a:custGeom>
              <a:avLst/>
              <a:gdLst>
                <a:gd name="T0" fmla="*/ 0 w 5348435"/>
                <a:gd name="T1" fmla="*/ 0 h 3447729"/>
                <a:gd name="T2" fmla="*/ 5348436 w 5348435"/>
                <a:gd name="T3" fmla="*/ 0 h 3447729"/>
                <a:gd name="T4" fmla="*/ 5348436 w 5348435"/>
                <a:gd name="T5" fmla="*/ 3447730 h 3447729"/>
                <a:gd name="T6" fmla="*/ 0 w 5348435"/>
                <a:gd name="T7" fmla="*/ 3447730 h 3447729"/>
                <a:gd name="T8" fmla="*/ 0 60000 65536"/>
                <a:gd name="T9" fmla="*/ 0 60000 65536"/>
                <a:gd name="T10" fmla="*/ 0 60000 65536"/>
                <a:gd name="T11" fmla="*/ 0 60000 65536"/>
                <a:gd name="T12" fmla="*/ 0 w 5348435"/>
                <a:gd name="T13" fmla="*/ 0 h 3447729"/>
                <a:gd name="T14" fmla="*/ 5348435 w 5348435"/>
                <a:gd name="T15" fmla="*/ 3447729 h 3447729"/>
              </a:gdLst>
              <a:ahLst/>
              <a:cxnLst>
                <a:cxn ang="T8">
                  <a:pos x="T0" y="T1"/>
                </a:cxn>
                <a:cxn ang="T9">
                  <a:pos x="T2" y="T3"/>
                </a:cxn>
                <a:cxn ang="T10">
                  <a:pos x="T4" y="T5"/>
                </a:cxn>
                <a:cxn ang="T11">
                  <a:pos x="T6" y="T7"/>
                </a:cxn>
              </a:cxnLst>
              <a:rect l="T12" t="T13" r="T14" b="T15"/>
              <a:pathLst>
                <a:path w="5348435" h="3447729">
                  <a:moveTo>
                    <a:pt x="0" y="0"/>
                  </a:moveTo>
                  <a:lnTo>
                    <a:pt x="5348436" y="0"/>
                  </a:lnTo>
                  <a:lnTo>
                    <a:pt x="5348436" y="3447730"/>
                  </a:lnTo>
                  <a:lnTo>
                    <a:pt x="0" y="3447730"/>
                  </a:lnTo>
                  <a:lnTo>
                    <a:pt x="0" y="0"/>
                  </a:lnTo>
                  <a:close/>
                </a:path>
              </a:pathLst>
            </a:custGeom>
            <a:solidFill>
              <a:srgbClr val="FFFFFF"/>
            </a:solidFill>
            <a:ln>
              <a:noFill/>
            </a:ln>
            <a:extLst>
              <a:ext uri="{91240B29-F687-4F45-9708-019B960494DF}">
                <a14:hiddenLine xmlns:a14="http://schemas.microsoft.com/office/drawing/2010/main" w="2479">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571500" marR="0" lvl="0" indent="-571500" algn="just" defTabSz="457200" rtl="0" eaLnBrk="1" fontAlgn="base" latinLnBrk="0" hangingPunct="1">
                <a:lnSpc>
                  <a:spcPct val="100000"/>
                </a:lnSpc>
                <a:spcBef>
                  <a:spcPct val="0"/>
                </a:spcBef>
                <a:spcAft>
                  <a:spcPct val="0"/>
                </a:spcAft>
                <a:buClrTx/>
                <a:buSzTx/>
                <a:buFont typeface="Wingdings" panose="05000000000000000000" pitchFamily="2" charset="2"/>
                <a:buChar char="q"/>
                <a:tabLst/>
                <a:defRPr/>
              </a:pPr>
              <a:r>
                <a:rPr kumimoji="0" lang="vi-VN" altLang="en-US" sz="36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Khi so sánh các số, nếu hai không cùng số chữ số thì em so sánh thế nào ?</a:t>
              </a:r>
              <a:endParaRPr kumimoji="0" lang="en-US" altLang="en-US" sz="36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a:p>
              <a:pPr marL="571500" marR="0" lvl="0" indent="-571500" algn="just" defTabSz="457200" rtl="0" eaLnBrk="1" fontAlgn="base" latinLnBrk="0" hangingPunct="1">
                <a:lnSpc>
                  <a:spcPct val="100000"/>
                </a:lnSpc>
                <a:spcBef>
                  <a:spcPct val="0"/>
                </a:spcBef>
                <a:spcAft>
                  <a:spcPct val="0"/>
                </a:spcAft>
                <a:buClrTx/>
                <a:buSzTx/>
                <a:buFont typeface="Wingdings" panose="05000000000000000000" pitchFamily="2" charset="2"/>
                <a:buChar char="q"/>
                <a:tabLst/>
                <a:defRPr/>
              </a:pPr>
              <a:r>
                <a:rPr kumimoji="0" lang="vi-VN" altLang="en-US" sz="36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Khi hai số không cùng số chữ số thì ta so sánh thế nào ?</a:t>
              </a:r>
              <a:endParaRPr kumimoji="0" lang="en-US" altLang="en-US" sz="36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grpSp>
          <p:nvGrpSpPr>
            <p:cNvPr id="16" name="Graphic 4">
              <a:extLst>
                <a:ext uri="{FF2B5EF4-FFF2-40B4-BE49-F238E27FC236}">
                  <a16:creationId xmlns:a16="http://schemas.microsoft.com/office/drawing/2014/main" id="{F14210C7-AACD-433B-9FB7-696E30275E9C}"/>
                </a:ext>
              </a:extLst>
            </p:cNvPr>
            <p:cNvGrpSpPr/>
            <p:nvPr/>
          </p:nvGrpSpPr>
          <p:grpSpPr>
            <a:xfrm>
              <a:off x="5610688" y="1031736"/>
              <a:ext cx="5879305" cy="3980523"/>
              <a:chOff x="5610688" y="1031736"/>
              <a:chExt cx="5879305" cy="3980523"/>
            </a:xfrm>
            <a:solidFill>
              <a:srgbClr val="1A1A1A"/>
            </a:solidFill>
          </p:grpSpPr>
          <p:sp>
            <p:nvSpPr>
              <p:cNvPr id="17" name="Freeform: Shape 16">
                <a:extLst>
                  <a:ext uri="{FF2B5EF4-FFF2-40B4-BE49-F238E27FC236}">
                    <a16:creationId xmlns:a16="http://schemas.microsoft.com/office/drawing/2014/main" id="{49D35280-0EA7-4A49-A48E-6049E9F0A128}"/>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Shape 17">
                <a:extLst>
                  <a:ext uri="{FF2B5EF4-FFF2-40B4-BE49-F238E27FC236}">
                    <a16:creationId xmlns:a16="http://schemas.microsoft.com/office/drawing/2014/main" id="{FA0EC6B4-51A3-4DCC-9401-39EFBABD93F7}"/>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Shape 18">
                <a:extLst>
                  <a:ext uri="{FF2B5EF4-FFF2-40B4-BE49-F238E27FC236}">
                    <a16:creationId xmlns:a16="http://schemas.microsoft.com/office/drawing/2014/main" id="{C3DCBCCA-A701-4DBC-BEF9-49F9D0D07CE3}"/>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Shape 19">
                <a:extLst>
                  <a:ext uri="{FF2B5EF4-FFF2-40B4-BE49-F238E27FC236}">
                    <a16:creationId xmlns:a16="http://schemas.microsoft.com/office/drawing/2014/main" id="{92B7B9E5-7F88-4E50-A811-1B4B11A0DEF7}"/>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Shape 21">
                <a:extLst>
                  <a:ext uri="{FF2B5EF4-FFF2-40B4-BE49-F238E27FC236}">
                    <a16:creationId xmlns:a16="http://schemas.microsoft.com/office/drawing/2014/main" id="{13780B94-39E0-4C06-96A8-CA51915E4795}"/>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Shape 22">
                <a:extLst>
                  <a:ext uri="{FF2B5EF4-FFF2-40B4-BE49-F238E27FC236}">
                    <a16:creationId xmlns:a16="http://schemas.microsoft.com/office/drawing/2014/main" id="{5F8623CF-D739-49EE-922C-9EF4275352E4}"/>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24" name="Group 23">
            <a:extLst>
              <a:ext uri="{FF2B5EF4-FFF2-40B4-BE49-F238E27FC236}">
                <a16:creationId xmlns:a16="http://schemas.microsoft.com/office/drawing/2014/main" id="{6469F371-2DC4-49D0-896B-1C68A3FE2DE6}"/>
              </a:ext>
            </a:extLst>
          </p:cNvPr>
          <p:cNvGrpSpPr>
            <a:grpSpLocks/>
          </p:cNvGrpSpPr>
          <p:nvPr/>
        </p:nvGrpSpPr>
        <p:grpSpPr bwMode="auto">
          <a:xfrm>
            <a:off x="8831263" y="2894013"/>
            <a:ext cx="3286125" cy="3795712"/>
            <a:chOff x="8408633" y="1992570"/>
            <a:chExt cx="3507011" cy="3833036"/>
          </a:xfrm>
        </p:grpSpPr>
        <p:grpSp>
          <p:nvGrpSpPr>
            <p:cNvPr id="37892" name="Graphic 4">
              <a:extLst>
                <a:ext uri="{FF2B5EF4-FFF2-40B4-BE49-F238E27FC236}">
                  <a16:creationId xmlns:a16="http://schemas.microsoft.com/office/drawing/2014/main" id="{F0A01B4B-C46D-4F45-865E-1D0744788ECA}"/>
                </a:ext>
              </a:extLst>
            </p:cNvPr>
            <p:cNvGrpSpPr>
              <a:grpSpLocks/>
            </p:cNvGrpSpPr>
            <p:nvPr/>
          </p:nvGrpSpPr>
          <p:grpSpPr bwMode="auto">
            <a:xfrm>
              <a:off x="8408633" y="1992570"/>
              <a:ext cx="3507011" cy="3821123"/>
              <a:chOff x="8408633" y="1992570"/>
              <a:chExt cx="3507011" cy="3821123"/>
            </a:xfrm>
          </p:grpSpPr>
          <p:grpSp>
            <p:nvGrpSpPr>
              <p:cNvPr id="37894" name="Graphic 4">
                <a:extLst>
                  <a:ext uri="{FF2B5EF4-FFF2-40B4-BE49-F238E27FC236}">
                    <a16:creationId xmlns:a16="http://schemas.microsoft.com/office/drawing/2014/main" id="{F6B488A9-87D6-462B-9C4C-342B02067625}"/>
                  </a:ext>
                </a:extLst>
              </p:cNvPr>
              <p:cNvGrpSpPr>
                <a:grpSpLocks/>
              </p:cNvGrpSpPr>
              <p:nvPr/>
            </p:nvGrpSpPr>
            <p:grpSpPr bwMode="auto">
              <a:xfrm>
                <a:off x="10886512" y="3334328"/>
                <a:ext cx="1029133" cy="1810218"/>
                <a:chOff x="10886512" y="3334328"/>
                <a:chExt cx="1029133" cy="1810218"/>
              </a:xfrm>
            </p:grpSpPr>
            <p:sp>
              <p:nvSpPr>
                <p:cNvPr id="37959" name="Freeform: Shape 101">
                  <a:extLst>
                    <a:ext uri="{FF2B5EF4-FFF2-40B4-BE49-F238E27FC236}">
                      <a16:creationId xmlns:a16="http://schemas.microsoft.com/office/drawing/2014/main" id="{2518D02A-0374-4BD6-80C3-E784868B8A41}"/>
                    </a:ext>
                  </a:extLst>
                </p:cNvPr>
                <p:cNvSpPr>
                  <a:spLocks/>
                </p:cNvSpPr>
                <p:nvPr/>
              </p:nvSpPr>
              <p:spPr bwMode="auto">
                <a:xfrm>
                  <a:off x="10886512" y="3341137"/>
                  <a:ext cx="1009155" cy="1797207"/>
                </a:xfrm>
                <a:custGeom>
                  <a:avLst/>
                  <a:gdLst>
                    <a:gd name="T0" fmla="*/ 905678 w 1009155"/>
                    <a:gd name="T1" fmla="*/ 890786 h 1797207"/>
                    <a:gd name="T2" fmla="*/ 495405 w 1009155"/>
                    <a:gd name="T3" fmla="*/ 466862 h 1797207"/>
                    <a:gd name="T4" fmla="*/ 494909 w 1009155"/>
                    <a:gd name="T5" fmla="*/ 0 h 1797207"/>
                    <a:gd name="T6" fmla="*/ 0 w 1009155"/>
                    <a:gd name="T7" fmla="*/ 441546 h 1797207"/>
                    <a:gd name="T8" fmla="*/ 313724 w 1009155"/>
                    <a:gd name="T9" fmla="*/ 555965 h 1797207"/>
                    <a:gd name="T10" fmla="*/ 199304 w 1009155"/>
                    <a:gd name="T11" fmla="*/ 1131042 h 1797207"/>
                    <a:gd name="T12" fmla="*/ 441794 w 1009155"/>
                    <a:gd name="T13" fmla="*/ 1797208 h 1797207"/>
                    <a:gd name="T14" fmla="*/ 545790 w 1009155"/>
                    <a:gd name="T15" fmla="*/ 1740122 h 1797207"/>
                    <a:gd name="T16" fmla="*/ 480513 w 1009155"/>
                    <a:gd name="T17" fmla="*/ 1457920 h 1797207"/>
                    <a:gd name="T18" fmla="*/ 497887 w 1009155"/>
                    <a:gd name="T19" fmla="*/ 1482740 h 1797207"/>
                    <a:gd name="T20" fmla="*/ 602627 w 1009155"/>
                    <a:gd name="T21" fmla="*/ 1709097 h 1797207"/>
                    <a:gd name="T22" fmla="*/ 825509 w 1009155"/>
                    <a:gd name="T23" fmla="*/ 1586983 h 1797207"/>
                    <a:gd name="T24" fmla="*/ 869192 w 1009155"/>
                    <a:gd name="T25" fmla="*/ 1452211 h 1797207"/>
                    <a:gd name="T26" fmla="*/ 915606 w 1009155"/>
                    <a:gd name="T27" fmla="*/ 1537592 h 1797207"/>
                    <a:gd name="T28" fmla="*/ 995773 w 1009155"/>
                    <a:gd name="T29" fmla="*/ 1493661 h 1797207"/>
                    <a:gd name="T30" fmla="*/ 905678 w 1009155"/>
                    <a:gd name="T31" fmla="*/ 890786 h 179720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960" name="Freeform: Shape 102">
                  <a:extLst>
                    <a:ext uri="{FF2B5EF4-FFF2-40B4-BE49-F238E27FC236}">
                      <a16:creationId xmlns:a16="http://schemas.microsoft.com/office/drawing/2014/main" id="{90C45985-EA75-4064-A58A-168337B1F69B}"/>
                    </a:ext>
                  </a:extLst>
                </p:cNvPr>
                <p:cNvSpPr>
                  <a:spLocks/>
                </p:cNvSpPr>
                <p:nvPr/>
              </p:nvSpPr>
              <p:spPr bwMode="auto">
                <a:xfrm>
                  <a:off x="11352506" y="3334328"/>
                  <a:ext cx="93704" cy="470430"/>
                </a:xfrm>
                <a:custGeom>
                  <a:avLst/>
                  <a:gdLst>
                    <a:gd name="T0" fmla="*/ 55720 w 93704"/>
                    <a:gd name="T1" fmla="*/ 11772 h 470430"/>
                    <a:gd name="T2" fmla="*/ 35864 w 93704"/>
                    <a:gd name="T3" fmla="*/ 603 h 470430"/>
                    <a:gd name="T4" fmla="*/ 24695 w 93704"/>
                    <a:gd name="T5" fmla="*/ 20459 h 470430"/>
                    <a:gd name="T6" fmla="*/ 2109 w 93704"/>
                    <a:gd name="T7" fmla="*/ 446120 h 470430"/>
                    <a:gd name="T8" fmla="*/ 29907 w 93704"/>
                    <a:gd name="T9" fmla="*/ 462501 h 470430"/>
                    <a:gd name="T10" fmla="*/ 55720 w 93704"/>
                    <a:gd name="T11" fmla="*/ 11772 h 4704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961" name="Freeform: Shape 103">
                  <a:extLst>
                    <a:ext uri="{FF2B5EF4-FFF2-40B4-BE49-F238E27FC236}">
                      <a16:creationId xmlns:a16="http://schemas.microsoft.com/office/drawing/2014/main" id="{DEC3F05D-9953-4DF2-8076-0AD4D14B4DFF}"/>
                    </a:ext>
                  </a:extLst>
                </p:cNvPr>
                <p:cNvSpPr>
                  <a:spLocks/>
                </p:cNvSpPr>
                <p:nvPr/>
              </p:nvSpPr>
              <p:spPr bwMode="auto">
                <a:xfrm>
                  <a:off x="10888400" y="3761329"/>
                  <a:ext cx="329388" cy="166784"/>
                </a:xfrm>
                <a:custGeom>
                  <a:avLst/>
                  <a:gdLst>
                    <a:gd name="T0" fmla="*/ 317792 w 329388"/>
                    <a:gd name="T1" fmla="*/ 134780 h 166784"/>
                    <a:gd name="T2" fmla="*/ 142564 w 329388"/>
                    <a:gd name="T3" fmla="*/ 82658 h 166784"/>
                    <a:gd name="T4" fmla="*/ 29633 w 329388"/>
                    <a:gd name="T5" fmla="*/ 8199 h 166784"/>
                    <a:gd name="T6" fmla="*/ 1835 w 329388"/>
                    <a:gd name="T7" fmla="*/ 24580 h 166784"/>
                    <a:gd name="T8" fmla="*/ 120474 w 329388"/>
                    <a:gd name="T9" fmla="*/ 109216 h 166784"/>
                    <a:gd name="T10" fmla="*/ 309105 w 329388"/>
                    <a:gd name="T11" fmla="*/ 166301 h 166784"/>
                    <a:gd name="T12" fmla="*/ 317792 w 329388"/>
                    <a:gd name="T13" fmla="*/ 134780 h 1667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962" name="Freeform: Shape 104">
                  <a:extLst>
                    <a:ext uri="{FF2B5EF4-FFF2-40B4-BE49-F238E27FC236}">
                      <a16:creationId xmlns:a16="http://schemas.microsoft.com/office/drawing/2014/main" id="{FC5F9814-63CF-4B69-9C26-2305D806E76C}"/>
                    </a:ext>
                  </a:extLst>
                </p:cNvPr>
                <p:cNvSpPr>
                  <a:spLocks/>
                </p:cNvSpPr>
                <p:nvPr/>
              </p:nvSpPr>
              <p:spPr bwMode="auto">
                <a:xfrm>
                  <a:off x="11404584" y="3794184"/>
                  <a:ext cx="511060" cy="1053201"/>
                </a:xfrm>
                <a:custGeom>
                  <a:avLst/>
                  <a:gdLst>
                    <a:gd name="T0" fmla="*/ 461072 w 511060"/>
                    <a:gd name="T1" fmla="*/ 546449 h 1053201"/>
                    <a:gd name="T2" fmla="*/ 222553 w 511060"/>
                    <a:gd name="T3" fmla="*/ 158018 h 1053201"/>
                    <a:gd name="T4" fmla="*/ 23994 w 511060"/>
                    <a:gd name="T5" fmla="*/ 2397 h 1053201"/>
                    <a:gd name="T6" fmla="*/ 7613 w 511060"/>
                    <a:gd name="T7" fmla="*/ 30196 h 1053201"/>
                    <a:gd name="T8" fmla="*/ 318110 w 511060"/>
                    <a:gd name="T9" fmla="*/ 325800 h 1053201"/>
                    <a:gd name="T10" fmla="*/ 473978 w 511060"/>
                    <a:gd name="T11" fmla="*/ 759900 h 1053201"/>
                    <a:gd name="T12" fmla="*/ 463802 w 511060"/>
                    <a:gd name="T13" fmla="*/ 1032919 h 1053201"/>
                    <a:gd name="T14" fmla="*/ 494827 w 511060"/>
                    <a:gd name="T15" fmla="*/ 1041606 h 1053201"/>
                    <a:gd name="T16" fmla="*/ 461072 w 511060"/>
                    <a:gd name="T17" fmla="*/ 546449 h 10532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963" name="Freeform: Shape 105">
                  <a:extLst>
                    <a:ext uri="{FF2B5EF4-FFF2-40B4-BE49-F238E27FC236}">
                      <a16:creationId xmlns:a16="http://schemas.microsoft.com/office/drawing/2014/main" id="{C14F2219-1BFD-43E4-AB8A-900112F823B6}"/>
                    </a:ext>
                  </a:extLst>
                </p:cNvPr>
                <p:cNvSpPr>
                  <a:spLocks/>
                </p:cNvSpPr>
                <p:nvPr/>
              </p:nvSpPr>
              <p:spPr bwMode="auto">
                <a:xfrm>
                  <a:off x="11082527" y="3972635"/>
                  <a:ext cx="271836" cy="1171911"/>
                </a:xfrm>
                <a:custGeom>
                  <a:avLst/>
                  <a:gdLst>
                    <a:gd name="T0" fmla="*/ 267124 w 271836"/>
                    <a:gd name="T1" fmla="*/ 1144364 h 1171911"/>
                    <a:gd name="T2" fmla="*/ 78244 w 271836"/>
                    <a:gd name="T3" fmla="*/ 755685 h 1171911"/>
                    <a:gd name="T4" fmla="*/ 36299 w 271836"/>
                    <a:gd name="T5" fmla="*/ 284356 h 1171911"/>
                    <a:gd name="T6" fmla="*/ 101823 w 271836"/>
                    <a:gd name="T7" fmla="*/ 24740 h 1171911"/>
                    <a:gd name="T8" fmla="*/ 74025 w 271836"/>
                    <a:gd name="T9" fmla="*/ 8359 h 1171911"/>
                    <a:gd name="T10" fmla="*/ 4530 w 271836"/>
                    <a:gd name="T11" fmla="*/ 492594 h 1171911"/>
                    <a:gd name="T12" fmla="*/ 40767 w 271836"/>
                    <a:gd name="T13" fmla="*/ 734836 h 1171911"/>
                    <a:gd name="T14" fmla="*/ 106539 w 271836"/>
                    <a:gd name="T15" fmla="*/ 954989 h 1171911"/>
                    <a:gd name="T16" fmla="*/ 244290 w 271836"/>
                    <a:gd name="T17" fmla="*/ 1167199 h 1171911"/>
                    <a:gd name="T18" fmla="*/ 267124 w 271836"/>
                    <a:gd name="T19" fmla="*/ 1144364 h 11719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964" name="Freeform: Shape 106">
                  <a:extLst>
                    <a:ext uri="{FF2B5EF4-FFF2-40B4-BE49-F238E27FC236}">
                      <a16:creationId xmlns:a16="http://schemas.microsoft.com/office/drawing/2014/main" id="{2FDA8CBA-3268-400E-8A37-6353456BC0BA}"/>
                    </a:ext>
                  </a:extLst>
                </p:cNvPr>
                <p:cNvSpPr>
                  <a:spLocks/>
                </p:cNvSpPr>
                <p:nvPr/>
              </p:nvSpPr>
              <p:spPr bwMode="auto">
                <a:xfrm>
                  <a:off x="11358214" y="4778855"/>
                  <a:ext cx="111716" cy="203723"/>
                </a:xfrm>
                <a:custGeom>
                  <a:avLst/>
                  <a:gdLst>
                    <a:gd name="T0" fmla="*/ 110572 w 111716"/>
                    <a:gd name="T1" fmla="*/ 184260 h 203723"/>
                    <a:gd name="T2" fmla="*/ 29907 w 111716"/>
                    <a:gd name="T3" fmla="*/ 8039 h 203723"/>
                    <a:gd name="T4" fmla="*/ 2109 w 111716"/>
                    <a:gd name="T5" fmla="*/ 24420 h 203723"/>
                    <a:gd name="T6" fmla="*/ 79547 w 111716"/>
                    <a:gd name="T7" fmla="*/ 192947 h 203723"/>
                    <a:gd name="T8" fmla="*/ 110572 w 111716"/>
                    <a:gd name="T9" fmla="*/ 184260 h 2037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965" name="Freeform: Shape 107">
                  <a:extLst>
                    <a:ext uri="{FF2B5EF4-FFF2-40B4-BE49-F238E27FC236}">
                      <a16:creationId xmlns:a16="http://schemas.microsoft.com/office/drawing/2014/main" id="{19839A0D-E977-4DE4-AB89-B030A01F7B66}"/>
                    </a:ext>
                  </a:extLst>
                </p:cNvPr>
                <p:cNvSpPr>
                  <a:spLocks/>
                </p:cNvSpPr>
                <p:nvPr/>
              </p:nvSpPr>
              <p:spPr bwMode="auto">
                <a:xfrm>
                  <a:off x="11670381" y="4506003"/>
                  <a:ext cx="152096" cy="433937"/>
                </a:xfrm>
                <a:custGeom>
                  <a:avLst/>
                  <a:gdLst>
                    <a:gd name="T0" fmla="*/ 150351 w 152096"/>
                    <a:gd name="T1" fmla="*/ 357089 h 433937"/>
                    <a:gd name="T2" fmla="*/ 31464 w 152096"/>
                    <a:gd name="T3" fmla="*/ 11596 h 433937"/>
                    <a:gd name="T4" fmla="*/ 439 w 152096"/>
                    <a:gd name="T5" fmla="*/ 20283 h 433937"/>
                    <a:gd name="T6" fmla="*/ 73657 w 152096"/>
                    <a:gd name="T7" fmla="*/ 261284 h 433937"/>
                    <a:gd name="T8" fmla="*/ 61992 w 152096"/>
                    <a:gd name="T9" fmla="*/ 268978 h 433937"/>
                    <a:gd name="T10" fmla="*/ 16820 w 152096"/>
                    <a:gd name="T11" fmla="*/ 418394 h 433937"/>
                    <a:gd name="T12" fmla="*/ 49086 w 152096"/>
                    <a:gd name="T13" fmla="*/ 418394 h 433937"/>
                    <a:gd name="T14" fmla="*/ 85819 w 152096"/>
                    <a:gd name="T15" fmla="*/ 292061 h 433937"/>
                    <a:gd name="T16" fmla="*/ 122056 w 152096"/>
                    <a:gd name="T17" fmla="*/ 373222 h 433937"/>
                    <a:gd name="T18" fmla="*/ 150351 w 152096"/>
                    <a:gd name="T19" fmla="*/ 357089 h 4339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966" name="Freeform: Shape 108">
                  <a:extLst>
                    <a:ext uri="{FF2B5EF4-FFF2-40B4-BE49-F238E27FC236}">
                      <a16:creationId xmlns:a16="http://schemas.microsoft.com/office/drawing/2014/main" id="{DE7D5480-9B70-4C15-ABDF-978F585A3922}"/>
                    </a:ext>
                  </a:extLst>
                </p:cNvPr>
                <p:cNvSpPr>
                  <a:spLocks/>
                </p:cNvSpPr>
                <p:nvPr/>
              </p:nvSpPr>
              <p:spPr bwMode="auto">
                <a:xfrm>
                  <a:off x="11556172" y="4075400"/>
                  <a:ext cx="227025" cy="393018"/>
                </a:xfrm>
                <a:custGeom>
                  <a:avLst/>
                  <a:gdLst>
                    <a:gd name="T0" fmla="*/ 226090 w 227025"/>
                    <a:gd name="T1" fmla="*/ 373200 h 393018"/>
                    <a:gd name="T2" fmla="*/ 26538 w 227025"/>
                    <a:gd name="T3" fmla="*/ 5617 h 393018"/>
                    <a:gd name="T4" fmla="*/ 3704 w 227025"/>
                    <a:gd name="T5" fmla="*/ 28451 h 393018"/>
                    <a:gd name="T6" fmla="*/ 194817 w 227025"/>
                    <a:gd name="T7" fmla="*/ 381887 h 393018"/>
                    <a:gd name="T8" fmla="*/ 226090 w 227025"/>
                    <a:gd name="T9" fmla="*/ 373200 h 3930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967" name="Freeform: Shape 109">
                  <a:extLst>
                    <a:ext uri="{FF2B5EF4-FFF2-40B4-BE49-F238E27FC236}">
                      <a16:creationId xmlns:a16="http://schemas.microsoft.com/office/drawing/2014/main" id="{35262449-E891-4309-A1FA-DCCABBDDBCB3}"/>
                    </a:ext>
                  </a:extLst>
                </p:cNvPr>
                <p:cNvSpPr>
                  <a:spLocks/>
                </p:cNvSpPr>
                <p:nvPr/>
              </p:nvSpPr>
              <p:spPr bwMode="auto">
                <a:xfrm>
                  <a:off x="11227778" y="4567580"/>
                  <a:ext cx="71554" cy="334884"/>
                </a:xfrm>
                <a:custGeom>
                  <a:avLst/>
                  <a:gdLst>
                    <a:gd name="T0" fmla="*/ 70744 w 71554"/>
                    <a:gd name="T1" fmla="*/ 315120 h 334884"/>
                    <a:gd name="T2" fmla="*/ 33763 w 71554"/>
                    <a:gd name="T3" fmla="*/ 15544 h 334884"/>
                    <a:gd name="T4" fmla="*/ 1497 w 71554"/>
                    <a:gd name="T5" fmla="*/ 15544 h 334884"/>
                    <a:gd name="T6" fmla="*/ 39719 w 71554"/>
                    <a:gd name="T7" fmla="*/ 323558 h 334884"/>
                    <a:gd name="T8" fmla="*/ 70744 w 71554"/>
                    <a:gd name="T9" fmla="*/ 315120 h 3348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sp>
            <p:nvSpPr>
              <p:cNvPr id="37895" name="Freeform: Shape 27">
                <a:extLst>
                  <a:ext uri="{FF2B5EF4-FFF2-40B4-BE49-F238E27FC236}">
                    <a16:creationId xmlns:a16="http://schemas.microsoft.com/office/drawing/2014/main" id="{2C61AF1F-807A-457A-8EE1-7A327C254CCC}"/>
                  </a:ext>
                </a:extLst>
              </p:cNvPr>
              <p:cNvSpPr>
                <a:spLocks/>
              </p:cNvSpPr>
              <p:nvPr/>
            </p:nvSpPr>
            <p:spPr bwMode="auto">
              <a:xfrm>
                <a:off x="10413197" y="3887174"/>
                <a:ext cx="497390" cy="564156"/>
              </a:xfrm>
              <a:custGeom>
                <a:avLst/>
                <a:gdLst>
                  <a:gd name="T0" fmla="*/ 497390 w 497390"/>
                  <a:gd name="T1" fmla="*/ 564156 h 564156"/>
                  <a:gd name="T2" fmla="*/ 0 w 497390"/>
                  <a:gd name="T3" fmla="*/ 564156 h 564156"/>
                  <a:gd name="T4" fmla="*/ 4219 w 497390"/>
                  <a:gd name="T5" fmla="*/ 0 h 564156"/>
                  <a:gd name="T6" fmla="*/ 497390 w 497390"/>
                  <a:gd name="T7" fmla="*/ 0 h 5641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97390" h="564156">
                    <a:moveTo>
                      <a:pt x="497390" y="564156"/>
                    </a:moveTo>
                    <a:lnTo>
                      <a:pt x="0" y="564156"/>
                    </a:lnTo>
                    <a:lnTo>
                      <a:pt x="4219" y="0"/>
                    </a:lnTo>
                    <a:lnTo>
                      <a:pt x="497390" y="0"/>
                    </a:lnTo>
                    <a:lnTo>
                      <a:pt x="497390" y="564156"/>
                    </a:ln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896" name="Freeform: Shape 28">
                <a:extLst>
                  <a:ext uri="{FF2B5EF4-FFF2-40B4-BE49-F238E27FC236}">
                    <a16:creationId xmlns:a16="http://schemas.microsoft.com/office/drawing/2014/main" id="{26FA300B-D550-4C97-9B20-646DB5A1DDEE}"/>
                  </a:ext>
                </a:extLst>
              </p:cNvPr>
              <p:cNvSpPr>
                <a:spLocks/>
              </p:cNvSpPr>
              <p:nvPr/>
            </p:nvSpPr>
            <p:spPr bwMode="auto">
              <a:xfrm>
                <a:off x="10073501" y="4096406"/>
                <a:ext cx="1175719" cy="1403812"/>
              </a:xfrm>
              <a:custGeom>
                <a:avLst/>
                <a:gdLst>
                  <a:gd name="T0" fmla="*/ 974837 w 1175719"/>
                  <a:gd name="T1" fmla="*/ 63539 h 1403812"/>
                  <a:gd name="T2" fmla="*/ 836838 w 1175719"/>
                  <a:gd name="T3" fmla="*/ 0 h 1403812"/>
                  <a:gd name="T4" fmla="*/ 836838 w 1175719"/>
                  <a:gd name="T5" fmla="*/ 81409 h 1403812"/>
                  <a:gd name="T6" fmla="*/ 575237 w 1175719"/>
                  <a:gd name="T7" fmla="*/ 305285 h 1403812"/>
                  <a:gd name="T8" fmla="*/ 342426 w 1175719"/>
                  <a:gd name="T9" fmla="*/ 71233 h 1403812"/>
                  <a:gd name="T10" fmla="*/ 342426 w 1175719"/>
                  <a:gd name="T11" fmla="*/ 1489 h 1403812"/>
                  <a:gd name="T12" fmla="*/ 5124 w 1175719"/>
                  <a:gd name="T13" fmla="*/ 606598 h 1403812"/>
                  <a:gd name="T14" fmla="*/ 8847 w 1175719"/>
                  <a:gd name="T15" fmla="*/ 1403812 h 1403812"/>
                  <a:gd name="T16" fmla="*/ 1171411 w 1175719"/>
                  <a:gd name="T17" fmla="*/ 1403812 h 1403812"/>
                  <a:gd name="T18" fmla="*/ 1175134 w 1175719"/>
                  <a:gd name="T19" fmla="*/ 606598 h 1403812"/>
                  <a:gd name="T20" fmla="*/ 974837 w 1175719"/>
                  <a:gd name="T21" fmla="*/ 63539 h 14038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897" name="Freeform: Shape 29">
                <a:extLst>
                  <a:ext uri="{FF2B5EF4-FFF2-40B4-BE49-F238E27FC236}">
                    <a16:creationId xmlns:a16="http://schemas.microsoft.com/office/drawing/2014/main" id="{847484C8-DA7E-4958-A5C7-F8C6CF73A354}"/>
                  </a:ext>
                </a:extLst>
              </p:cNvPr>
              <p:cNvSpPr>
                <a:spLocks/>
              </p:cNvSpPr>
              <p:nvPr/>
            </p:nvSpPr>
            <p:spPr bwMode="auto">
              <a:xfrm>
                <a:off x="9983317" y="4059176"/>
                <a:ext cx="1369064" cy="1754269"/>
              </a:xfrm>
              <a:custGeom>
                <a:avLst/>
                <a:gdLst>
                  <a:gd name="T0" fmla="*/ 1369064 w 1369064"/>
                  <a:gd name="T1" fmla="*/ 1754269 h 1754269"/>
                  <a:gd name="T2" fmla="*/ 1295846 w 1369064"/>
                  <a:gd name="T3" fmla="*/ 630673 h 1754269"/>
                  <a:gd name="T4" fmla="*/ 1258119 w 1369064"/>
                  <a:gd name="T5" fmla="*/ 289648 h 1754269"/>
                  <a:gd name="T6" fmla="*/ 1083139 w 1369064"/>
                  <a:gd name="T7" fmla="*/ 66269 h 1754269"/>
                  <a:gd name="T8" fmla="*/ 927519 w 1369064"/>
                  <a:gd name="T9" fmla="*/ 248 h 1754269"/>
                  <a:gd name="T10" fmla="*/ 907414 w 1369064"/>
                  <a:gd name="T11" fmla="*/ 629680 h 1754269"/>
                  <a:gd name="T12" fmla="*/ 661946 w 1369064"/>
                  <a:gd name="T13" fmla="*/ 1109945 h 1754269"/>
                  <a:gd name="T14" fmla="*/ 426405 w 1369064"/>
                  <a:gd name="T15" fmla="*/ 647799 h 1754269"/>
                  <a:gd name="T16" fmla="*/ 437326 w 1369064"/>
                  <a:gd name="T17" fmla="*/ 0 h 1754269"/>
                  <a:gd name="T18" fmla="*/ 74956 w 1369064"/>
                  <a:gd name="T19" fmla="*/ 618015 h 1754269"/>
                  <a:gd name="T20" fmla="*/ 74460 w 1369064"/>
                  <a:gd name="T21" fmla="*/ 629680 h 1754269"/>
                  <a:gd name="T22" fmla="*/ 0 w 1369064"/>
                  <a:gd name="T23" fmla="*/ 1754269 h 1754269"/>
                  <a:gd name="T24" fmla="*/ 1369064 w 1369064"/>
                  <a:gd name="T25" fmla="*/ 1754269 h 17542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898" name="Freeform: Shape 30">
                <a:extLst>
                  <a:ext uri="{FF2B5EF4-FFF2-40B4-BE49-F238E27FC236}">
                    <a16:creationId xmlns:a16="http://schemas.microsoft.com/office/drawing/2014/main" id="{B40E6062-4F9A-48AE-AD7D-5010AB1DC500}"/>
                  </a:ext>
                </a:extLst>
              </p:cNvPr>
              <p:cNvSpPr>
                <a:spLocks/>
              </p:cNvSpPr>
              <p:nvPr/>
            </p:nvSpPr>
            <p:spPr bwMode="auto">
              <a:xfrm>
                <a:off x="11251006" y="4701980"/>
                <a:ext cx="117011" cy="1111465"/>
              </a:xfrm>
              <a:custGeom>
                <a:avLst/>
                <a:gdLst>
                  <a:gd name="T0" fmla="*/ 85986 w 117011"/>
                  <a:gd name="T1" fmla="*/ 1009952 h 1111465"/>
                  <a:gd name="T2" fmla="*/ 91199 w 117011"/>
                  <a:gd name="T3" fmla="*/ 1111465 h 1111465"/>
                  <a:gd name="T4" fmla="*/ 117011 w 117011"/>
                  <a:gd name="T5" fmla="*/ 1111465 h 1111465"/>
                  <a:gd name="T6" fmla="*/ 56451 w 117011"/>
                  <a:gd name="T7" fmla="*/ 293650 h 1111465"/>
                  <a:gd name="T8" fmla="*/ 25674 w 117011"/>
                  <a:gd name="T9" fmla="*/ 12193 h 1111465"/>
                  <a:gd name="T10" fmla="*/ 110 w 117011"/>
                  <a:gd name="T11" fmla="*/ 12193 h 1111465"/>
                  <a:gd name="T12" fmla="*/ 85986 w 117011"/>
                  <a:gd name="T13" fmla="*/ 1009952 h 111146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899" name="Freeform: Shape 31">
                <a:extLst>
                  <a:ext uri="{FF2B5EF4-FFF2-40B4-BE49-F238E27FC236}">
                    <a16:creationId xmlns:a16="http://schemas.microsoft.com/office/drawing/2014/main" id="{59BFA846-2EC6-4797-BA89-E7C30B5C3BC0}"/>
                  </a:ext>
                </a:extLst>
              </p:cNvPr>
              <p:cNvSpPr>
                <a:spLocks/>
              </p:cNvSpPr>
              <p:nvPr/>
            </p:nvSpPr>
            <p:spPr bwMode="auto">
              <a:xfrm>
                <a:off x="10120260" y="5648144"/>
                <a:ext cx="303330" cy="25564"/>
              </a:xfrm>
              <a:custGeom>
                <a:avLst/>
                <a:gdLst>
                  <a:gd name="T0" fmla="*/ 290951 w 303330"/>
                  <a:gd name="T1" fmla="*/ 0 h 25564"/>
                  <a:gd name="T2" fmla="*/ 12472 w 303330"/>
                  <a:gd name="T3" fmla="*/ 0 h 25564"/>
                  <a:gd name="T4" fmla="*/ 12472 w 303330"/>
                  <a:gd name="T5" fmla="*/ 25565 h 25564"/>
                  <a:gd name="T6" fmla="*/ 290951 w 303330"/>
                  <a:gd name="T7" fmla="*/ 25565 h 25564"/>
                  <a:gd name="T8" fmla="*/ 290951 w 303330"/>
                  <a:gd name="T9" fmla="*/ 0 h 255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900" name="Freeform: Shape 32">
                <a:extLst>
                  <a:ext uri="{FF2B5EF4-FFF2-40B4-BE49-F238E27FC236}">
                    <a16:creationId xmlns:a16="http://schemas.microsoft.com/office/drawing/2014/main" id="{258DF821-9072-4655-BABA-A0512B5533BA}"/>
                  </a:ext>
                </a:extLst>
              </p:cNvPr>
              <p:cNvSpPr>
                <a:spLocks/>
              </p:cNvSpPr>
              <p:nvPr/>
            </p:nvSpPr>
            <p:spPr bwMode="auto">
              <a:xfrm>
                <a:off x="10899108" y="5651371"/>
                <a:ext cx="296721" cy="25566"/>
              </a:xfrm>
              <a:custGeom>
                <a:avLst/>
                <a:gdLst>
                  <a:gd name="T0" fmla="*/ 284250 w 296721"/>
                  <a:gd name="T1" fmla="*/ 0 h 25566"/>
                  <a:gd name="T2" fmla="*/ 12472 w 296721"/>
                  <a:gd name="T3" fmla="*/ 0 h 25566"/>
                  <a:gd name="T4" fmla="*/ 12472 w 296721"/>
                  <a:gd name="T5" fmla="*/ 25564 h 25566"/>
                  <a:gd name="T6" fmla="*/ 284250 w 296721"/>
                  <a:gd name="T7" fmla="*/ 25564 h 25566"/>
                  <a:gd name="T8" fmla="*/ 284250 w 296721"/>
                  <a:gd name="T9" fmla="*/ 0 h 255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nvGrpSpPr>
              <p:cNvPr id="37901" name="Graphic 4">
                <a:extLst>
                  <a:ext uri="{FF2B5EF4-FFF2-40B4-BE49-F238E27FC236}">
                    <a16:creationId xmlns:a16="http://schemas.microsoft.com/office/drawing/2014/main" id="{29952C23-9259-41DD-AD9C-466B475B9E53}"/>
                  </a:ext>
                </a:extLst>
              </p:cNvPr>
              <p:cNvGrpSpPr>
                <a:grpSpLocks/>
              </p:cNvGrpSpPr>
              <p:nvPr/>
            </p:nvGrpSpPr>
            <p:grpSpPr bwMode="auto">
              <a:xfrm>
                <a:off x="8408633" y="3314331"/>
                <a:ext cx="2021128" cy="2499362"/>
                <a:chOff x="8408633" y="3314331"/>
                <a:chExt cx="2021128" cy="2499362"/>
              </a:xfrm>
            </p:grpSpPr>
            <p:grpSp>
              <p:nvGrpSpPr>
                <p:cNvPr id="37948" name="Graphic 4">
                  <a:extLst>
                    <a:ext uri="{FF2B5EF4-FFF2-40B4-BE49-F238E27FC236}">
                      <a16:creationId xmlns:a16="http://schemas.microsoft.com/office/drawing/2014/main" id="{2893B569-DE48-4391-9CA4-9117AAF117E4}"/>
                    </a:ext>
                  </a:extLst>
                </p:cNvPr>
                <p:cNvGrpSpPr>
                  <a:grpSpLocks/>
                </p:cNvGrpSpPr>
                <p:nvPr/>
              </p:nvGrpSpPr>
              <p:grpSpPr bwMode="auto">
                <a:xfrm>
                  <a:off x="8408633" y="3314331"/>
                  <a:ext cx="532978" cy="711598"/>
                  <a:chOff x="8408633" y="3314331"/>
                  <a:chExt cx="532978" cy="711598"/>
                </a:xfrm>
              </p:grpSpPr>
              <p:sp>
                <p:nvSpPr>
                  <p:cNvPr id="37952" name="Freeform: Shape 94">
                    <a:extLst>
                      <a:ext uri="{FF2B5EF4-FFF2-40B4-BE49-F238E27FC236}">
                        <a16:creationId xmlns:a16="http://schemas.microsoft.com/office/drawing/2014/main" id="{83E7240C-C4A1-465D-9ABE-7BE74ACFFC3B}"/>
                      </a:ext>
                    </a:extLst>
                  </p:cNvPr>
                  <p:cNvSpPr>
                    <a:spLocks/>
                  </p:cNvSpPr>
                  <p:nvPr/>
                </p:nvSpPr>
                <p:spPr bwMode="auto">
                  <a:xfrm>
                    <a:off x="8519087" y="3532684"/>
                    <a:ext cx="412943" cy="489509"/>
                  </a:xfrm>
                  <a:custGeom>
                    <a:avLst/>
                    <a:gdLst>
                      <a:gd name="T0" fmla="*/ 300177 w 412943"/>
                      <a:gd name="T1" fmla="*/ 489510 h 489509"/>
                      <a:gd name="T2" fmla="*/ 204124 w 412943"/>
                      <a:gd name="T3" fmla="*/ 419766 h 489509"/>
                      <a:gd name="T4" fmla="*/ 83748 w 412943"/>
                      <a:gd name="T5" fmla="*/ 392216 h 489509"/>
                      <a:gd name="T6" fmla="*/ 51978 w 412943"/>
                      <a:gd name="T7" fmla="*/ 369630 h 489509"/>
                      <a:gd name="T8" fmla="*/ 44532 w 412943"/>
                      <a:gd name="T9" fmla="*/ 332400 h 489509"/>
                      <a:gd name="T10" fmla="*/ 52475 w 412943"/>
                      <a:gd name="T11" fmla="*/ 321231 h 489509"/>
                      <a:gd name="T12" fmla="*/ 40313 w 412943"/>
                      <a:gd name="T13" fmla="*/ 317012 h 489509"/>
                      <a:gd name="T14" fmla="*/ 105 w 412943"/>
                      <a:gd name="T15" fmla="*/ 267372 h 489509"/>
                      <a:gd name="T16" fmla="*/ 22691 w 412943"/>
                      <a:gd name="T17" fmla="*/ 220710 h 489509"/>
                      <a:gd name="T18" fmla="*/ 49993 w 412943"/>
                      <a:gd name="T19" fmla="*/ 205570 h 489509"/>
                      <a:gd name="T20" fmla="*/ 11522 w 412943"/>
                      <a:gd name="T21" fmla="*/ 173304 h 489509"/>
                      <a:gd name="T22" fmla="*/ 18720 w 412943"/>
                      <a:gd name="T23" fmla="*/ 114481 h 489509"/>
                      <a:gd name="T24" fmla="*/ 55453 w 412943"/>
                      <a:gd name="T25" fmla="*/ 97356 h 489509"/>
                      <a:gd name="T26" fmla="*/ 196430 w 412943"/>
                      <a:gd name="T27" fmla="*/ 5770 h 489509"/>
                      <a:gd name="T28" fmla="*/ 310601 w 412943"/>
                      <a:gd name="T29" fmla="*/ 23889 h 489509"/>
                      <a:gd name="T30" fmla="*/ 349320 w 412943"/>
                      <a:gd name="T31" fmla="*/ 100086 h 489509"/>
                      <a:gd name="T32" fmla="*/ 411370 w 412943"/>
                      <a:gd name="T33" fmla="*/ 307332 h 489509"/>
                      <a:gd name="T34" fmla="*/ 300177 w 412943"/>
                      <a:gd name="T35" fmla="*/ 489510 h 48950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953" name="Freeform: Shape 95">
                    <a:extLst>
                      <a:ext uri="{FF2B5EF4-FFF2-40B4-BE49-F238E27FC236}">
                        <a16:creationId xmlns:a16="http://schemas.microsoft.com/office/drawing/2014/main" id="{FDACBA03-D968-4A2F-8135-FEF66253D1A9}"/>
                      </a:ext>
                    </a:extLst>
                  </p:cNvPr>
                  <p:cNvSpPr>
                    <a:spLocks/>
                  </p:cNvSpPr>
                  <p:nvPr/>
                </p:nvSpPr>
                <p:spPr bwMode="auto">
                  <a:xfrm>
                    <a:off x="8628596" y="3689109"/>
                    <a:ext cx="161939" cy="221395"/>
                  </a:xfrm>
                  <a:custGeom>
                    <a:avLst/>
                    <a:gdLst>
                      <a:gd name="T0" fmla="*/ 136809 w 161939"/>
                      <a:gd name="T1" fmla="*/ 19610 h 221395"/>
                      <a:gd name="T2" fmla="*/ 23879 w 161939"/>
                      <a:gd name="T3" fmla="*/ 3974 h 221395"/>
                      <a:gd name="T4" fmla="*/ 52 w 161939"/>
                      <a:gd name="T5" fmla="*/ 23333 h 221395"/>
                      <a:gd name="T6" fmla="*/ 13951 w 161939"/>
                      <a:gd name="T7" fmla="*/ 47408 h 221395"/>
                      <a:gd name="T8" fmla="*/ 62846 w 161939"/>
                      <a:gd name="T9" fmla="*/ 92580 h 221395"/>
                      <a:gd name="T10" fmla="*/ 86921 w 161939"/>
                      <a:gd name="T11" fmla="*/ 150659 h 221395"/>
                      <a:gd name="T12" fmla="*/ 101565 w 161939"/>
                      <a:gd name="T13" fmla="*/ 209979 h 221395"/>
                      <a:gd name="T14" fmla="*/ 125640 w 161939"/>
                      <a:gd name="T15" fmla="*/ 221396 h 221395"/>
                      <a:gd name="T16" fmla="*/ 151453 w 161939"/>
                      <a:gd name="T17" fmla="*/ 205759 h 221395"/>
                      <a:gd name="T18" fmla="*/ 160388 w 161939"/>
                      <a:gd name="T19" fmla="*/ 176224 h 221395"/>
                      <a:gd name="T20" fmla="*/ 161877 w 161939"/>
                      <a:gd name="T21" fmla="*/ 144454 h 221395"/>
                      <a:gd name="T22" fmla="*/ 153935 w 161939"/>
                      <a:gd name="T23" fmla="*/ 72724 h 221395"/>
                      <a:gd name="T24" fmla="*/ 136809 w 161939"/>
                      <a:gd name="T25" fmla="*/ 19610 h 2213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954" name="Freeform: Shape 96">
                    <a:extLst>
                      <a:ext uri="{FF2B5EF4-FFF2-40B4-BE49-F238E27FC236}">
                        <a16:creationId xmlns:a16="http://schemas.microsoft.com/office/drawing/2014/main" id="{7266A778-D6CE-4E25-8B23-E468EEDA789D}"/>
                      </a:ext>
                    </a:extLst>
                  </p:cNvPr>
                  <p:cNvSpPr>
                    <a:spLocks/>
                  </p:cNvSpPr>
                  <p:nvPr/>
                </p:nvSpPr>
                <p:spPr bwMode="auto">
                  <a:xfrm>
                    <a:off x="8427989" y="3338233"/>
                    <a:ext cx="244589" cy="319356"/>
                  </a:xfrm>
                  <a:custGeom>
                    <a:avLst/>
                    <a:gdLst>
                      <a:gd name="T0" fmla="*/ 170626 w 244589"/>
                      <a:gd name="T1" fmla="*/ 319357 h 319356"/>
                      <a:gd name="T2" fmla="*/ 19225 w 244589"/>
                      <a:gd name="T3" fmla="*/ 76370 h 319356"/>
                      <a:gd name="T4" fmla="*/ 362 w 244589"/>
                      <a:gd name="T5" fmla="*/ 37403 h 319356"/>
                      <a:gd name="T6" fmla="*/ 18480 w 244589"/>
                      <a:gd name="T7" fmla="*/ 1414 h 319356"/>
                      <a:gd name="T8" fmla="*/ 65886 w 244589"/>
                      <a:gd name="T9" fmla="*/ 24745 h 319356"/>
                      <a:gd name="T10" fmla="*/ 244589 w 244589"/>
                      <a:gd name="T11" fmla="*/ 249117 h 319356"/>
                      <a:gd name="T12" fmla="*/ 170626 w 244589"/>
                      <a:gd name="T13" fmla="*/ 319357 h 3193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955" name="Freeform: Shape 97">
                    <a:extLst>
                      <a:ext uri="{FF2B5EF4-FFF2-40B4-BE49-F238E27FC236}">
                        <a16:creationId xmlns:a16="http://schemas.microsoft.com/office/drawing/2014/main" id="{26E4F734-C1F6-4599-A31C-40C73A908B56}"/>
                      </a:ext>
                    </a:extLst>
                  </p:cNvPr>
                  <p:cNvSpPr>
                    <a:spLocks/>
                  </p:cNvSpPr>
                  <p:nvPr/>
                </p:nvSpPr>
                <p:spPr bwMode="auto">
                  <a:xfrm>
                    <a:off x="8889879" y="3760712"/>
                    <a:ext cx="51731" cy="85632"/>
                  </a:xfrm>
                  <a:custGeom>
                    <a:avLst/>
                    <a:gdLst>
                      <a:gd name="T0" fmla="*/ 370 w 51731"/>
                      <a:gd name="T1" fmla="*/ 11794 h 85632"/>
                      <a:gd name="T2" fmla="*/ 33629 w 51731"/>
                      <a:gd name="T3" fmla="*/ 80794 h 85632"/>
                      <a:gd name="T4" fmla="*/ 46783 w 51731"/>
                      <a:gd name="T5" fmla="*/ 84268 h 85632"/>
                      <a:gd name="T6" fmla="*/ 50258 w 51731"/>
                      <a:gd name="T7" fmla="*/ 71114 h 85632"/>
                      <a:gd name="T8" fmla="*/ 18985 w 51731"/>
                      <a:gd name="T9" fmla="*/ 6831 h 85632"/>
                      <a:gd name="T10" fmla="*/ 370 w 51731"/>
                      <a:gd name="T11" fmla="*/ 11794 h 856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956" name="Freeform: Shape 98">
                    <a:extLst>
                      <a:ext uri="{FF2B5EF4-FFF2-40B4-BE49-F238E27FC236}">
                        <a16:creationId xmlns:a16="http://schemas.microsoft.com/office/drawing/2014/main" id="{1E6D39F2-A6B6-4F53-A5D7-51F36FBCC980}"/>
                      </a:ext>
                    </a:extLst>
                  </p:cNvPr>
                  <p:cNvSpPr>
                    <a:spLocks/>
                  </p:cNvSpPr>
                  <p:nvPr/>
                </p:nvSpPr>
                <p:spPr bwMode="auto">
                  <a:xfrm>
                    <a:off x="8408633" y="3314331"/>
                    <a:ext cx="491332" cy="415981"/>
                  </a:xfrm>
                  <a:custGeom>
                    <a:avLst/>
                    <a:gdLst>
                      <a:gd name="T0" fmla="*/ 462753 w 491332"/>
                      <a:gd name="T1" fmla="*/ 404812 h 415981"/>
                      <a:gd name="T2" fmla="*/ 443145 w 491332"/>
                      <a:gd name="T3" fmla="*/ 318936 h 415981"/>
                      <a:gd name="T4" fmla="*/ 377621 w 491332"/>
                      <a:gd name="T5" fmla="*/ 228839 h 415981"/>
                      <a:gd name="T6" fmla="*/ 319294 w 491332"/>
                      <a:gd name="T7" fmla="*/ 237774 h 415981"/>
                      <a:gd name="T8" fmla="*/ 212568 w 491332"/>
                      <a:gd name="T9" fmla="*/ 311738 h 415981"/>
                      <a:gd name="T10" fmla="*/ 210831 w 491332"/>
                      <a:gd name="T11" fmla="*/ 341274 h 415981"/>
                      <a:gd name="T12" fmla="*/ 251039 w 491332"/>
                      <a:gd name="T13" fmla="*/ 355917 h 415981"/>
                      <a:gd name="T14" fmla="*/ 300927 w 491332"/>
                      <a:gd name="T15" fmla="*/ 352939 h 415981"/>
                      <a:gd name="T16" fmla="*/ 363722 w 491332"/>
                      <a:gd name="T17" fmla="*/ 375525 h 415981"/>
                      <a:gd name="T18" fmla="*/ 353049 w 491332"/>
                      <a:gd name="T19" fmla="*/ 400593 h 415981"/>
                      <a:gd name="T20" fmla="*/ 301175 w 491332"/>
                      <a:gd name="T21" fmla="*/ 382226 h 415981"/>
                      <a:gd name="T22" fmla="*/ 277596 w 491332"/>
                      <a:gd name="T23" fmla="*/ 383467 h 415981"/>
                      <a:gd name="T24" fmla="*/ 214802 w 491332"/>
                      <a:gd name="T25" fmla="*/ 379000 h 415981"/>
                      <a:gd name="T26" fmla="*/ 179558 w 491332"/>
                      <a:gd name="T27" fmla="*/ 306277 h 415981"/>
                      <a:gd name="T28" fmla="*/ 203385 w 491332"/>
                      <a:gd name="T29" fmla="*/ 280465 h 415981"/>
                      <a:gd name="T30" fmla="*/ 231183 w 491332"/>
                      <a:gd name="T31" fmla="*/ 254156 h 415981"/>
                      <a:gd name="T32" fmla="*/ 95667 w 491332"/>
                      <a:gd name="T33" fmla="*/ 79424 h 415981"/>
                      <a:gd name="T34" fmla="*/ 44290 w 491332"/>
                      <a:gd name="T35" fmla="*/ 29287 h 415981"/>
                      <a:gd name="T36" fmla="*/ 32624 w 491332"/>
                      <a:gd name="T37" fmla="*/ 66269 h 415981"/>
                      <a:gd name="T38" fmla="*/ 84250 w 491332"/>
                      <a:gd name="T39" fmla="*/ 156365 h 415981"/>
                      <a:gd name="T40" fmla="*/ 161688 w 491332"/>
                      <a:gd name="T41" fmla="*/ 270040 h 415981"/>
                      <a:gd name="T42" fmla="*/ 156476 w 491332"/>
                      <a:gd name="T43" fmla="*/ 290393 h 415981"/>
                      <a:gd name="T44" fmla="*/ 136620 w 491332"/>
                      <a:gd name="T45" fmla="*/ 285429 h 415981"/>
                      <a:gd name="T46" fmla="*/ 17981 w 491332"/>
                      <a:gd name="T47" fmla="*/ 105981 h 415981"/>
                      <a:gd name="T48" fmla="*/ 39326 w 491332"/>
                      <a:gd name="T49" fmla="*/ 248 h 415981"/>
                      <a:gd name="T50" fmla="*/ 91944 w 491332"/>
                      <a:gd name="T51" fmla="*/ 27302 h 415981"/>
                      <a:gd name="T52" fmla="*/ 132649 w 491332"/>
                      <a:gd name="T53" fmla="*/ 79424 h 415981"/>
                      <a:gd name="T54" fmla="*/ 255755 w 491332"/>
                      <a:gd name="T55" fmla="*/ 238271 h 415981"/>
                      <a:gd name="T56" fmla="*/ 366452 w 491332"/>
                      <a:gd name="T57" fmla="*/ 198063 h 415981"/>
                      <a:gd name="T58" fmla="*/ 449350 w 491332"/>
                      <a:gd name="T59" fmla="*/ 249192 h 415981"/>
                      <a:gd name="T60" fmla="*/ 473673 w 491332"/>
                      <a:gd name="T61" fmla="*/ 319928 h 415981"/>
                      <a:gd name="T62" fmla="*/ 480623 w 491332"/>
                      <a:gd name="T63" fmla="*/ 414492 h 4159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957" name="Freeform: Shape 99">
                    <a:extLst>
                      <a:ext uri="{FF2B5EF4-FFF2-40B4-BE49-F238E27FC236}">
                        <a16:creationId xmlns:a16="http://schemas.microsoft.com/office/drawing/2014/main" id="{BFE94304-23D2-4E4F-B8CB-F6C5D3518373}"/>
                      </a:ext>
                    </a:extLst>
                  </p:cNvPr>
                  <p:cNvSpPr>
                    <a:spLocks/>
                  </p:cNvSpPr>
                  <p:nvPr/>
                </p:nvSpPr>
                <p:spPr bwMode="auto">
                  <a:xfrm>
                    <a:off x="8505699" y="3610184"/>
                    <a:ext cx="254999" cy="346485"/>
                  </a:xfrm>
                  <a:custGeom>
                    <a:avLst/>
                    <a:gdLst>
                      <a:gd name="T0" fmla="*/ 168866 w 254999"/>
                      <a:gd name="T1" fmla="*/ 343755 h 346485"/>
                      <a:gd name="T2" fmla="*/ 104830 w 254999"/>
                      <a:gd name="T3" fmla="*/ 327871 h 346485"/>
                      <a:gd name="T4" fmla="*/ 49730 w 254999"/>
                      <a:gd name="T5" fmla="*/ 251426 h 346485"/>
                      <a:gd name="T6" fmla="*/ 4062 w 254999"/>
                      <a:gd name="T7" fmla="*/ 183171 h 346485"/>
                      <a:gd name="T8" fmla="*/ 16224 w 254999"/>
                      <a:gd name="T9" fmla="*/ 120873 h 346485"/>
                      <a:gd name="T10" fmla="*/ 66360 w 254999"/>
                      <a:gd name="T11" fmla="*/ 745 h 346485"/>
                      <a:gd name="T12" fmla="*/ 84478 w 254999"/>
                      <a:gd name="T13" fmla="*/ 12162 h 346485"/>
                      <a:gd name="T14" fmla="*/ 31116 w 254999"/>
                      <a:gd name="T15" fmla="*/ 64284 h 346485"/>
                      <a:gd name="T16" fmla="*/ 86216 w 254999"/>
                      <a:gd name="T17" fmla="*/ 117150 h 346485"/>
                      <a:gd name="T18" fmla="*/ 116248 w 254999"/>
                      <a:gd name="T19" fmla="*/ 118143 h 346485"/>
                      <a:gd name="T20" fmla="*/ 180531 w 254999"/>
                      <a:gd name="T21" fmla="*/ 109952 h 346485"/>
                      <a:gd name="T22" fmla="*/ 185743 w 254999"/>
                      <a:gd name="T23" fmla="*/ 90841 h 346485"/>
                      <a:gd name="T24" fmla="*/ 209571 w 254999"/>
                      <a:gd name="T25" fmla="*/ 85380 h 346485"/>
                      <a:gd name="T26" fmla="*/ 205599 w 254999"/>
                      <a:gd name="T27" fmla="*/ 129063 h 346485"/>
                      <a:gd name="T28" fmla="*/ 114510 w 254999"/>
                      <a:gd name="T29" fmla="*/ 147430 h 346485"/>
                      <a:gd name="T30" fmla="*/ 85223 w 254999"/>
                      <a:gd name="T31" fmla="*/ 146685 h 346485"/>
                      <a:gd name="T32" fmla="*/ 60403 w 254999"/>
                      <a:gd name="T33" fmla="*/ 147678 h 346485"/>
                      <a:gd name="T34" fmla="*/ 122453 w 254999"/>
                      <a:gd name="T35" fmla="*/ 235044 h 346485"/>
                      <a:gd name="T36" fmla="*/ 179787 w 254999"/>
                      <a:gd name="T37" fmla="*/ 238023 h 346485"/>
                      <a:gd name="T38" fmla="*/ 212301 w 254999"/>
                      <a:gd name="T39" fmla="*/ 221890 h 346485"/>
                      <a:gd name="T40" fmla="*/ 210811 w 254999"/>
                      <a:gd name="T41" fmla="*/ 188135 h 346485"/>
                      <a:gd name="T42" fmla="*/ 236376 w 254999"/>
                      <a:gd name="T43" fmla="*/ 187638 h 346485"/>
                      <a:gd name="T44" fmla="*/ 205103 w 254999"/>
                      <a:gd name="T45" fmla="*/ 264084 h 346485"/>
                      <a:gd name="T46" fmla="*/ 164150 w 254999"/>
                      <a:gd name="T47" fmla="*/ 266814 h 346485"/>
                      <a:gd name="T48" fmla="*/ 116248 w 254999"/>
                      <a:gd name="T49" fmla="*/ 264084 h 346485"/>
                      <a:gd name="T50" fmla="*/ 79018 w 254999"/>
                      <a:gd name="T51" fmla="*/ 261353 h 346485"/>
                      <a:gd name="T52" fmla="*/ 84478 w 254999"/>
                      <a:gd name="T53" fmla="*/ 286173 h 346485"/>
                      <a:gd name="T54" fmla="*/ 126672 w 254999"/>
                      <a:gd name="T55" fmla="*/ 304788 h 346485"/>
                      <a:gd name="T56" fmla="*/ 199643 w 254999"/>
                      <a:gd name="T57" fmla="*/ 317198 h 346485"/>
                      <a:gd name="T58" fmla="*/ 217513 w 254999"/>
                      <a:gd name="T59" fmla="*/ 313227 h 346485"/>
                      <a:gd name="T60" fmla="*/ 224959 w 254999"/>
                      <a:gd name="T61" fmla="*/ 277735 h 346485"/>
                      <a:gd name="T62" fmla="*/ 238113 w 254999"/>
                      <a:gd name="T63" fmla="*/ 269296 h 346485"/>
                      <a:gd name="T64" fmla="*/ 230916 w 254999"/>
                      <a:gd name="T65" fmla="*/ 339288 h 3464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958" name="Freeform: Shape 100">
                    <a:extLst>
                      <a:ext uri="{FF2B5EF4-FFF2-40B4-BE49-F238E27FC236}">
                        <a16:creationId xmlns:a16="http://schemas.microsoft.com/office/drawing/2014/main" id="{F7BE6544-6C9A-487D-8282-8B556E3D76CD}"/>
                      </a:ext>
                    </a:extLst>
                  </p:cNvPr>
                  <p:cNvSpPr>
                    <a:spLocks/>
                  </p:cNvSpPr>
                  <p:nvPr/>
                </p:nvSpPr>
                <p:spPr bwMode="auto">
                  <a:xfrm>
                    <a:off x="8729416" y="3946108"/>
                    <a:ext cx="93804" cy="79822"/>
                  </a:xfrm>
                  <a:custGeom>
                    <a:avLst/>
                    <a:gdLst>
                      <a:gd name="T0" fmla="*/ 4964 w 93804"/>
                      <a:gd name="T1" fmla="*/ 17760 h 79822"/>
                      <a:gd name="T2" fmla="*/ 75701 w 93804"/>
                      <a:gd name="T3" fmla="*/ 75094 h 79822"/>
                      <a:gd name="T4" fmla="*/ 88855 w 93804"/>
                      <a:gd name="T5" fmla="*/ 78569 h 79822"/>
                      <a:gd name="T6" fmla="*/ 92330 w 93804"/>
                      <a:gd name="T7" fmla="*/ 65414 h 79822"/>
                      <a:gd name="T8" fmla="*/ 14396 w 93804"/>
                      <a:gd name="T9" fmla="*/ 1131 h 79822"/>
                      <a:gd name="T10" fmla="*/ 1241 w 93804"/>
                      <a:gd name="T11" fmla="*/ 4854 h 79822"/>
                      <a:gd name="T12" fmla="*/ 4964 w 93804"/>
                      <a:gd name="T13" fmla="*/ 17760 h 79822"/>
                      <a:gd name="T14" fmla="*/ 4964 w 93804"/>
                      <a:gd name="T15" fmla="*/ 17760 h 7982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sp>
              <p:nvSpPr>
                <p:cNvPr id="37949" name="Freeform: Shape 91">
                  <a:extLst>
                    <a:ext uri="{FF2B5EF4-FFF2-40B4-BE49-F238E27FC236}">
                      <a16:creationId xmlns:a16="http://schemas.microsoft.com/office/drawing/2014/main" id="{D8CFD5E1-E50E-4B40-84E2-5D826E075C1E}"/>
                    </a:ext>
                  </a:extLst>
                </p:cNvPr>
                <p:cNvSpPr>
                  <a:spLocks/>
                </p:cNvSpPr>
                <p:nvPr/>
              </p:nvSpPr>
              <p:spPr bwMode="auto">
                <a:xfrm>
                  <a:off x="8781534" y="3756360"/>
                  <a:ext cx="1571931" cy="968981"/>
                </a:xfrm>
                <a:custGeom>
                  <a:avLst/>
                  <a:gdLst>
                    <a:gd name="T0" fmla="*/ 1548516 w 1571931"/>
                    <a:gd name="T1" fmla="*/ 394898 h 968981"/>
                    <a:gd name="T2" fmla="*/ 813847 w 1571931"/>
                    <a:gd name="T3" fmla="*/ 299838 h 968981"/>
                    <a:gd name="T4" fmla="*/ 159099 w 1571931"/>
                    <a:gd name="T5" fmla="*/ 3737 h 968981"/>
                    <a:gd name="T6" fmla="*/ 19363 w 1571931"/>
                    <a:gd name="T7" fmla="*/ 340046 h 968981"/>
                    <a:gd name="T8" fmla="*/ 1386194 w 1571931"/>
                    <a:gd name="T9" fmla="*/ 968982 h 968981"/>
                    <a:gd name="T10" fmla="*/ 1548516 w 1571931"/>
                    <a:gd name="T11" fmla="*/ 394898 h 9689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950" name="Freeform: Shape 92">
                  <a:extLst>
                    <a:ext uri="{FF2B5EF4-FFF2-40B4-BE49-F238E27FC236}">
                      <a16:creationId xmlns:a16="http://schemas.microsoft.com/office/drawing/2014/main" id="{D42A4529-B86B-4257-A5BC-4825C4A82628}"/>
                    </a:ext>
                  </a:extLst>
                </p:cNvPr>
                <p:cNvSpPr>
                  <a:spLocks/>
                </p:cNvSpPr>
                <p:nvPr/>
              </p:nvSpPr>
              <p:spPr bwMode="auto">
                <a:xfrm>
                  <a:off x="8773843" y="3741298"/>
                  <a:ext cx="1655918" cy="421325"/>
                </a:xfrm>
                <a:custGeom>
                  <a:avLst/>
                  <a:gdLst>
                    <a:gd name="T0" fmla="*/ 1639603 w 1655918"/>
                    <a:gd name="T1" fmla="*/ 279904 h 421325"/>
                    <a:gd name="T2" fmla="*/ 1472317 w 1655918"/>
                    <a:gd name="T3" fmla="*/ 386877 h 421325"/>
                    <a:gd name="T4" fmla="*/ 1467849 w 1655918"/>
                    <a:gd name="T5" fmla="*/ 386133 h 421325"/>
                    <a:gd name="T6" fmla="*/ 930747 w 1655918"/>
                    <a:gd name="T7" fmla="*/ 324331 h 421325"/>
                    <a:gd name="T8" fmla="*/ 417968 w 1655918"/>
                    <a:gd name="T9" fmla="*/ 152578 h 421325"/>
                    <a:gd name="T10" fmla="*/ 149665 w 1655918"/>
                    <a:gd name="T11" fmla="*/ 10360 h 421325"/>
                    <a:gd name="T12" fmla="*/ 148424 w 1655918"/>
                    <a:gd name="T13" fmla="*/ 9615 h 421325"/>
                    <a:gd name="T14" fmla="*/ 122860 w 1655918"/>
                    <a:gd name="T15" fmla="*/ 4900 h 421325"/>
                    <a:gd name="T16" fmla="*/ 1 w 1655918"/>
                    <a:gd name="T17" fmla="*/ 304227 h 421325"/>
                    <a:gd name="T18" fmla="*/ 32267 w 1655918"/>
                    <a:gd name="T19" fmla="*/ 304227 h 421325"/>
                    <a:gd name="T20" fmla="*/ 135022 w 1655918"/>
                    <a:gd name="T21" fmla="*/ 39151 h 421325"/>
                    <a:gd name="T22" fmla="*/ 627944 w 1655918"/>
                    <a:gd name="T23" fmla="*/ 271465 h 421325"/>
                    <a:gd name="T24" fmla="*/ 1160331 w 1655918"/>
                    <a:gd name="T25" fmla="*/ 397302 h 421325"/>
                    <a:gd name="T26" fmla="*/ 1463630 w 1655918"/>
                    <a:gd name="T27" fmla="*/ 418399 h 421325"/>
                    <a:gd name="T28" fmla="*/ 1480259 w 1655918"/>
                    <a:gd name="T29" fmla="*/ 419143 h 421325"/>
                    <a:gd name="T30" fmla="*/ 1646304 w 1655918"/>
                    <a:gd name="T31" fmla="*/ 317630 h 421325"/>
                    <a:gd name="T32" fmla="*/ 1639603 w 1655918"/>
                    <a:gd name="T33" fmla="*/ 279904 h 4213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951" name="Freeform: Shape 93">
                  <a:extLst>
                    <a:ext uri="{FF2B5EF4-FFF2-40B4-BE49-F238E27FC236}">
                      <a16:creationId xmlns:a16="http://schemas.microsoft.com/office/drawing/2014/main" id="{6B15BA80-0C03-48B5-AE7B-BE0891461D34}"/>
                    </a:ext>
                  </a:extLst>
                </p:cNvPr>
                <p:cNvSpPr>
                  <a:spLocks/>
                </p:cNvSpPr>
                <p:nvPr/>
              </p:nvSpPr>
              <p:spPr bwMode="auto">
                <a:xfrm>
                  <a:off x="8851990" y="4119473"/>
                  <a:ext cx="1238073" cy="1694220"/>
                </a:xfrm>
                <a:custGeom>
                  <a:avLst/>
                  <a:gdLst>
                    <a:gd name="T0" fmla="*/ 1174513 w 1238073"/>
                    <a:gd name="T1" fmla="*/ 1088367 h 1694220"/>
                    <a:gd name="T2" fmla="*/ 1133312 w 1238073"/>
                    <a:gd name="T3" fmla="*/ 1587991 h 1694220"/>
                    <a:gd name="T4" fmla="*/ 1123136 w 1238073"/>
                    <a:gd name="T5" fmla="*/ 1694220 h 1694220"/>
                    <a:gd name="T6" fmla="*/ 1155402 w 1238073"/>
                    <a:gd name="T7" fmla="*/ 1694220 h 1694220"/>
                    <a:gd name="T8" fmla="*/ 1184689 w 1238073"/>
                    <a:gd name="T9" fmla="*/ 1369080 h 1694220"/>
                    <a:gd name="T10" fmla="*/ 1221422 w 1238073"/>
                    <a:gd name="T11" fmla="*/ 869207 h 1694220"/>
                    <a:gd name="T12" fmla="*/ 1237307 w 1238073"/>
                    <a:gd name="T13" fmla="*/ 596189 h 1694220"/>
                    <a:gd name="T14" fmla="*/ 1237555 w 1238073"/>
                    <a:gd name="T15" fmla="*/ 593459 h 1694220"/>
                    <a:gd name="T16" fmla="*/ 1238052 w 1238073"/>
                    <a:gd name="T17" fmla="*/ 585516 h 1694220"/>
                    <a:gd name="T18" fmla="*/ 1210750 w 1238073"/>
                    <a:gd name="T19" fmla="*/ 574347 h 1694220"/>
                    <a:gd name="T20" fmla="*/ 734208 w 1238073"/>
                    <a:gd name="T21" fmla="*/ 403835 h 1694220"/>
                    <a:gd name="T22" fmla="*/ 270325 w 1238073"/>
                    <a:gd name="T23" fmla="*/ 164819 h 1694220"/>
                    <a:gd name="T24" fmla="*/ 23367 w 1238073"/>
                    <a:gd name="T25" fmla="*/ 2994 h 1694220"/>
                    <a:gd name="T26" fmla="*/ 6986 w 1238073"/>
                    <a:gd name="T27" fmla="*/ 30792 h 1694220"/>
                    <a:gd name="T28" fmla="*/ 455481 w 1238073"/>
                    <a:gd name="T29" fmla="*/ 306044 h 1694220"/>
                    <a:gd name="T30" fmla="*/ 934505 w 1238073"/>
                    <a:gd name="T31" fmla="*/ 518254 h 1694220"/>
                    <a:gd name="T32" fmla="*/ 1204545 w 1238073"/>
                    <a:gd name="T33" fmla="*/ 606117 h 1694220"/>
                    <a:gd name="T34" fmla="*/ 1174513 w 1238073"/>
                    <a:gd name="T35" fmla="*/ 1088367 h 16942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grpSp>
            <p:nvGrpSpPr>
              <p:cNvPr id="37902" name="Graphic 4">
                <a:extLst>
                  <a:ext uri="{FF2B5EF4-FFF2-40B4-BE49-F238E27FC236}">
                    <a16:creationId xmlns:a16="http://schemas.microsoft.com/office/drawing/2014/main" id="{9D85FF2C-42A2-4134-9D9C-EE57732D8EB2}"/>
                  </a:ext>
                </a:extLst>
              </p:cNvPr>
              <p:cNvGrpSpPr>
                <a:grpSpLocks/>
              </p:cNvGrpSpPr>
              <p:nvPr/>
            </p:nvGrpSpPr>
            <p:grpSpPr bwMode="auto">
              <a:xfrm>
                <a:off x="9635854" y="2992117"/>
                <a:ext cx="2029993" cy="751396"/>
                <a:chOff x="9635854" y="2992117"/>
                <a:chExt cx="2029993" cy="751396"/>
              </a:xfrm>
            </p:grpSpPr>
            <p:grpSp>
              <p:nvGrpSpPr>
                <p:cNvPr id="37942" name="Graphic 4">
                  <a:extLst>
                    <a:ext uri="{FF2B5EF4-FFF2-40B4-BE49-F238E27FC236}">
                      <a16:creationId xmlns:a16="http://schemas.microsoft.com/office/drawing/2014/main" id="{EB67F575-52CC-4677-8465-A74C5C45FD0C}"/>
                    </a:ext>
                  </a:extLst>
                </p:cNvPr>
                <p:cNvGrpSpPr>
                  <a:grpSpLocks/>
                </p:cNvGrpSpPr>
                <p:nvPr/>
              </p:nvGrpSpPr>
              <p:grpSpPr bwMode="auto">
                <a:xfrm>
                  <a:off x="9635854" y="3377070"/>
                  <a:ext cx="399749" cy="366442"/>
                  <a:chOff x="9635854" y="3377070"/>
                  <a:chExt cx="399749" cy="366442"/>
                </a:xfrm>
              </p:grpSpPr>
              <p:sp>
                <p:nvSpPr>
                  <p:cNvPr id="37946" name="Freeform: Shape 88">
                    <a:extLst>
                      <a:ext uri="{FF2B5EF4-FFF2-40B4-BE49-F238E27FC236}">
                        <a16:creationId xmlns:a16="http://schemas.microsoft.com/office/drawing/2014/main" id="{9D61BB76-B338-43AB-A3C2-7A57FDF71988}"/>
                      </a:ext>
                    </a:extLst>
                  </p:cNvPr>
                  <p:cNvSpPr>
                    <a:spLocks/>
                  </p:cNvSpPr>
                  <p:nvPr/>
                </p:nvSpPr>
                <p:spPr bwMode="auto">
                  <a:xfrm>
                    <a:off x="9635854" y="3377070"/>
                    <a:ext cx="399749" cy="366442"/>
                  </a:xfrm>
                  <a:custGeom>
                    <a:avLst/>
                    <a:gdLst>
                      <a:gd name="T0" fmla="*/ 365333 w 399749"/>
                      <a:gd name="T1" fmla="*/ 350512 h 366442"/>
                      <a:gd name="T2" fmla="*/ 2963 w 399749"/>
                      <a:gd name="T3" fmla="*/ 143514 h 366442"/>
                      <a:gd name="T4" fmla="*/ 115893 w 399749"/>
                      <a:gd name="T5" fmla="*/ 8990 h 366442"/>
                      <a:gd name="T6" fmla="*/ 397103 w 399749"/>
                      <a:gd name="T7" fmla="*/ 179255 h 366442"/>
                      <a:gd name="T8" fmla="*/ 365333 w 399749"/>
                      <a:gd name="T9" fmla="*/ 350512 h 3664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947" name="Freeform: Shape 89">
                    <a:extLst>
                      <a:ext uri="{FF2B5EF4-FFF2-40B4-BE49-F238E27FC236}">
                        <a16:creationId xmlns:a16="http://schemas.microsoft.com/office/drawing/2014/main" id="{D85BFF01-593C-482E-B544-3115AD10002E}"/>
                      </a:ext>
                    </a:extLst>
                  </p:cNvPr>
                  <p:cNvSpPr>
                    <a:spLocks/>
                  </p:cNvSpPr>
                  <p:nvPr/>
                </p:nvSpPr>
                <p:spPr bwMode="auto">
                  <a:xfrm>
                    <a:off x="9778223" y="3392514"/>
                    <a:ext cx="187852" cy="253914"/>
                  </a:xfrm>
                  <a:custGeom>
                    <a:avLst/>
                    <a:gdLst>
                      <a:gd name="T0" fmla="*/ 148504 w 187852"/>
                      <a:gd name="T1" fmla="*/ 217422 h 253914"/>
                      <a:gd name="T2" fmla="*/ 95886 w 187852"/>
                      <a:gd name="T3" fmla="*/ 253163 h 253914"/>
                      <a:gd name="T4" fmla="*/ 55678 w 187852"/>
                      <a:gd name="T5" fmla="*/ 151153 h 253914"/>
                      <a:gd name="T6" fmla="*/ 4053 w 187852"/>
                      <a:gd name="T7" fmla="*/ 114420 h 253914"/>
                      <a:gd name="T8" fmla="*/ 131875 w 187852"/>
                      <a:gd name="T9" fmla="*/ 73467 h 253914"/>
                      <a:gd name="T10" fmla="*/ 125918 w 187852"/>
                      <a:gd name="T11" fmla="*/ 0 h 253914"/>
                      <a:gd name="T12" fmla="*/ 185486 w 187852"/>
                      <a:gd name="T13" fmla="*/ 32762 h 253914"/>
                      <a:gd name="T14" fmla="*/ 148504 w 187852"/>
                      <a:gd name="T15" fmla="*/ 217422 h 2539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grpSp>
              <p:nvGrpSpPr>
                <p:cNvPr id="37943" name="Graphic 4">
                  <a:extLst>
                    <a:ext uri="{FF2B5EF4-FFF2-40B4-BE49-F238E27FC236}">
                      <a16:creationId xmlns:a16="http://schemas.microsoft.com/office/drawing/2014/main" id="{EB206707-C15D-4AC1-839C-88C596FBC81A}"/>
                    </a:ext>
                  </a:extLst>
                </p:cNvPr>
                <p:cNvGrpSpPr>
                  <a:grpSpLocks/>
                </p:cNvGrpSpPr>
                <p:nvPr/>
              </p:nvGrpSpPr>
              <p:grpSpPr bwMode="auto">
                <a:xfrm>
                  <a:off x="11305110" y="2992117"/>
                  <a:ext cx="360737" cy="419012"/>
                  <a:chOff x="11305110" y="2992117"/>
                  <a:chExt cx="360737" cy="419012"/>
                </a:xfrm>
              </p:grpSpPr>
              <p:sp>
                <p:nvSpPr>
                  <p:cNvPr id="37944" name="Freeform: Shape 86">
                    <a:extLst>
                      <a:ext uri="{FF2B5EF4-FFF2-40B4-BE49-F238E27FC236}">
                        <a16:creationId xmlns:a16="http://schemas.microsoft.com/office/drawing/2014/main" id="{144E0EDF-E42E-4100-86CA-7607BD3EBF59}"/>
                      </a:ext>
                    </a:extLst>
                  </p:cNvPr>
                  <p:cNvSpPr>
                    <a:spLocks/>
                  </p:cNvSpPr>
                  <p:nvPr/>
                </p:nvSpPr>
                <p:spPr bwMode="auto">
                  <a:xfrm>
                    <a:off x="11305110" y="2992117"/>
                    <a:ext cx="360737" cy="419012"/>
                  </a:xfrm>
                  <a:custGeom>
                    <a:avLst/>
                    <a:gdLst>
                      <a:gd name="T0" fmla="*/ 117263 w 360737"/>
                      <a:gd name="T1" fmla="*/ 419012 h 419012"/>
                      <a:gd name="T2" fmla="*/ 357519 w 360737"/>
                      <a:gd name="T3" fmla="*/ 77738 h 419012"/>
                      <a:gd name="T4" fmla="*/ 198176 w 360737"/>
                      <a:gd name="T5" fmla="*/ 3775 h 419012"/>
                      <a:gd name="T6" fmla="*/ 15750 w 360737"/>
                      <a:gd name="T7" fmla="*/ 277290 h 419012"/>
                      <a:gd name="T8" fmla="*/ 117263 w 360737"/>
                      <a:gd name="T9" fmla="*/ 419012 h 4190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945" name="Freeform: Shape 87">
                    <a:extLst>
                      <a:ext uri="{FF2B5EF4-FFF2-40B4-BE49-F238E27FC236}">
                        <a16:creationId xmlns:a16="http://schemas.microsoft.com/office/drawing/2014/main" id="{47943960-61BC-4958-983A-E035FF2E5766}"/>
                      </a:ext>
                    </a:extLst>
                  </p:cNvPr>
                  <p:cNvSpPr>
                    <a:spLocks/>
                  </p:cNvSpPr>
                  <p:nvPr/>
                </p:nvSpPr>
                <p:spPr bwMode="auto">
                  <a:xfrm>
                    <a:off x="11327809" y="3066877"/>
                    <a:ext cx="207440" cy="223465"/>
                  </a:xfrm>
                  <a:custGeom>
                    <a:avLst/>
                    <a:gdLst>
                      <a:gd name="T0" fmla="*/ 112186 w 207440"/>
                      <a:gd name="T1" fmla="*/ 206253 h 223465"/>
                      <a:gd name="T2" fmla="*/ 175229 w 207440"/>
                      <a:gd name="T3" fmla="*/ 216429 h 223465"/>
                      <a:gd name="T4" fmla="*/ 168279 w 207440"/>
                      <a:gd name="T5" fmla="*/ 106974 h 223465"/>
                      <a:gd name="T6" fmla="*/ 199304 w 207440"/>
                      <a:gd name="T7" fmla="*/ 51874 h 223465"/>
                      <a:gd name="T8" fmla="*/ 66021 w 207440"/>
                      <a:gd name="T9" fmla="*/ 68999 h 223465"/>
                      <a:gd name="T10" fmla="*/ 40208 w 207440"/>
                      <a:gd name="T11" fmla="*/ 0 h 223465"/>
                      <a:gd name="T12" fmla="*/ 0 w 207440"/>
                      <a:gd name="T13" fmla="*/ 54852 h 223465"/>
                      <a:gd name="T14" fmla="*/ 112186 w 207440"/>
                      <a:gd name="T15" fmla="*/ 206253 h 22346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grpSp>
          <p:sp>
            <p:nvSpPr>
              <p:cNvPr id="37903" name="Freeform: Shape 35">
                <a:extLst>
                  <a:ext uri="{FF2B5EF4-FFF2-40B4-BE49-F238E27FC236}">
                    <a16:creationId xmlns:a16="http://schemas.microsoft.com/office/drawing/2014/main" id="{C8F47D1F-26B8-4CA2-9FB1-AC1573680DB6}"/>
                  </a:ext>
                </a:extLst>
              </p:cNvPr>
              <p:cNvSpPr>
                <a:spLocks/>
              </p:cNvSpPr>
              <p:nvPr/>
            </p:nvSpPr>
            <p:spPr bwMode="auto">
              <a:xfrm>
                <a:off x="9739193" y="2163838"/>
                <a:ext cx="1717291" cy="1797609"/>
              </a:xfrm>
              <a:custGeom>
                <a:avLst/>
                <a:gdLst>
                  <a:gd name="T0" fmla="*/ 1710234 w 1717291"/>
                  <a:gd name="T1" fmla="*/ 731782 h 1797609"/>
                  <a:gd name="T2" fmla="*/ 1676479 w 1717291"/>
                  <a:gd name="T3" fmla="*/ 1213039 h 1797609"/>
                  <a:gd name="T4" fmla="*/ 1494549 w 1717291"/>
                  <a:gd name="T5" fmla="*/ 1525025 h 1797609"/>
                  <a:gd name="T6" fmla="*/ 1074349 w 1717291"/>
                  <a:gd name="T7" fmla="*/ 1790101 h 1797609"/>
                  <a:gd name="T8" fmla="*/ 610465 w 1717291"/>
                  <a:gd name="T9" fmla="*/ 1756843 h 1797609"/>
                  <a:gd name="T10" fmla="*/ 278623 w 1717291"/>
                  <a:gd name="T11" fmla="*/ 1539917 h 1797609"/>
                  <a:gd name="T12" fmla="*/ 49536 w 1717291"/>
                  <a:gd name="T13" fmla="*/ 1101350 h 1797609"/>
                  <a:gd name="T14" fmla="*/ 42338 w 1717291"/>
                  <a:gd name="T15" fmla="*/ 541661 h 1797609"/>
                  <a:gd name="T16" fmla="*/ 681946 w 1717291"/>
                  <a:gd name="T17" fmla="*/ 22429 h 1797609"/>
                  <a:gd name="T18" fmla="*/ 1448880 w 1717291"/>
                  <a:gd name="T19" fmla="*/ 194431 h 1797609"/>
                  <a:gd name="T20" fmla="*/ 1710234 w 1717291"/>
                  <a:gd name="T21" fmla="*/ 731782 h 17976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nvGrpSpPr>
              <p:cNvPr id="37904" name="Graphic 4">
                <a:extLst>
                  <a:ext uri="{FF2B5EF4-FFF2-40B4-BE49-F238E27FC236}">
                    <a16:creationId xmlns:a16="http://schemas.microsoft.com/office/drawing/2014/main" id="{C363A02B-F3B1-4597-A6F7-88FF488D5E9B}"/>
                  </a:ext>
                </a:extLst>
              </p:cNvPr>
              <p:cNvGrpSpPr>
                <a:grpSpLocks/>
              </p:cNvGrpSpPr>
              <p:nvPr/>
            </p:nvGrpSpPr>
            <p:grpSpPr bwMode="auto">
              <a:xfrm>
                <a:off x="9879743" y="2828220"/>
                <a:ext cx="1476782" cy="856672"/>
                <a:chOff x="9879743" y="2828220"/>
                <a:chExt cx="1476782" cy="856672"/>
              </a:xfrm>
            </p:grpSpPr>
            <p:grpSp>
              <p:nvGrpSpPr>
                <p:cNvPr id="64" name="Graphic 4">
                  <a:extLst>
                    <a:ext uri="{FF2B5EF4-FFF2-40B4-BE49-F238E27FC236}">
                      <a16:creationId xmlns:a16="http://schemas.microsoft.com/office/drawing/2014/main" id="{3B26BA48-01C3-4170-BCDB-382AFE6D1FC6}"/>
                    </a:ext>
                  </a:extLst>
                </p:cNvPr>
                <p:cNvGrpSpPr/>
                <p:nvPr/>
              </p:nvGrpSpPr>
              <p:grpSpPr>
                <a:xfrm>
                  <a:off x="9879743" y="2828220"/>
                  <a:ext cx="1476782" cy="697584"/>
                  <a:chOff x="9879743" y="2828220"/>
                  <a:chExt cx="1476782" cy="697584"/>
                </a:xfrm>
                <a:solidFill>
                  <a:srgbClr val="201D29"/>
                </a:solidFill>
              </p:grpSpPr>
              <p:pic>
                <p:nvPicPr>
                  <p:cNvPr id="79" name="Picture 78">
                    <a:extLst>
                      <a:ext uri="{FF2B5EF4-FFF2-40B4-BE49-F238E27FC236}">
                        <a16:creationId xmlns:a16="http://schemas.microsoft.com/office/drawing/2014/main" id="{91824398-E9A2-49DC-AEB2-9021271F637C}"/>
                      </a:ext>
                    </a:extLst>
                  </p:cNvPr>
                  <p:cNvPicPr>
                    <a:picLocks noChangeAspect="1"/>
                  </p:cNvPicPr>
                  <p:nvPr/>
                </p:nvPicPr>
                <p:blipFill>
                  <a:blip r:embed="rId3"/>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80" name="Graphic 4">
                    <a:extLst>
                      <a:ext uri="{FF2B5EF4-FFF2-40B4-BE49-F238E27FC236}">
                        <a16:creationId xmlns:a16="http://schemas.microsoft.com/office/drawing/2014/main" id="{B4D254F2-84CA-4CBF-82AE-E16EAD2BAE96}"/>
                      </a:ext>
                    </a:extLst>
                  </p:cNvPr>
                  <p:cNvGrpSpPr/>
                  <p:nvPr/>
                </p:nvGrpSpPr>
                <p:grpSpPr>
                  <a:xfrm>
                    <a:off x="10121718" y="2828220"/>
                    <a:ext cx="898324" cy="433217"/>
                    <a:chOff x="10121718" y="2828220"/>
                    <a:chExt cx="898324" cy="433217"/>
                  </a:xfrm>
                  <a:solidFill>
                    <a:srgbClr val="201D29"/>
                  </a:solidFill>
                </p:grpSpPr>
                <p:sp>
                  <p:nvSpPr>
                    <p:cNvPr id="81" name="Freeform: Shape 80">
                      <a:extLst>
                        <a:ext uri="{FF2B5EF4-FFF2-40B4-BE49-F238E27FC236}">
                          <a16:creationId xmlns:a16="http://schemas.microsoft.com/office/drawing/2014/main" id="{4E353D9B-FB76-4829-95FB-59EBB8D5FA3D}"/>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2" name="Freeform: Shape 81">
                      <a:extLst>
                        <a:ext uri="{FF2B5EF4-FFF2-40B4-BE49-F238E27FC236}">
                          <a16:creationId xmlns:a16="http://schemas.microsoft.com/office/drawing/2014/main" id="{6B6C0F4B-96AA-459E-8DFD-CACC69CC3A9C}"/>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3" name="Freeform: Shape 82">
                      <a:extLst>
                        <a:ext uri="{FF2B5EF4-FFF2-40B4-BE49-F238E27FC236}">
                          <a16:creationId xmlns:a16="http://schemas.microsoft.com/office/drawing/2014/main" id="{C028E8F5-5242-47FB-A8BE-3610484F6FD2}"/>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4" name="Freeform: Shape 83">
                      <a:extLst>
                        <a:ext uri="{FF2B5EF4-FFF2-40B4-BE49-F238E27FC236}">
                          <a16:creationId xmlns:a16="http://schemas.microsoft.com/office/drawing/2014/main" id="{A72462D9-FC08-4D18-A7E3-9623DCD29457}"/>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37932" name="Graphic 4">
                  <a:extLst>
                    <a:ext uri="{FF2B5EF4-FFF2-40B4-BE49-F238E27FC236}">
                      <a16:creationId xmlns:a16="http://schemas.microsoft.com/office/drawing/2014/main" id="{640DE331-8A8F-40EC-B562-6AF2CFF6D781}"/>
                    </a:ext>
                  </a:extLst>
                </p:cNvPr>
                <p:cNvGrpSpPr>
                  <a:grpSpLocks/>
                </p:cNvGrpSpPr>
                <p:nvPr/>
              </p:nvGrpSpPr>
              <p:grpSpPr bwMode="auto">
                <a:xfrm>
                  <a:off x="10005654" y="3276357"/>
                  <a:ext cx="408535" cy="408535"/>
                  <a:chOff x="10005654" y="3276357"/>
                  <a:chExt cx="408535" cy="408535"/>
                </a:xfrm>
              </p:grpSpPr>
              <p:sp>
                <p:nvSpPr>
                  <p:cNvPr id="37940" name="Freeform: Shape 74">
                    <a:extLst>
                      <a:ext uri="{FF2B5EF4-FFF2-40B4-BE49-F238E27FC236}">
                        <a16:creationId xmlns:a16="http://schemas.microsoft.com/office/drawing/2014/main" id="{9074FC8C-9DDB-4C2B-8460-B08302D45926}"/>
                      </a:ext>
                    </a:extLst>
                  </p:cNvPr>
                  <p:cNvSpPr>
                    <a:spLocks/>
                  </p:cNvSpPr>
                  <p:nvPr/>
                </p:nvSpPr>
                <p:spPr bwMode="auto">
                  <a:xfrm>
                    <a:off x="10005654" y="3276357"/>
                    <a:ext cx="408535" cy="408535"/>
                  </a:xfrm>
                  <a:custGeom>
                    <a:avLst/>
                    <a:gdLst>
                      <a:gd name="T0" fmla="*/ 408535 w 408535"/>
                      <a:gd name="T1" fmla="*/ 204268 h 408535"/>
                      <a:gd name="T2" fmla="*/ 204268 w 408535"/>
                      <a:gd name="T3" fmla="*/ 408535 h 408535"/>
                      <a:gd name="T4" fmla="*/ 0 w 408535"/>
                      <a:gd name="T5" fmla="*/ 204268 h 408535"/>
                      <a:gd name="T6" fmla="*/ 204268 w 408535"/>
                      <a:gd name="T7" fmla="*/ 0 h 408535"/>
                      <a:gd name="T8" fmla="*/ 408535 w 408535"/>
                      <a:gd name="T9" fmla="*/ 204268 h 4085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nvGrpSpPr>
                  <p:cNvPr id="76" name="Graphic 4">
                    <a:extLst>
                      <a:ext uri="{FF2B5EF4-FFF2-40B4-BE49-F238E27FC236}">
                        <a16:creationId xmlns:a16="http://schemas.microsoft.com/office/drawing/2014/main" id="{DC1404F3-DE24-4DE9-A10D-5B21CB6D6838}"/>
                      </a:ext>
                    </a:extLst>
                  </p:cNvPr>
                  <p:cNvGrpSpPr/>
                  <p:nvPr/>
                </p:nvGrpSpPr>
                <p:grpSpPr>
                  <a:xfrm>
                    <a:off x="10120136" y="3358194"/>
                    <a:ext cx="140329" cy="178839"/>
                    <a:chOff x="10120136" y="3358194"/>
                    <a:chExt cx="140329" cy="178839"/>
                  </a:xfrm>
                  <a:solidFill>
                    <a:srgbClr val="ED866D"/>
                  </a:solidFill>
                </p:grpSpPr>
                <p:sp>
                  <p:nvSpPr>
                    <p:cNvPr id="77" name="Freeform: Shape 76">
                      <a:extLst>
                        <a:ext uri="{FF2B5EF4-FFF2-40B4-BE49-F238E27FC236}">
                          <a16:creationId xmlns:a16="http://schemas.microsoft.com/office/drawing/2014/main" id="{C6F081F4-54A9-472B-95E5-E01492FCE09C}"/>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8" name="Freeform: Shape 77">
                      <a:extLst>
                        <a:ext uri="{FF2B5EF4-FFF2-40B4-BE49-F238E27FC236}">
                          <a16:creationId xmlns:a16="http://schemas.microsoft.com/office/drawing/2014/main" id="{3A1FA1B8-D235-4FB1-A85D-D9A433B80D81}"/>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37933" name="Graphic 4">
                  <a:extLst>
                    <a:ext uri="{FF2B5EF4-FFF2-40B4-BE49-F238E27FC236}">
                      <a16:creationId xmlns:a16="http://schemas.microsoft.com/office/drawing/2014/main" id="{8C68D675-6E5F-4C93-84AF-AFD3A64927B8}"/>
                    </a:ext>
                  </a:extLst>
                </p:cNvPr>
                <p:cNvGrpSpPr>
                  <a:grpSpLocks/>
                </p:cNvGrpSpPr>
                <p:nvPr/>
              </p:nvGrpSpPr>
              <p:grpSpPr bwMode="auto">
                <a:xfrm>
                  <a:off x="10905127" y="3090208"/>
                  <a:ext cx="408535" cy="408535"/>
                  <a:chOff x="10905127" y="3090208"/>
                  <a:chExt cx="408535" cy="408535"/>
                </a:xfrm>
              </p:grpSpPr>
              <p:sp>
                <p:nvSpPr>
                  <p:cNvPr id="37938" name="Freeform: Shape 70">
                    <a:extLst>
                      <a:ext uri="{FF2B5EF4-FFF2-40B4-BE49-F238E27FC236}">
                        <a16:creationId xmlns:a16="http://schemas.microsoft.com/office/drawing/2014/main" id="{B26CFBD4-4BC3-484D-B4D3-E9B3179627C5}"/>
                      </a:ext>
                    </a:extLst>
                  </p:cNvPr>
                  <p:cNvSpPr>
                    <a:spLocks/>
                  </p:cNvSpPr>
                  <p:nvPr/>
                </p:nvSpPr>
                <p:spPr bwMode="auto">
                  <a:xfrm>
                    <a:off x="10905127" y="3090208"/>
                    <a:ext cx="408535" cy="408535"/>
                  </a:xfrm>
                  <a:custGeom>
                    <a:avLst/>
                    <a:gdLst>
                      <a:gd name="T0" fmla="*/ 408535 w 408535"/>
                      <a:gd name="T1" fmla="*/ 204268 h 408535"/>
                      <a:gd name="T2" fmla="*/ 204268 w 408535"/>
                      <a:gd name="T3" fmla="*/ 408535 h 408535"/>
                      <a:gd name="T4" fmla="*/ 0 w 408535"/>
                      <a:gd name="T5" fmla="*/ 204268 h 408535"/>
                      <a:gd name="T6" fmla="*/ 204268 w 408535"/>
                      <a:gd name="T7" fmla="*/ 0 h 408535"/>
                      <a:gd name="T8" fmla="*/ 408535 w 408535"/>
                      <a:gd name="T9" fmla="*/ 204268 h 4085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nvGrpSpPr>
                  <p:cNvPr id="72" name="Graphic 4">
                    <a:extLst>
                      <a:ext uri="{FF2B5EF4-FFF2-40B4-BE49-F238E27FC236}">
                        <a16:creationId xmlns:a16="http://schemas.microsoft.com/office/drawing/2014/main" id="{27416D99-E6CE-4F52-884B-4B127886B322}"/>
                      </a:ext>
                    </a:extLst>
                  </p:cNvPr>
                  <p:cNvGrpSpPr/>
                  <p:nvPr/>
                </p:nvGrpSpPr>
                <p:grpSpPr>
                  <a:xfrm>
                    <a:off x="11031599" y="3210302"/>
                    <a:ext cx="143478" cy="146291"/>
                    <a:chOff x="11031599" y="3210302"/>
                    <a:chExt cx="143478" cy="146291"/>
                  </a:xfrm>
                  <a:solidFill>
                    <a:srgbClr val="ED866D"/>
                  </a:solidFill>
                </p:grpSpPr>
                <p:sp>
                  <p:nvSpPr>
                    <p:cNvPr id="73" name="Freeform: Shape 72">
                      <a:extLst>
                        <a:ext uri="{FF2B5EF4-FFF2-40B4-BE49-F238E27FC236}">
                          <a16:creationId xmlns:a16="http://schemas.microsoft.com/office/drawing/2014/main" id="{9308AAC5-8789-457D-A742-C1620241198E}"/>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4" name="Freeform: Shape 73">
                      <a:extLst>
                        <a:ext uri="{FF2B5EF4-FFF2-40B4-BE49-F238E27FC236}">
                          <a16:creationId xmlns:a16="http://schemas.microsoft.com/office/drawing/2014/main" id="{7A8AD3E3-0CB1-433D-8B37-5EECE6D1B113}"/>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37934" name="Freeform: Shape 66">
                  <a:extLst>
                    <a:ext uri="{FF2B5EF4-FFF2-40B4-BE49-F238E27FC236}">
                      <a16:creationId xmlns:a16="http://schemas.microsoft.com/office/drawing/2014/main" id="{88050A21-6C72-42C1-B966-242354657C8A}"/>
                    </a:ext>
                  </a:extLst>
                </p:cNvPr>
                <p:cNvSpPr>
                  <a:spLocks/>
                </p:cNvSpPr>
                <p:nvPr/>
              </p:nvSpPr>
              <p:spPr bwMode="auto">
                <a:xfrm>
                  <a:off x="10541465" y="3186211"/>
                  <a:ext cx="96026" cy="69612"/>
                </a:xfrm>
                <a:custGeom>
                  <a:avLst/>
                  <a:gdLst>
                    <a:gd name="T0" fmla="*/ 1292 w 96026"/>
                    <a:gd name="T1" fmla="*/ 9233 h 69612"/>
                    <a:gd name="T2" fmla="*/ 51 w 96026"/>
                    <a:gd name="T3" fmla="*/ 15438 h 69612"/>
                    <a:gd name="T4" fmla="*/ 32813 w 96026"/>
                    <a:gd name="T5" fmla="*/ 66567 h 69612"/>
                    <a:gd name="T6" fmla="*/ 94118 w 96026"/>
                    <a:gd name="T7" fmla="*/ 44725 h 69612"/>
                    <a:gd name="T8" fmla="*/ 91884 w 96026"/>
                    <a:gd name="T9" fmla="*/ 29585 h 69612"/>
                    <a:gd name="T10" fmla="*/ 76744 w 96026"/>
                    <a:gd name="T11" fmla="*/ 31819 h 69612"/>
                    <a:gd name="T12" fmla="*/ 73021 w 96026"/>
                    <a:gd name="T13" fmla="*/ 37279 h 69612"/>
                    <a:gd name="T14" fmla="*/ 42493 w 96026"/>
                    <a:gd name="T15" fmla="*/ 40258 h 69612"/>
                    <a:gd name="T16" fmla="*/ 24871 w 96026"/>
                    <a:gd name="T17" fmla="*/ 21147 h 69612"/>
                    <a:gd name="T18" fmla="*/ 21148 w 96026"/>
                    <a:gd name="T19" fmla="*/ 4021 h 69612"/>
                    <a:gd name="T20" fmla="*/ 7000 w 96026"/>
                    <a:gd name="T21" fmla="*/ 1787 h 69612"/>
                    <a:gd name="T22" fmla="*/ 1292 w 96026"/>
                    <a:gd name="T23" fmla="*/ 9233 h 696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nvGrpSpPr>
                <p:cNvPr id="37935" name="Graphic 4">
                  <a:extLst>
                    <a:ext uri="{FF2B5EF4-FFF2-40B4-BE49-F238E27FC236}">
                      <a16:creationId xmlns:a16="http://schemas.microsoft.com/office/drawing/2014/main" id="{32A82ADC-0C88-47ED-84BE-3E4FECDBE956}"/>
                    </a:ext>
                  </a:extLst>
                </p:cNvPr>
                <p:cNvGrpSpPr>
                  <a:grpSpLocks/>
                </p:cNvGrpSpPr>
                <p:nvPr/>
              </p:nvGrpSpPr>
              <p:grpSpPr bwMode="auto">
                <a:xfrm>
                  <a:off x="10444022" y="3251788"/>
                  <a:ext cx="347239" cy="279569"/>
                  <a:chOff x="10444022" y="3251788"/>
                  <a:chExt cx="347239" cy="279569"/>
                </a:xfrm>
              </p:grpSpPr>
              <p:sp>
                <p:nvSpPr>
                  <p:cNvPr id="37936" name="Freeform: Shape 68">
                    <a:extLst>
                      <a:ext uri="{FF2B5EF4-FFF2-40B4-BE49-F238E27FC236}">
                        <a16:creationId xmlns:a16="http://schemas.microsoft.com/office/drawing/2014/main" id="{27E4C9FA-227E-4AD7-8EA1-DD07474FFAA0}"/>
                      </a:ext>
                    </a:extLst>
                  </p:cNvPr>
                  <p:cNvSpPr>
                    <a:spLocks/>
                  </p:cNvSpPr>
                  <p:nvPr/>
                </p:nvSpPr>
                <p:spPr bwMode="auto">
                  <a:xfrm>
                    <a:off x="10449167" y="3267670"/>
                    <a:ext cx="331623" cy="262281"/>
                  </a:xfrm>
                  <a:custGeom>
                    <a:avLst/>
                    <a:gdLst>
                      <a:gd name="T0" fmla="*/ 321436 w 331623"/>
                      <a:gd name="T1" fmla="*/ 155372 h 262281"/>
                      <a:gd name="T2" fmla="*/ 302822 w 331623"/>
                      <a:gd name="T3" fmla="*/ 0 h 262281"/>
                      <a:gd name="T4" fmla="*/ 2501 w 331623"/>
                      <a:gd name="T5" fmla="*/ 66766 h 262281"/>
                      <a:gd name="T6" fmla="*/ 98058 w 331623"/>
                      <a:gd name="T7" fmla="*/ 248447 h 262281"/>
                      <a:gd name="T8" fmla="*/ 293638 w 331623"/>
                      <a:gd name="T9" fmla="*/ 204019 h 262281"/>
                      <a:gd name="T10" fmla="*/ 321436 w 331623"/>
                      <a:gd name="T11" fmla="*/ 155372 h 2622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937" name="Freeform: Shape 69">
                    <a:extLst>
                      <a:ext uri="{FF2B5EF4-FFF2-40B4-BE49-F238E27FC236}">
                        <a16:creationId xmlns:a16="http://schemas.microsoft.com/office/drawing/2014/main" id="{ABE05324-087E-4792-97BC-643DEE6E947F}"/>
                      </a:ext>
                    </a:extLst>
                  </p:cNvPr>
                  <p:cNvSpPr>
                    <a:spLocks/>
                  </p:cNvSpPr>
                  <p:nvPr/>
                </p:nvSpPr>
                <p:spPr bwMode="auto">
                  <a:xfrm>
                    <a:off x="10444022" y="3251788"/>
                    <a:ext cx="347239" cy="279569"/>
                  </a:xfrm>
                  <a:custGeom>
                    <a:avLst/>
                    <a:gdLst>
                      <a:gd name="T0" fmla="*/ 328071 w 347239"/>
                      <a:gd name="T1" fmla="*/ 42687 h 279569"/>
                      <a:gd name="T2" fmla="*/ 300521 w 347239"/>
                      <a:gd name="T3" fmla="*/ 57331 h 279569"/>
                      <a:gd name="T4" fmla="*/ 253859 w 347239"/>
                      <a:gd name="T5" fmla="*/ 229333 h 279569"/>
                      <a:gd name="T6" fmla="*/ 67462 w 347239"/>
                      <a:gd name="T7" fmla="*/ 193840 h 279569"/>
                      <a:gd name="T8" fmla="*/ 31473 w 347239"/>
                      <a:gd name="T9" fmla="*/ 93816 h 279569"/>
                      <a:gd name="T10" fmla="*/ 302258 w 347239"/>
                      <a:gd name="T11" fmla="*/ 30774 h 279569"/>
                      <a:gd name="T12" fmla="*/ 295557 w 347239"/>
                      <a:gd name="T13" fmla="*/ 493 h 279569"/>
                      <a:gd name="T14" fmla="*/ 11617 w 347239"/>
                      <a:gd name="T15" fmla="*/ 66514 h 279569"/>
                      <a:gd name="T16" fmla="*/ 448 w 347239"/>
                      <a:gd name="T17" fmla="*/ 85129 h 279569"/>
                      <a:gd name="T18" fmla="*/ 133731 w 347239"/>
                      <a:gd name="T19" fmla="*/ 273512 h 279569"/>
                      <a:gd name="T20" fmla="*/ 337254 w 347239"/>
                      <a:gd name="T21" fmla="*/ 173736 h 279569"/>
                      <a:gd name="T22" fmla="*/ 328071 w 347239"/>
                      <a:gd name="T23" fmla="*/ 42687 h 2795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grpSp>
          <p:sp>
            <p:nvSpPr>
              <p:cNvPr id="37905" name="Freeform: Shape 37">
                <a:extLst>
                  <a:ext uri="{FF2B5EF4-FFF2-40B4-BE49-F238E27FC236}">
                    <a16:creationId xmlns:a16="http://schemas.microsoft.com/office/drawing/2014/main" id="{04C50D2E-BCBC-424C-AE92-1ABB7219EB44}"/>
                  </a:ext>
                </a:extLst>
              </p:cNvPr>
              <p:cNvSpPr>
                <a:spLocks/>
              </p:cNvSpPr>
              <p:nvPr/>
            </p:nvSpPr>
            <p:spPr bwMode="auto">
              <a:xfrm>
                <a:off x="9601091" y="2013028"/>
                <a:ext cx="1398042" cy="1171860"/>
              </a:xfrm>
              <a:custGeom>
                <a:avLst/>
                <a:gdLst>
                  <a:gd name="T0" fmla="*/ 50632 w 1398042"/>
                  <a:gd name="T1" fmla="*/ 740871 h 1171860"/>
                  <a:gd name="T2" fmla="*/ 110945 w 1398042"/>
                  <a:gd name="T3" fmla="*/ 494409 h 1171860"/>
                  <a:gd name="T4" fmla="*/ 543059 w 1398042"/>
                  <a:gd name="T5" fmla="*/ 47155 h 1171860"/>
                  <a:gd name="T6" fmla="*/ 1142459 w 1398042"/>
                  <a:gd name="T7" fmla="*/ 90590 h 1171860"/>
                  <a:gd name="T8" fmla="*/ 1352683 w 1398042"/>
                  <a:gd name="T9" fmla="*/ 296347 h 1171860"/>
                  <a:gd name="T10" fmla="*/ 1376014 w 1398042"/>
                  <a:gd name="T11" fmla="*/ 593689 h 1171860"/>
                  <a:gd name="T12" fmla="*/ 667655 w 1398042"/>
                  <a:gd name="T13" fmla="*/ 606843 h 1171860"/>
                  <a:gd name="T14" fmla="*/ 480265 w 1398042"/>
                  <a:gd name="T15" fmla="*/ 919574 h 1171860"/>
                  <a:gd name="T16" fmla="*/ 236781 w 1398042"/>
                  <a:gd name="T17" fmla="*/ 1146179 h 1171860"/>
                  <a:gd name="T18" fmla="*/ 0 w 1398042"/>
                  <a:gd name="T19" fmla="*/ 1138237 h 1171860"/>
                  <a:gd name="T20" fmla="*/ 29287 w 1398042"/>
                  <a:gd name="T21" fmla="*/ 915354 h 1171860"/>
                  <a:gd name="T22" fmla="*/ 50632 w 1398042"/>
                  <a:gd name="T23" fmla="*/ 740871 h 11718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906" name="Freeform: Shape 38">
                <a:extLst>
                  <a:ext uri="{FF2B5EF4-FFF2-40B4-BE49-F238E27FC236}">
                    <a16:creationId xmlns:a16="http://schemas.microsoft.com/office/drawing/2014/main" id="{E972261C-0112-45E6-99E5-580B1FAF4259}"/>
                  </a:ext>
                </a:extLst>
              </p:cNvPr>
              <p:cNvSpPr>
                <a:spLocks/>
              </p:cNvSpPr>
              <p:nvPr/>
            </p:nvSpPr>
            <p:spPr bwMode="auto">
              <a:xfrm>
                <a:off x="10687705" y="2091912"/>
                <a:ext cx="798520" cy="1364801"/>
              </a:xfrm>
              <a:custGeom>
                <a:avLst/>
                <a:gdLst>
                  <a:gd name="T0" fmla="*/ 0 w 798520"/>
                  <a:gd name="T1" fmla="*/ 65068 h 1364801"/>
                  <a:gd name="T2" fmla="*/ 364604 w 798520"/>
                  <a:gd name="T3" fmla="*/ 47694 h 1364801"/>
                  <a:gd name="T4" fmla="*/ 614044 w 798520"/>
                  <a:gd name="T5" fmla="*/ 323443 h 1364801"/>
                  <a:gd name="T6" fmla="*/ 797959 w 798520"/>
                  <a:gd name="T7" fmla="*/ 894797 h 1364801"/>
                  <a:gd name="T8" fmla="*/ 769168 w 798520"/>
                  <a:gd name="T9" fmla="*/ 1349001 h 1364801"/>
                  <a:gd name="T10" fmla="*/ 601634 w 798520"/>
                  <a:gd name="T11" fmla="*/ 740914 h 1364801"/>
                  <a:gd name="T12" fmla="*/ 369320 w 798520"/>
                  <a:gd name="T13" fmla="*/ 646598 h 1364801"/>
                  <a:gd name="T14" fmla="*/ 82402 w 798520"/>
                  <a:gd name="T15" fmla="*/ 356702 h 1364801"/>
                  <a:gd name="T16" fmla="*/ 0 w 798520"/>
                  <a:gd name="T17" fmla="*/ 65068 h 13648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907" name="Freeform: Shape 39">
                <a:extLst>
                  <a:ext uri="{FF2B5EF4-FFF2-40B4-BE49-F238E27FC236}">
                    <a16:creationId xmlns:a16="http://schemas.microsoft.com/office/drawing/2014/main" id="{1E9A5B85-4F01-4C10-8864-780877F3F5E3}"/>
                  </a:ext>
                </a:extLst>
              </p:cNvPr>
              <p:cNvSpPr>
                <a:spLocks/>
              </p:cNvSpPr>
              <p:nvPr/>
            </p:nvSpPr>
            <p:spPr bwMode="auto">
              <a:xfrm>
                <a:off x="9734008" y="2408385"/>
                <a:ext cx="1075313" cy="1458932"/>
              </a:xfrm>
              <a:custGeom>
                <a:avLst/>
                <a:gdLst>
                  <a:gd name="T0" fmla="*/ 4833 w 1075313"/>
                  <a:gd name="T1" fmla="*/ 516274 h 1458932"/>
                  <a:gd name="T2" fmla="*/ 232679 w 1075313"/>
                  <a:gd name="T3" fmla="*/ 1458933 h 1458932"/>
                  <a:gd name="T4" fmla="*/ 299196 w 1075313"/>
                  <a:gd name="T5" fmla="*/ 653776 h 1458932"/>
                  <a:gd name="T6" fmla="*/ 385321 w 1075313"/>
                  <a:gd name="T7" fmla="*/ 550525 h 1458932"/>
                  <a:gd name="T8" fmla="*/ 635506 w 1075313"/>
                  <a:gd name="T9" fmla="*/ 187907 h 1458932"/>
                  <a:gd name="T10" fmla="*/ 1075314 w 1075313"/>
                  <a:gd name="T11" fmla="*/ 44448 h 1458932"/>
                  <a:gd name="T12" fmla="*/ 630790 w 1075313"/>
                  <a:gd name="T13" fmla="*/ 5481 h 1458932"/>
                  <a:gd name="T14" fmla="*/ 4833 w 1075313"/>
                  <a:gd name="T15" fmla="*/ 516274 h 145893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908" name="Freeform: Shape 40">
                <a:extLst>
                  <a:ext uri="{FF2B5EF4-FFF2-40B4-BE49-F238E27FC236}">
                    <a16:creationId xmlns:a16="http://schemas.microsoft.com/office/drawing/2014/main" id="{7DF72BD2-372B-4A4F-AE6A-C9ABB56ECF46}"/>
                  </a:ext>
                </a:extLst>
              </p:cNvPr>
              <p:cNvSpPr>
                <a:spLocks/>
              </p:cNvSpPr>
              <p:nvPr/>
            </p:nvSpPr>
            <p:spPr bwMode="auto">
              <a:xfrm>
                <a:off x="11340404" y="2720912"/>
                <a:ext cx="93283" cy="358188"/>
              </a:xfrm>
              <a:custGeom>
                <a:avLst/>
                <a:gdLst>
                  <a:gd name="T0" fmla="*/ 31088 w 93283"/>
                  <a:gd name="T1" fmla="*/ 8166 h 358188"/>
                  <a:gd name="T2" fmla="*/ 8006 w 93283"/>
                  <a:gd name="T3" fmla="*/ 2209 h 358188"/>
                  <a:gd name="T4" fmla="*/ 2049 w 93283"/>
                  <a:gd name="T5" fmla="*/ 25292 h 358188"/>
                  <a:gd name="T6" fmla="*/ 58887 w 93283"/>
                  <a:gd name="T7" fmla="*/ 341994 h 358188"/>
                  <a:gd name="T8" fmla="*/ 92641 w 93283"/>
                  <a:gd name="T9" fmla="*/ 341994 h 358188"/>
                  <a:gd name="T10" fmla="*/ 31088 w 93283"/>
                  <a:gd name="T11" fmla="*/ 8166 h 35818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909" name="Freeform: Shape 41">
                <a:extLst>
                  <a:ext uri="{FF2B5EF4-FFF2-40B4-BE49-F238E27FC236}">
                    <a16:creationId xmlns:a16="http://schemas.microsoft.com/office/drawing/2014/main" id="{14E7E27B-0C03-47BD-B797-43ECC73ED271}"/>
                  </a:ext>
                </a:extLst>
              </p:cNvPr>
              <p:cNvSpPr>
                <a:spLocks/>
              </p:cNvSpPr>
              <p:nvPr/>
            </p:nvSpPr>
            <p:spPr bwMode="auto">
              <a:xfrm>
                <a:off x="10891771" y="2271971"/>
                <a:ext cx="259449" cy="202433"/>
              </a:xfrm>
              <a:custGeom>
                <a:avLst/>
                <a:gdLst>
                  <a:gd name="T0" fmla="*/ 256839 w 259449"/>
                  <a:gd name="T1" fmla="*/ 177387 h 202433"/>
                  <a:gd name="T2" fmla="*/ 20801 w 259449"/>
                  <a:gd name="T3" fmla="*/ 669 h 202433"/>
                  <a:gd name="T4" fmla="*/ 11867 w 259449"/>
                  <a:gd name="T5" fmla="*/ 33184 h 202433"/>
                  <a:gd name="T6" fmla="*/ 227800 w 259449"/>
                  <a:gd name="T7" fmla="*/ 194513 h 202433"/>
                  <a:gd name="T8" fmla="*/ 256839 w 259449"/>
                  <a:gd name="T9" fmla="*/ 177387 h 2024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910" name="Freeform: Shape 42">
                <a:extLst>
                  <a:ext uri="{FF2B5EF4-FFF2-40B4-BE49-F238E27FC236}">
                    <a16:creationId xmlns:a16="http://schemas.microsoft.com/office/drawing/2014/main" id="{6F169AA2-07E4-45BA-9882-29CCB6D667C7}"/>
                  </a:ext>
                </a:extLst>
              </p:cNvPr>
              <p:cNvSpPr>
                <a:spLocks/>
              </p:cNvSpPr>
              <p:nvPr/>
            </p:nvSpPr>
            <p:spPr bwMode="auto">
              <a:xfrm>
                <a:off x="10628716" y="1992570"/>
                <a:ext cx="150160" cy="133636"/>
              </a:xfrm>
              <a:custGeom>
                <a:avLst/>
                <a:gdLst>
                  <a:gd name="T0" fmla="*/ 118060 w 150160"/>
                  <a:gd name="T1" fmla="*/ 29886 h 133636"/>
                  <a:gd name="T2" fmla="*/ 92247 w 150160"/>
                  <a:gd name="T3" fmla="*/ 98389 h 133636"/>
                  <a:gd name="T4" fmla="*/ 28212 w 150160"/>
                  <a:gd name="T5" fmla="*/ 4074 h 133636"/>
                  <a:gd name="T6" fmla="*/ 5378 w 150160"/>
                  <a:gd name="T7" fmla="*/ 26908 h 133636"/>
                  <a:gd name="T8" fmla="*/ 65690 w 150160"/>
                  <a:gd name="T9" fmla="*/ 122216 h 133636"/>
                  <a:gd name="T10" fmla="*/ 95722 w 150160"/>
                  <a:gd name="T11" fmla="*/ 124946 h 133636"/>
                  <a:gd name="T12" fmla="*/ 120046 w 150160"/>
                  <a:gd name="T13" fmla="*/ 116011 h 133636"/>
                  <a:gd name="T14" fmla="*/ 149085 w 150160"/>
                  <a:gd name="T15" fmla="*/ 38325 h 133636"/>
                  <a:gd name="T16" fmla="*/ 118060 w 150160"/>
                  <a:gd name="T17" fmla="*/ 29886 h 1336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911" name="Freeform: Shape 43">
                <a:extLst>
                  <a:ext uri="{FF2B5EF4-FFF2-40B4-BE49-F238E27FC236}">
                    <a16:creationId xmlns:a16="http://schemas.microsoft.com/office/drawing/2014/main" id="{449A2E8A-0ADC-44F3-A98D-C40EF22D5A8F}"/>
                  </a:ext>
                </a:extLst>
              </p:cNvPr>
              <p:cNvSpPr>
                <a:spLocks/>
              </p:cNvSpPr>
              <p:nvPr/>
            </p:nvSpPr>
            <p:spPr bwMode="auto">
              <a:xfrm>
                <a:off x="9766606" y="2155228"/>
                <a:ext cx="1006303" cy="547190"/>
              </a:xfrm>
              <a:custGeom>
                <a:avLst/>
                <a:gdLst>
                  <a:gd name="T0" fmla="*/ 994070 w 1006303"/>
                  <a:gd name="T1" fmla="*/ 66781 h 547190"/>
                  <a:gd name="T2" fmla="*/ 513805 w 1006303"/>
                  <a:gd name="T3" fmla="*/ 34515 h 547190"/>
                  <a:gd name="T4" fmla="*/ 332372 w 1006303"/>
                  <a:gd name="T5" fmla="*/ 174251 h 547190"/>
                  <a:gd name="T6" fmla="*/ 198592 w 1006303"/>
                  <a:gd name="T7" fmla="*/ 357918 h 547190"/>
                  <a:gd name="T8" fmla="*/ 10954 w 1006303"/>
                  <a:gd name="T9" fmla="*/ 515028 h 547190"/>
                  <a:gd name="T10" fmla="*/ 19641 w 1006303"/>
                  <a:gd name="T11" fmla="*/ 546053 h 547190"/>
                  <a:gd name="T12" fmla="*/ 323685 w 1006303"/>
                  <a:gd name="T13" fmla="*/ 237790 h 547190"/>
                  <a:gd name="T14" fmla="*/ 486503 w 1006303"/>
                  <a:gd name="T15" fmla="*/ 83162 h 547190"/>
                  <a:gd name="T16" fmla="*/ 711371 w 1006303"/>
                  <a:gd name="T17" fmla="*/ 32281 h 547190"/>
                  <a:gd name="T18" fmla="*/ 985879 w 1006303"/>
                  <a:gd name="T19" fmla="*/ 98054 h 547190"/>
                  <a:gd name="T20" fmla="*/ 1005735 w 1006303"/>
                  <a:gd name="T21" fmla="*/ 86885 h 547190"/>
                  <a:gd name="T22" fmla="*/ 994070 w 1006303"/>
                  <a:gd name="T23" fmla="*/ 66781 h 5471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912" name="Freeform: Shape 44">
                <a:extLst>
                  <a:ext uri="{FF2B5EF4-FFF2-40B4-BE49-F238E27FC236}">
                    <a16:creationId xmlns:a16="http://schemas.microsoft.com/office/drawing/2014/main" id="{901F14E4-6585-4224-ABD5-A8CBFAF4DA3D}"/>
                  </a:ext>
                </a:extLst>
              </p:cNvPr>
              <p:cNvSpPr>
                <a:spLocks/>
              </p:cNvSpPr>
              <p:nvPr/>
            </p:nvSpPr>
            <p:spPr bwMode="auto">
              <a:xfrm>
                <a:off x="10490715" y="2296659"/>
                <a:ext cx="304756" cy="62193"/>
              </a:xfrm>
              <a:custGeom>
                <a:avLst/>
                <a:gdLst>
                  <a:gd name="T0" fmla="*/ 293787 w 304756"/>
                  <a:gd name="T1" fmla="*/ 22643 h 62193"/>
                  <a:gd name="T2" fmla="*/ 8359 w 304756"/>
                  <a:gd name="T3" fmla="*/ 32819 h 62193"/>
                  <a:gd name="T4" fmla="*/ 24740 w 304756"/>
                  <a:gd name="T5" fmla="*/ 60618 h 62193"/>
                  <a:gd name="T6" fmla="*/ 285348 w 304756"/>
                  <a:gd name="T7" fmla="*/ 53668 h 62193"/>
                  <a:gd name="T8" fmla="*/ 293787 w 304756"/>
                  <a:gd name="T9" fmla="*/ 22643 h 621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913" name="Freeform: Shape 45">
                <a:extLst>
                  <a:ext uri="{FF2B5EF4-FFF2-40B4-BE49-F238E27FC236}">
                    <a16:creationId xmlns:a16="http://schemas.microsoft.com/office/drawing/2014/main" id="{628B6CCC-E71B-4317-B5C9-F8DA8929D60E}"/>
                  </a:ext>
                </a:extLst>
              </p:cNvPr>
              <p:cNvSpPr>
                <a:spLocks/>
              </p:cNvSpPr>
              <p:nvPr/>
            </p:nvSpPr>
            <p:spPr bwMode="auto">
              <a:xfrm>
                <a:off x="9579252" y="2005716"/>
                <a:ext cx="1708636" cy="1925375"/>
              </a:xfrm>
              <a:custGeom>
                <a:avLst/>
                <a:gdLst>
                  <a:gd name="T0" fmla="*/ 1314210 w 1708636"/>
                  <a:gd name="T1" fmla="*/ 569479 h 1925375"/>
                  <a:gd name="T2" fmla="*/ 1213193 w 1708636"/>
                  <a:gd name="T3" fmla="*/ 457045 h 1925375"/>
                  <a:gd name="T4" fmla="*/ 831960 w 1708636"/>
                  <a:gd name="T5" fmla="*/ 543170 h 1925375"/>
                  <a:gd name="T6" fmla="*/ 397116 w 1708636"/>
                  <a:gd name="T7" fmla="*/ 1037334 h 1925375"/>
                  <a:gd name="T8" fmla="*/ 442784 w 1708636"/>
                  <a:gd name="T9" fmla="*/ 971561 h 1925375"/>
                  <a:gd name="T10" fmla="*/ 245962 w 1708636"/>
                  <a:gd name="T11" fmla="*/ 1124204 h 1925375"/>
                  <a:gd name="T12" fmla="*/ 157356 w 1708636"/>
                  <a:gd name="T13" fmla="*/ 1151009 h 1925375"/>
                  <a:gd name="T14" fmla="*/ 93320 w 1708636"/>
                  <a:gd name="T15" fmla="*/ 773995 h 1925375"/>
                  <a:gd name="T16" fmla="*/ 686515 w 1708636"/>
                  <a:gd name="T17" fmla="*/ 51985 h 1925375"/>
                  <a:gd name="T18" fmla="*/ 1087853 w 1708636"/>
                  <a:gd name="T19" fmla="*/ 36100 h 1925375"/>
                  <a:gd name="T20" fmla="*/ 193096 w 1708636"/>
                  <a:gd name="T21" fmla="*/ 371168 h 1925375"/>
                  <a:gd name="T22" fmla="*/ 246 w 1708636"/>
                  <a:gd name="T23" fmla="*/ 1147038 h 1925375"/>
                  <a:gd name="T24" fmla="*/ 159341 w 1708636"/>
                  <a:gd name="T25" fmla="*/ 1183275 h 1925375"/>
                  <a:gd name="T26" fmla="*/ 196819 w 1708636"/>
                  <a:gd name="T27" fmla="*/ 1364460 h 1925375"/>
                  <a:gd name="T28" fmla="*/ 64033 w 1708636"/>
                  <a:gd name="T29" fmla="*/ 1559048 h 1925375"/>
                  <a:gd name="T30" fmla="*/ 335562 w 1708636"/>
                  <a:gd name="T31" fmla="*/ 1750409 h 1925375"/>
                  <a:gd name="T32" fmla="*/ 412256 w 1708636"/>
                  <a:gd name="T33" fmla="*/ 1853163 h 1925375"/>
                  <a:gd name="T34" fmla="*/ 411015 w 1708636"/>
                  <a:gd name="T35" fmla="*/ 1808984 h 1925375"/>
                  <a:gd name="T36" fmla="*/ 430622 w 1708636"/>
                  <a:gd name="T37" fmla="*/ 1735269 h 1925375"/>
                  <a:gd name="T38" fmla="*/ 766932 w 1708636"/>
                  <a:gd name="T39" fmla="*/ 1894116 h 1925375"/>
                  <a:gd name="T40" fmla="*/ 431863 w 1708636"/>
                  <a:gd name="T41" fmla="*/ 1700770 h 1925375"/>
                  <a:gd name="T42" fmla="*/ 398605 w 1708636"/>
                  <a:gd name="T43" fmla="*/ 1274612 h 1925375"/>
                  <a:gd name="T44" fmla="*/ 435338 w 1708636"/>
                  <a:gd name="T45" fmla="*/ 1108567 h 1925375"/>
                  <a:gd name="T46" fmla="*/ 346731 w 1708636"/>
                  <a:gd name="T47" fmla="*/ 1663043 h 1925375"/>
                  <a:gd name="T48" fmla="*/ 307764 w 1708636"/>
                  <a:gd name="T49" fmla="*/ 1380096 h 1925375"/>
                  <a:gd name="T50" fmla="*/ 306771 w 1708636"/>
                  <a:gd name="T51" fmla="*/ 1221498 h 1925375"/>
                  <a:gd name="T52" fmla="*/ 281207 w 1708636"/>
                  <a:gd name="T53" fmla="*/ 1496998 h 1925375"/>
                  <a:gd name="T54" fmla="*/ 259117 w 1708636"/>
                  <a:gd name="T55" fmla="*/ 1153987 h 1925375"/>
                  <a:gd name="T56" fmla="*/ 388925 w 1708636"/>
                  <a:gd name="T57" fmla="*/ 1068607 h 1925375"/>
                  <a:gd name="T58" fmla="*/ 680062 w 1708636"/>
                  <a:gd name="T59" fmla="*/ 784419 h 1925375"/>
                  <a:gd name="T60" fmla="*/ 1194578 w 1708636"/>
                  <a:gd name="T61" fmla="*/ 478142 h 1925375"/>
                  <a:gd name="T62" fmla="*/ 1206740 w 1708636"/>
                  <a:gd name="T63" fmla="*/ 480128 h 1925375"/>
                  <a:gd name="T64" fmla="*/ 1688245 w 1708636"/>
                  <a:gd name="T65" fmla="*/ 852674 h 1925375"/>
                  <a:gd name="T66" fmla="*/ 295106 w 1708636"/>
                  <a:gd name="T67" fmla="*/ 1595781 h 1925375"/>
                  <a:gd name="T68" fmla="*/ 181431 w 1708636"/>
                  <a:gd name="T69" fmla="*/ 1665029 h 1925375"/>
                  <a:gd name="T70" fmla="*/ 95802 w 1708636"/>
                  <a:gd name="T71" fmla="*/ 1458527 h 1925375"/>
                  <a:gd name="T72" fmla="*/ 213697 w 1708636"/>
                  <a:gd name="T73" fmla="*/ 1390273 h 1925375"/>
                  <a:gd name="T74" fmla="*/ 295106 w 1708636"/>
                  <a:gd name="T75" fmla="*/ 1595781 h 192537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914" name="Freeform: Shape 46">
                <a:extLst>
                  <a:ext uri="{FF2B5EF4-FFF2-40B4-BE49-F238E27FC236}">
                    <a16:creationId xmlns:a16="http://schemas.microsoft.com/office/drawing/2014/main" id="{09DA76B6-CE04-423A-BAD6-2308CC836A6A}"/>
                  </a:ext>
                </a:extLst>
              </p:cNvPr>
              <p:cNvSpPr>
                <a:spLocks/>
              </p:cNvSpPr>
              <p:nvPr/>
            </p:nvSpPr>
            <p:spPr bwMode="auto">
              <a:xfrm>
                <a:off x="10397809" y="3928658"/>
                <a:ext cx="30528" cy="204136"/>
              </a:xfrm>
              <a:custGeom>
                <a:avLst/>
                <a:gdLst>
                  <a:gd name="T0" fmla="*/ 0 w 30528"/>
                  <a:gd name="T1" fmla="*/ 14609 h 204136"/>
                  <a:gd name="T2" fmla="*/ 0 w 30528"/>
                  <a:gd name="T3" fmla="*/ 187604 h 204136"/>
                  <a:gd name="T4" fmla="*/ 30528 w 30528"/>
                  <a:gd name="T5" fmla="*/ 189341 h 204136"/>
                  <a:gd name="T6" fmla="*/ 30528 w 30528"/>
                  <a:gd name="T7" fmla="*/ 16347 h 204136"/>
                  <a:gd name="T8" fmla="*/ 0 w 30528"/>
                  <a:gd name="T9" fmla="*/ 14609 h 2041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915" name="Freeform: Shape 47">
                <a:extLst>
                  <a:ext uri="{FF2B5EF4-FFF2-40B4-BE49-F238E27FC236}">
                    <a16:creationId xmlns:a16="http://schemas.microsoft.com/office/drawing/2014/main" id="{E8221DEB-BC4A-4AC7-B6EE-2F5E853FB7ED}"/>
                  </a:ext>
                </a:extLst>
              </p:cNvPr>
              <p:cNvSpPr>
                <a:spLocks/>
              </p:cNvSpPr>
              <p:nvPr/>
            </p:nvSpPr>
            <p:spPr bwMode="auto">
              <a:xfrm>
                <a:off x="10398608" y="4137575"/>
                <a:ext cx="523644" cy="1045101"/>
              </a:xfrm>
              <a:custGeom>
                <a:avLst/>
                <a:gdLst>
                  <a:gd name="T0" fmla="*/ 490882 w 523644"/>
                  <a:gd name="T1" fmla="*/ 15668 h 1045101"/>
                  <a:gd name="T2" fmla="*/ 490385 w 523644"/>
                  <a:gd name="T3" fmla="*/ 45948 h 1045101"/>
                  <a:gd name="T4" fmla="*/ 487407 w 523644"/>
                  <a:gd name="T5" fmla="*/ 54387 h 1045101"/>
                  <a:gd name="T6" fmla="*/ 334765 w 523644"/>
                  <a:gd name="T7" fmla="*/ 243514 h 1045101"/>
                  <a:gd name="T8" fmla="*/ 92523 w 523644"/>
                  <a:gd name="T9" fmla="*/ 167069 h 1045101"/>
                  <a:gd name="T10" fmla="*/ 40153 w 523644"/>
                  <a:gd name="T11" fmla="*/ 44955 h 1045101"/>
                  <a:gd name="T12" fmla="*/ 8632 w 523644"/>
                  <a:gd name="T13" fmla="*/ 28326 h 1045101"/>
                  <a:gd name="T14" fmla="*/ 16326 w 523644"/>
                  <a:gd name="T15" fmla="*/ 700200 h 1045101"/>
                  <a:gd name="T16" fmla="*/ 51570 w 523644"/>
                  <a:gd name="T17" fmla="*/ 865749 h 1045101"/>
                  <a:gd name="T18" fmla="*/ 105677 w 523644"/>
                  <a:gd name="T19" fmla="*/ 983643 h 1045101"/>
                  <a:gd name="T20" fmla="*/ 215629 w 523644"/>
                  <a:gd name="T21" fmla="*/ 1044948 h 1045101"/>
                  <a:gd name="T22" fmla="*/ 342956 w 523644"/>
                  <a:gd name="T23" fmla="*/ 993075 h 1045101"/>
                  <a:gd name="T24" fmla="*/ 484925 w 523644"/>
                  <a:gd name="T25" fmla="*/ 677614 h 1045101"/>
                  <a:gd name="T26" fmla="*/ 457127 w 523644"/>
                  <a:gd name="T27" fmla="*/ 661233 h 1045101"/>
                  <a:gd name="T28" fmla="*/ 348664 w 523644"/>
                  <a:gd name="T29" fmla="*/ 935989 h 1045101"/>
                  <a:gd name="T30" fmla="*/ 239456 w 523644"/>
                  <a:gd name="T31" fmla="*/ 1011193 h 1045101"/>
                  <a:gd name="T32" fmla="*/ 135461 w 523644"/>
                  <a:gd name="T33" fmla="*/ 969248 h 1045101"/>
                  <a:gd name="T34" fmla="*/ 83588 w 523644"/>
                  <a:gd name="T35" fmla="*/ 859295 h 1045101"/>
                  <a:gd name="T36" fmla="*/ 49833 w 523644"/>
                  <a:gd name="T37" fmla="*/ 705164 h 1045101"/>
                  <a:gd name="T38" fmla="*/ 30473 w 523644"/>
                  <a:gd name="T39" fmla="*/ 384987 h 1045101"/>
                  <a:gd name="T40" fmla="*/ 42138 w 523644"/>
                  <a:gd name="T41" fmla="*/ 144979 h 1045101"/>
                  <a:gd name="T42" fmla="*/ 171698 w 523644"/>
                  <a:gd name="T43" fmla="*/ 266597 h 1045101"/>
                  <a:gd name="T44" fmla="*/ 453652 w 523644"/>
                  <a:gd name="T45" fmla="*/ 203802 h 1045101"/>
                  <a:gd name="T46" fmla="*/ 489144 w 523644"/>
                  <a:gd name="T47" fmla="*/ 153914 h 1045101"/>
                  <a:gd name="T48" fmla="*/ 482939 w 523644"/>
                  <a:gd name="T49" fmla="*/ 564932 h 1045101"/>
                  <a:gd name="T50" fmla="*/ 515205 w 523644"/>
                  <a:gd name="T51" fmla="*/ 564932 h 1045101"/>
                  <a:gd name="T52" fmla="*/ 523644 w 523644"/>
                  <a:gd name="T53" fmla="*/ 15419 h 1045101"/>
                  <a:gd name="T54" fmla="*/ 490882 w 523644"/>
                  <a:gd name="T55" fmla="*/ 15668 h 104510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nvGrpSpPr>
              <p:cNvPr id="37916" name="Graphic 4">
                <a:extLst>
                  <a:ext uri="{FF2B5EF4-FFF2-40B4-BE49-F238E27FC236}">
                    <a16:creationId xmlns:a16="http://schemas.microsoft.com/office/drawing/2014/main" id="{60BC3615-ABF5-427A-B92F-17A6F20A874C}"/>
                  </a:ext>
                </a:extLst>
              </p:cNvPr>
              <p:cNvGrpSpPr>
                <a:grpSpLocks/>
              </p:cNvGrpSpPr>
              <p:nvPr/>
            </p:nvGrpSpPr>
            <p:grpSpPr bwMode="auto">
              <a:xfrm>
                <a:off x="10359780" y="4436934"/>
                <a:ext cx="1039758" cy="1174386"/>
                <a:chOff x="10359780" y="4436934"/>
                <a:chExt cx="1039758" cy="1174386"/>
              </a:xfrm>
            </p:grpSpPr>
            <p:sp>
              <p:nvSpPr>
                <p:cNvPr id="37928" name="Freeform: Shape 60">
                  <a:extLst>
                    <a:ext uri="{FF2B5EF4-FFF2-40B4-BE49-F238E27FC236}">
                      <a16:creationId xmlns:a16="http://schemas.microsoft.com/office/drawing/2014/main" id="{C83B0693-B885-4074-AD66-6474CE462543}"/>
                    </a:ext>
                  </a:extLst>
                </p:cNvPr>
                <p:cNvSpPr>
                  <a:spLocks/>
                </p:cNvSpPr>
                <p:nvPr/>
              </p:nvSpPr>
              <p:spPr bwMode="auto">
                <a:xfrm rot="-1778638">
                  <a:off x="10527982" y="4634421"/>
                  <a:ext cx="689980" cy="862723"/>
                </a:xfrm>
                <a:custGeom>
                  <a:avLst/>
                  <a:gdLst>
                    <a:gd name="T0" fmla="*/ 0 w 689980"/>
                    <a:gd name="T1" fmla="*/ 0 h 862723"/>
                    <a:gd name="T2" fmla="*/ 689980 w 689980"/>
                    <a:gd name="T3" fmla="*/ 0 h 862723"/>
                    <a:gd name="T4" fmla="*/ 689980 w 689980"/>
                    <a:gd name="T5" fmla="*/ 862723 h 862723"/>
                    <a:gd name="T6" fmla="*/ 0 w 689980"/>
                    <a:gd name="T7" fmla="*/ 862723 h 8627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89980" h="862723">
                      <a:moveTo>
                        <a:pt x="0" y="0"/>
                      </a:moveTo>
                      <a:lnTo>
                        <a:pt x="689980" y="0"/>
                      </a:lnTo>
                      <a:lnTo>
                        <a:pt x="689980" y="862723"/>
                      </a:lnTo>
                      <a:lnTo>
                        <a:pt x="0" y="862723"/>
                      </a:lnTo>
                      <a:lnTo>
                        <a:pt x="0" y="0"/>
                      </a:lnTo>
                      <a:close/>
                    </a:path>
                  </a:pathLst>
                </a:custGeom>
                <a:solidFill>
                  <a:srgbClr val="F46B6B"/>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929" name="Freeform: Shape 61">
                  <a:extLst>
                    <a:ext uri="{FF2B5EF4-FFF2-40B4-BE49-F238E27FC236}">
                      <a16:creationId xmlns:a16="http://schemas.microsoft.com/office/drawing/2014/main" id="{C21AFD93-E455-43A5-81A2-16B36C8B75D5}"/>
                    </a:ext>
                  </a:extLst>
                </p:cNvPr>
                <p:cNvSpPr>
                  <a:spLocks/>
                </p:cNvSpPr>
                <p:nvPr/>
              </p:nvSpPr>
              <p:spPr bwMode="auto">
                <a:xfrm>
                  <a:off x="10959483" y="4436934"/>
                  <a:ext cx="440055" cy="832955"/>
                </a:xfrm>
                <a:custGeom>
                  <a:avLst/>
                  <a:gdLst>
                    <a:gd name="T0" fmla="*/ 0 w 440055"/>
                    <a:gd name="T1" fmla="*/ 83147 h 832955"/>
                    <a:gd name="T2" fmla="*/ 18615 w 440055"/>
                    <a:gd name="T3" fmla="*/ 0 h 832955"/>
                    <a:gd name="T4" fmla="*/ 440056 w 440055"/>
                    <a:gd name="T5" fmla="*/ 735165 h 832955"/>
                    <a:gd name="T6" fmla="*/ 426653 w 440055"/>
                    <a:gd name="T7" fmla="*/ 832955 h 83295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0055" h="832955">
                      <a:moveTo>
                        <a:pt x="0" y="83147"/>
                      </a:moveTo>
                      <a:lnTo>
                        <a:pt x="18615" y="0"/>
                      </a:lnTo>
                      <a:lnTo>
                        <a:pt x="440056" y="735165"/>
                      </a:lnTo>
                      <a:lnTo>
                        <a:pt x="426653" y="832955"/>
                      </a:lnTo>
                      <a:lnTo>
                        <a:pt x="0" y="83147"/>
                      </a:lnTo>
                      <a:close/>
                    </a:path>
                  </a:pathLst>
                </a:custGeom>
                <a:solidFill>
                  <a:srgbClr val="B75050"/>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930" name="Freeform: Shape 62">
                  <a:extLst>
                    <a:ext uri="{FF2B5EF4-FFF2-40B4-BE49-F238E27FC236}">
                      <a16:creationId xmlns:a16="http://schemas.microsoft.com/office/drawing/2014/main" id="{73BECBB3-816E-4418-8086-2E9867C531BC}"/>
                    </a:ext>
                  </a:extLst>
                </p:cNvPr>
                <p:cNvSpPr>
                  <a:spLocks/>
                </p:cNvSpPr>
                <p:nvPr/>
              </p:nvSpPr>
              <p:spPr bwMode="auto">
                <a:xfrm>
                  <a:off x="10360082" y="4436934"/>
                  <a:ext cx="618015" cy="424419"/>
                </a:xfrm>
                <a:custGeom>
                  <a:avLst/>
                  <a:gdLst>
                    <a:gd name="T0" fmla="*/ 618015 w 618015"/>
                    <a:gd name="T1" fmla="*/ 0 h 424419"/>
                    <a:gd name="T2" fmla="*/ 29784 w 618015"/>
                    <a:gd name="T3" fmla="*/ 329608 h 424419"/>
                    <a:gd name="T4" fmla="*/ 0 w 618015"/>
                    <a:gd name="T5" fmla="*/ 424420 h 424419"/>
                    <a:gd name="T6" fmla="*/ 599400 w 618015"/>
                    <a:gd name="T7" fmla="*/ 83147 h 4244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8015" h="424419">
                      <a:moveTo>
                        <a:pt x="618015" y="0"/>
                      </a:moveTo>
                      <a:lnTo>
                        <a:pt x="29784" y="329608"/>
                      </a:lnTo>
                      <a:lnTo>
                        <a:pt x="0" y="424420"/>
                      </a:lnTo>
                      <a:lnTo>
                        <a:pt x="599400" y="83147"/>
                      </a:lnTo>
                      <a:lnTo>
                        <a:pt x="618015" y="0"/>
                      </a:lnTo>
                      <a:close/>
                    </a:path>
                  </a:pathLst>
                </a:custGeom>
                <a:solidFill>
                  <a:srgbClr val="E6E6E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sp>
            <p:nvSpPr>
              <p:cNvPr id="37917" name="Freeform: Shape 49">
                <a:extLst>
                  <a:ext uri="{FF2B5EF4-FFF2-40B4-BE49-F238E27FC236}">
                    <a16:creationId xmlns:a16="http://schemas.microsoft.com/office/drawing/2014/main" id="{A9445AE5-9BC8-4373-8099-1746DC65649D}"/>
                  </a:ext>
                </a:extLst>
              </p:cNvPr>
              <p:cNvSpPr>
                <a:spLocks/>
              </p:cNvSpPr>
              <p:nvPr/>
            </p:nvSpPr>
            <p:spPr bwMode="auto">
              <a:xfrm>
                <a:off x="10970476" y="4119494"/>
                <a:ext cx="731067" cy="1007824"/>
              </a:xfrm>
              <a:custGeom>
                <a:avLst/>
                <a:gdLst>
                  <a:gd name="T0" fmla="*/ 1913 w 731067"/>
                  <a:gd name="T1" fmla="*/ 23076 h 1007824"/>
                  <a:gd name="T2" fmla="*/ 350880 w 731067"/>
                  <a:gd name="T3" fmla="*/ 141467 h 1007824"/>
                  <a:gd name="T4" fmla="*/ 728887 w 731067"/>
                  <a:gd name="T5" fmla="*/ 901452 h 1007824"/>
                  <a:gd name="T6" fmla="*/ 399031 w 731067"/>
                  <a:gd name="T7" fmla="*/ 919570 h 1007824"/>
                  <a:gd name="T8" fmla="*/ 94242 w 731067"/>
                  <a:gd name="T9" fmla="*/ 449233 h 1007824"/>
                  <a:gd name="T10" fmla="*/ 1913 w 731067"/>
                  <a:gd name="T11" fmla="*/ 23076 h 10078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nvGrpSpPr>
              <p:cNvPr id="37918" name="Graphic 4">
                <a:extLst>
                  <a:ext uri="{FF2B5EF4-FFF2-40B4-BE49-F238E27FC236}">
                    <a16:creationId xmlns:a16="http://schemas.microsoft.com/office/drawing/2014/main" id="{23E39292-C517-409C-99DF-34AA3E0C1372}"/>
                  </a:ext>
                </a:extLst>
              </p:cNvPr>
              <p:cNvGrpSpPr>
                <a:grpSpLocks/>
              </p:cNvGrpSpPr>
              <p:nvPr/>
            </p:nvGrpSpPr>
            <p:grpSpPr bwMode="auto">
              <a:xfrm>
                <a:off x="10426167" y="4902574"/>
                <a:ext cx="1283977" cy="728388"/>
                <a:chOff x="10426167" y="4902574"/>
                <a:chExt cx="1283977" cy="728388"/>
              </a:xfrm>
            </p:grpSpPr>
            <p:grpSp>
              <p:nvGrpSpPr>
                <p:cNvPr id="37924" name="Graphic 4">
                  <a:extLst>
                    <a:ext uri="{FF2B5EF4-FFF2-40B4-BE49-F238E27FC236}">
                      <a16:creationId xmlns:a16="http://schemas.microsoft.com/office/drawing/2014/main" id="{3A2B33D2-9420-4C78-9AEB-61795C07F054}"/>
                    </a:ext>
                  </a:extLst>
                </p:cNvPr>
                <p:cNvGrpSpPr>
                  <a:grpSpLocks/>
                </p:cNvGrpSpPr>
                <p:nvPr/>
              </p:nvGrpSpPr>
              <p:grpSpPr bwMode="auto">
                <a:xfrm>
                  <a:off x="10426167" y="5056265"/>
                  <a:ext cx="515768" cy="574697"/>
                  <a:chOff x="10426167" y="5056265"/>
                  <a:chExt cx="515768" cy="574697"/>
                </a:xfrm>
              </p:grpSpPr>
              <p:sp>
                <p:nvSpPr>
                  <p:cNvPr id="37926" name="Freeform: Shape 58">
                    <a:extLst>
                      <a:ext uri="{FF2B5EF4-FFF2-40B4-BE49-F238E27FC236}">
                        <a16:creationId xmlns:a16="http://schemas.microsoft.com/office/drawing/2014/main" id="{E91234C8-32D4-4147-8895-1F5606AF4A0B}"/>
                      </a:ext>
                    </a:extLst>
                  </p:cNvPr>
                  <p:cNvSpPr>
                    <a:spLocks/>
                  </p:cNvSpPr>
                  <p:nvPr/>
                </p:nvSpPr>
                <p:spPr bwMode="auto">
                  <a:xfrm>
                    <a:off x="10447975" y="5069214"/>
                    <a:ext cx="475876" cy="444521"/>
                  </a:xfrm>
                  <a:custGeom>
                    <a:avLst/>
                    <a:gdLst>
                      <a:gd name="T0" fmla="*/ 439033 w 475876"/>
                      <a:gd name="T1" fmla="*/ 142597 h 444521"/>
                      <a:gd name="T2" fmla="*/ 344966 w 475876"/>
                      <a:gd name="T3" fmla="*/ 80547 h 444521"/>
                      <a:gd name="T4" fmla="*/ 283412 w 475876"/>
                      <a:gd name="T5" fmla="*/ 45799 h 444521"/>
                      <a:gd name="T6" fmla="*/ 253381 w 475876"/>
                      <a:gd name="T7" fmla="*/ 25199 h 444521"/>
                      <a:gd name="T8" fmla="*/ 224837 w 475876"/>
                      <a:gd name="T9" fmla="*/ 5591 h 444521"/>
                      <a:gd name="T10" fmla="*/ 193564 w 475876"/>
                      <a:gd name="T11" fmla="*/ 1620 h 444521"/>
                      <a:gd name="T12" fmla="*/ 172964 w 475876"/>
                      <a:gd name="T13" fmla="*/ 22469 h 444521"/>
                      <a:gd name="T14" fmla="*/ 194557 w 475876"/>
                      <a:gd name="T15" fmla="*/ 85015 h 444521"/>
                      <a:gd name="T16" fmla="*/ 212427 w 475876"/>
                      <a:gd name="T17" fmla="*/ 133910 h 444521"/>
                      <a:gd name="T18" fmla="*/ 172468 w 475876"/>
                      <a:gd name="T19" fmla="*/ 167168 h 444521"/>
                      <a:gd name="T20" fmla="*/ 42908 w 475876"/>
                      <a:gd name="T21" fmla="*/ 230707 h 444521"/>
                      <a:gd name="T22" fmla="*/ 5926 w 475876"/>
                      <a:gd name="T23" fmla="*/ 259250 h 444521"/>
                      <a:gd name="T24" fmla="*/ 3196 w 475876"/>
                      <a:gd name="T25" fmla="*/ 295735 h 444521"/>
                      <a:gd name="T26" fmla="*/ 25286 w 475876"/>
                      <a:gd name="T27" fmla="*/ 321300 h 444521"/>
                      <a:gd name="T28" fmla="*/ 18584 w 475876"/>
                      <a:gd name="T29" fmla="*/ 339418 h 444521"/>
                      <a:gd name="T30" fmla="*/ 44645 w 475876"/>
                      <a:gd name="T31" fmla="*/ 369699 h 444521"/>
                      <a:gd name="T32" fmla="*/ 92299 w 475876"/>
                      <a:gd name="T33" fmla="*/ 367465 h 444521"/>
                      <a:gd name="T34" fmla="*/ 88080 w 475876"/>
                      <a:gd name="T35" fmla="*/ 391292 h 444521"/>
                      <a:gd name="T36" fmla="*/ 133749 w 475876"/>
                      <a:gd name="T37" fmla="*/ 409162 h 444521"/>
                      <a:gd name="T38" fmla="*/ 150130 w 475876"/>
                      <a:gd name="T39" fmla="*/ 403702 h 444521"/>
                      <a:gd name="T40" fmla="*/ 137968 w 475876"/>
                      <a:gd name="T41" fmla="*/ 424551 h 444521"/>
                      <a:gd name="T42" fmla="*/ 143180 w 475876"/>
                      <a:gd name="T43" fmla="*/ 439194 h 444521"/>
                      <a:gd name="T44" fmla="*/ 200514 w 475876"/>
                      <a:gd name="T45" fmla="*/ 435223 h 444521"/>
                      <a:gd name="T46" fmla="*/ 271499 w 475876"/>
                      <a:gd name="T47" fmla="*/ 408666 h 444521"/>
                      <a:gd name="T48" fmla="*/ 414461 w 475876"/>
                      <a:gd name="T49" fmla="*/ 355055 h 444521"/>
                      <a:gd name="T50" fmla="*/ 466335 w 475876"/>
                      <a:gd name="T51" fmla="*/ 318073 h 444521"/>
                      <a:gd name="T52" fmla="*/ 475519 w 475876"/>
                      <a:gd name="T53" fmla="*/ 266944 h 444521"/>
                      <a:gd name="T54" fmla="*/ 464597 w 475876"/>
                      <a:gd name="T55" fmla="*/ 211100 h 444521"/>
                      <a:gd name="T56" fmla="*/ 439033 w 475876"/>
                      <a:gd name="T57" fmla="*/ 142597 h 4445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927" name="Freeform: Shape 59">
                    <a:extLst>
                      <a:ext uri="{FF2B5EF4-FFF2-40B4-BE49-F238E27FC236}">
                        <a16:creationId xmlns:a16="http://schemas.microsoft.com/office/drawing/2014/main" id="{CCB0E60A-2EC5-4F3A-A3C1-AF7FD4CD51F8}"/>
                      </a:ext>
                    </a:extLst>
                  </p:cNvPr>
                  <p:cNvSpPr>
                    <a:spLocks/>
                  </p:cNvSpPr>
                  <p:nvPr/>
                </p:nvSpPr>
                <p:spPr bwMode="auto">
                  <a:xfrm>
                    <a:off x="10426167" y="5056265"/>
                    <a:ext cx="515768" cy="574697"/>
                  </a:xfrm>
                  <a:custGeom>
                    <a:avLst/>
                    <a:gdLst>
                      <a:gd name="T0" fmla="*/ 467543 w 515768"/>
                      <a:gd name="T1" fmla="*/ 128740 h 574697"/>
                      <a:gd name="T2" fmla="*/ 449425 w 515768"/>
                      <a:gd name="T3" fmla="*/ 141399 h 574697"/>
                      <a:gd name="T4" fmla="*/ 492860 w 515768"/>
                      <a:gd name="T5" fmla="*/ 289077 h 574697"/>
                      <a:gd name="T6" fmla="*/ 452899 w 515768"/>
                      <a:gd name="T7" fmla="*/ 343432 h 574697"/>
                      <a:gd name="T8" fmla="*/ 368512 w 515768"/>
                      <a:gd name="T9" fmla="*/ 378925 h 574697"/>
                      <a:gd name="T10" fmla="*/ 222074 w 515768"/>
                      <a:gd name="T11" fmla="*/ 430302 h 574697"/>
                      <a:gd name="T12" fmla="*/ 173428 w 515768"/>
                      <a:gd name="T13" fmla="*/ 435762 h 574697"/>
                      <a:gd name="T14" fmla="*/ 193035 w 515768"/>
                      <a:gd name="T15" fmla="*/ 416651 h 574697"/>
                      <a:gd name="T16" fmla="*/ 326566 w 515768"/>
                      <a:gd name="T17" fmla="*/ 372968 h 574697"/>
                      <a:gd name="T18" fmla="*/ 211898 w 515768"/>
                      <a:gd name="T19" fmla="*/ 388108 h 574697"/>
                      <a:gd name="T20" fmla="*/ 172683 w 515768"/>
                      <a:gd name="T21" fmla="*/ 399277 h 574697"/>
                      <a:gd name="T22" fmla="*/ 120065 w 515768"/>
                      <a:gd name="T23" fmla="*/ 400022 h 574697"/>
                      <a:gd name="T24" fmla="*/ 135205 w 515768"/>
                      <a:gd name="T25" fmla="*/ 376195 h 574697"/>
                      <a:gd name="T26" fmla="*/ 317631 w 515768"/>
                      <a:gd name="T27" fmla="*/ 310174 h 574697"/>
                      <a:gd name="T28" fmla="*/ 197006 w 515768"/>
                      <a:gd name="T29" fmla="*/ 330278 h 574697"/>
                      <a:gd name="T30" fmla="*/ 128752 w 515768"/>
                      <a:gd name="T31" fmla="*/ 355098 h 574697"/>
                      <a:gd name="T32" fmla="*/ 85069 w 515768"/>
                      <a:gd name="T33" fmla="*/ 370982 h 574697"/>
                      <a:gd name="T34" fmla="*/ 50569 w 515768"/>
                      <a:gd name="T35" fmla="*/ 336235 h 574697"/>
                      <a:gd name="T36" fmla="*/ 153323 w 515768"/>
                      <a:gd name="T37" fmla="*/ 294537 h 574697"/>
                      <a:gd name="T38" fmla="*/ 275189 w 515768"/>
                      <a:gd name="T39" fmla="*/ 219581 h 574697"/>
                      <a:gd name="T40" fmla="*/ 146870 w 515768"/>
                      <a:gd name="T41" fmla="*/ 273192 h 574697"/>
                      <a:gd name="T42" fmla="*/ 34933 w 515768"/>
                      <a:gd name="T43" fmla="*/ 320846 h 574697"/>
                      <a:gd name="T44" fmla="*/ 25005 w 515768"/>
                      <a:gd name="T45" fmla="*/ 283368 h 574697"/>
                      <a:gd name="T46" fmla="*/ 150097 w 515768"/>
                      <a:gd name="T47" fmla="*/ 208909 h 574697"/>
                      <a:gd name="T48" fmla="*/ 218848 w 515768"/>
                      <a:gd name="T49" fmla="*/ 172920 h 574697"/>
                      <a:gd name="T50" fmla="*/ 202219 w 515768"/>
                      <a:gd name="T51" fmla="*/ 49069 h 574697"/>
                      <a:gd name="T52" fmla="*/ 236222 w 515768"/>
                      <a:gd name="T53" fmla="*/ 23256 h 574697"/>
                      <a:gd name="T54" fmla="*/ 423364 w 515768"/>
                      <a:gd name="T55" fmla="*/ 117572 h 574697"/>
                      <a:gd name="T56" fmla="*/ 427583 w 515768"/>
                      <a:gd name="T57" fmla="*/ 95978 h 574697"/>
                      <a:gd name="T58" fmla="*/ 245405 w 515768"/>
                      <a:gd name="T59" fmla="*/ 3152 h 574697"/>
                      <a:gd name="T60" fmla="*/ 201226 w 515768"/>
                      <a:gd name="T61" fmla="*/ 95234 h 574697"/>
                      <a:gd name="T62" fmla="*/ 223812 w 515768"/>
                      <a:gd name="T63" fmla="*/ 126010 h 574697"/>
                      <a:gd name="T64" fmla="*/ 179136 w 515768"/>
                      <a:gd name="T65" fmla="*/ 170438 h 574697"/>
                      <a:gd name="T66" fmla="*/ 61242 w 515768"/>
                      <a:gd name="T67" fmla="*/ 227027 h 574697"/>
                      <a:gd name="T68" fmla="*/ 22026 w 515768"/>
                      <a:gd name="T69" fmla="*/ 338965 h 574697"/>
                      <a:gd name="T70" fmla="*/ 59753 w 515768"/>
                      <a:gd name="T71" fmla="*/ 396547 h 574697"/>
                      <a:gd name="T72" fmla="*/ 96982 w 515768"/>
                      <a:gd name="T73" fmla="*/ 392576 h 574697"/>
                      <a:gd name="T74" fmla="*/ 151834 w 515768"/>
                      <a:gd name="T75" fmla="*/ 427820 h 574697"/>
                      <a:gd name="T76" fmla="*/ 216862 w 515768"/>
                      <a:gd name="T77" fmla="*/ 455370 h 574697"/>
                      <a:gd name="T78" fmla="*/ 337983 w 515768"/>
                      <a:gd name="T79" fmla="*/ 567556 h 574697"/>
                      <a:gd name="T80" fmla="*/ 303484 w 515768"/>
                      <a:gd name="T81" fmla="*/ 427075 h 574697"/>
                      <a:gd name="T82" fmla="*/ 409217 w 515768"/>
                      <a:gd name="T83" fmla="*/ 386619 h 574697"/>
                      <a:gd name="T84" fmla="*/ 496334 w 515768"/>
                      <a:gd name="T85" fmla="*/ 340950 h 574697"/>
                      <a:gd name="T86" fmla="*/ 514949 w 515768"/>
                      <a:gd name="T87" fmla="*/ 256315 h 57469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sp>
              <p:nvSpPr>
                <p:cNvPr id="37925" name="Freeform: Shape 57">
                  <a:extLst>
                    <a:ext uri="{FF2B5EF4-FFF2-40B4-BE49-F238E27FC236}">
                      <a16:creationId xmlns:a16="http://schemas.microsoft.com/office/drawing/2014/main" id="{B2FF4217-545B-4B21-BCC7-311D34039308}"/>
                    </a:ext>
                  </a:extLst>
                </p:cNvPr>
                <p:cNvSpPr>
                  <a:spLocks/>
                </p:cNvSpPr>
                <p:nvPr/>
              </p:nvSpPr>
              <p:spPr bwMode="auto">
                <a:xfrm>
                  <a:off x="10829178" y="4902574"/>
                  <a:ext cx="880966" cy="532863"/>
                </a:xfrm>
                <a:custGeom>
                  <a:avLst/>
                  <a:gdLst>
                    <a:gd name="T0" fmla="*/ 856037 w 880966"/>
                    <a:gd name="T1" fmla="*/ 75930 h 532863"/>
                    <a:gd name="T2" fmla="*/ 832955 w 880966"/>
                    <a:gd name="T3" fmla="*/ 297323 h 532863"/>
                    <a:gd name="T4" fmla="*/ 78679 w 880966"/>
                    <a:gd name="T5" fmla="*/ 532864 h 532863"/>
                    <a:gd name="T6" fmla="*/ 0 w 880966"/>
                    <a:gd name="T7" fmla="*/ 191590 h 532863"/>
                    <a:gd name="T8" fmla="*/ 665917 w 880966"/>
                    <a:gd name="T9" fmla="*/ 3704 h 532863"/>
                    <a:gd name="T10" fmla="*/ 856037 w 880966"/>
                    <a:gd name="T11" fmla="*/ 75930 h 53286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sp>
            <p:nvSpPr>
              <p:cNvPr id="37919" name="Freeform: Shape 51">
                <a:extLst>
                  <a:ext uri="{FF2B5EF4-FFF2-40B4-BE49-F238E27FC236}">
                    <a16:creationId xmlns:a16="http://schemas.microsoft.com/office/drawing/2014/main" id="{ACD85E35-1B2D-4B76-AB05-2D799DD22B83}"/>
                  </a:ext>
                </a:extLst>
              </p:cNvPr>
              <p:cNvSpPr>
                <a:spLocks/>
              </p:cNvSpPr>
              <p:nvPr/>
            </p:nvSpPr>
            <p:spPr bwMode="auto">
              <a:xfrm>
                <a:off x="10878171" y="3398259"/>
                <a:ext cx="851479" cy="1716065"/>
              </a:xfrm>
              <a:custGeom>
                <a:avLst/>
                <a:gdLst>
                  <a:gd name="T0" fmla="*/ 851224 w 851479"/>
                  <a:gd name="T1" fmla="*/ 1695906 h 1716065"/>
                  <a:gd name="T2" fmla="*/ 643978 w 851479"/>
                  <a:gd name="T3" fmla="*/ 1146146 h 1716065"/>
                  <a:gd name="T4" fmla="*/ 570263 w 851479"/>
                  <a:gd name="T5" fmla="*/ 1015593 h 1716065"/>
                  <a:gd name="T6" fmla="*/ 500768 w 851479"/>
                  <a:gd name="T7" fmla="*/ 900181 h 1716065"/>
                  <a:gd name="T8" fmla="*/ 414891 w 851479"/>
                  <a:gd name="T9" fmla="*/ 800156 h 1716065"/>
                  <a:gd name="T10" fmla="*/ 306179 w 851479"/>
                  <a:gd name="T11" fmla="*/ 738355 h 1716065"/>
                  <a:gd name="T12" fmla="*/ 52769 w 851479"/>
                  <a:gd name="T13" fmla="*/ 636097 h 1716065"/>
                  <a:gd name="T14" fmla="*/ 39614 w 851479"/>
                  <a:gd name="T15" fmla="*/ 631877 h 1716065"/>
                  <a:gd name="T16" fmla="*/ 38125 w 851479"/>
                  <a:gd name="T17" fmla="*/ 613511 h 1716065"/>
                  <a:gd name="T18" fmla="*/ 45074 w 851479"/>
                  <a:gd name="T19" fmla="*/ 522174 h 1716065"/>
                  <a:gd name="T20" fmla="*/ 115066 w 851479"/>
                  <a:gd name="T21" fmla="*/ 466329 h 1716065"/>
                  <a:gd name="T22" fmla="*/ 198461 w 851479"/>
                  <a:gd name="T23" fmla="*/ 431581 h 1716065"/>
                  <a:gd name="T24" fmla="*/ 463289 w 851479"/>
                  <a:gd name="T25" fmla="*/ 199515 h 1716065"/>
                  <a:gd name="T26" fmla="*/ 549910 w 851479"/>
                  <a:gd name="T27" fmla="*/ 19819 h 1716065"/>
                  <a:gd name="T28" fmla="*/ 518886 w 851479"/>
                  <a:gd name="T29" fmla="*/ 11132 h 1716065"/>
                  <a:gd name="T30" fmla="*/ 325787 w 851479"/>
                  <a:gd name="T31" fmla="*/ 307233 h 1716065"/>
                  <a:gd name="T32" fmla="*/ 179102 w 851479"/>
                  <a:gd name="T33" fmla="*/ 405272 h 1716065"/>
                  <a:gd name="T34" fmla="*/ 95707 w 851479"/>
                  <a:gd name="T35" fmla="*/ 439523 h 1716065"/>
                  <a:gd name="T36" fmla="*/ 11071 w 851479"/>
                  <a:gd name="T37" fmla="*/ 500580 h 1716065"/>
                  <a:gd name="T38" fmla="*/ 3873 w 851479"/>
                  <a:gd name="T39" fmla="*/ 714776 h 1716065"/>
                  <a:gd name="T40" fmla="*/ 34898 w 851479"/>
                  <a:gd name="T41" fmla="*/ 723463 h 1716065"/>
                  <a:gd name="T42" fmla="*/ 41848 w 851479"/>
                  <a:gd name="T43" fmla="*/ 668859 h 1716065"/>
                  <a:gd name="T44" fmla="*/ 251824 w 851479"/>
                  <a:gd name="T45" fmla="*/ 754488 h 1716065"/>
                  <a:gd name="T46" fmla="*/ 364506 w 851479"/>
                  <a:gd name="T47" fmla="*/ 802142 h 1716065"/>
                  <a:gd name="T48" fmla="*/ 455099 w 851479"/>
                  <a:gd name="T49" fmla="*/ 890501 h 1716065"/>
                  <a:gd name="T50" fmla="*/ 525587 w 851479"/>
                  <a:gd name="T51" fmla="*/ 1001694 h 1716065"/>
                  <a:gd name="T52" fmla="*/ 597068 w 851479"/>
                  <a:gd name="T53" fmla="*/ 1127034 h 1716065"/>
                  <a:gd name="T54" fmla="*/ 729110 w 851479"/>
                  <a:gd name="T55" fmla="*/ 1390373 h 1716065"/>
                  <a:gd name="T56" fmla="*/ 820447 w 851479"/>
                  <a:gd name="T57" fmla="*/ 1704345 h 1716065"/>
                  <a:gd name="T58" fmla="*/ 840303 w 851479"/>
                  <a:gd name="T59" fmla="*/ 1715514 h 1716065"/>
                  <a:gd name="T60" fmla="*/ 851224 w 851479"/>
                  <a:gd name="T61" fmla="*/ 1695906 h 171606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920" name="Freeform: Shape 52">
                <a:extLst>
                  <a:ext uri="{FF2B5EF4-FFF2-40B4-BE49-F238E27FC236}">
                    <a16:creationId xmlns:a16="http://schemas.microsoft.com/office/drawing/2014/main" id="{17AEBCCD-7A6A-4523-AD04-BAFB6092476C}"/>
                  </a:ext>
                </a:extLst>
              </p:cNvPr>
              <p:cNvSpPr>
                <a:spLocks/>
              </p:cNvSpPr>
              <p:nvPr/>
            </p:nvSpPr>
            <p:spPr bwMode="auto">
              <a:xfrm>
                <a:off x="10765205" y="5144631"/>
                <a:ext cx="956658" cy="489336"/>
              </a:xfrm>
              <a:custGeom>
                <a:avLst/>
                <a:gdLst>
                  <a:gd name="T0" fmla="*/ 926216 w 956658"/>
                  <a:gd name="T1" fmla="*/ 7613 h 489336"/>
                  <a:gd name="T2" fmla="*/ 820980 w 956658"/>
                  <a:gd name="T3" fmla="*/ 90759 h 489336"/>
                  <a:gd name="T4" fmla="*/ 674791 w 956658"/>
                  <a:gd name="T5" fmla="*/ 141640 h 489336"/>
                  <a:gd name="T6" fmla="*/ 332028 w 956658"/>
                  <a:gd name="T7" fmla="*/ 231984 h 489336"/>
                  <a:gd name="T8" fmla="*/ 135703 w 956658"/>
                  <a:gd name="T9" fmla="*/ 269711 h 489336"/>
                  <a:gd name="T10" fmla="*/ 144390 w 956658"/>
                  <a:gd name="T11" fmla="*/ 300735 h 489336"/>
                  <a:gd name="T12" fmla="*/ 366528 w 956658"/>
                  <a:gd name="T13" fmla="*/ 257301 h 489336"/>
                  <a:gd name="T14" fmla="*/ 7880 w 956658"/>
                  <a:gd name="T15" fmla="*/ 459334 h 489336"/>
                  <a:gd name="T16" fmla="*/ 24262 w 956658"/>
                  <a:gd name="T17" fmla="*/ 487133 h 489336"/>
                  <a:gd name="T18" fmla="*/ 450171 w 956658"/>
                  <a:gd name="T19" fmla="*/ 247124 h 489336"/>
                  <a:gd name="T20" fmla="*/ 458113 w 956658"/>
                  <a:gd name="T21" fmla="*/ 235707 h 489336"/>
                  <a:gd name="T22" fmla="*/ 502789 w 956658"/>
                  <a:gd name="T23" fmla="*/ 224290 h 489336"/>
                  <a:gd name="T24" fmla="*/ 676776 w 956658"/>
                  <a:gd name="T25" fmla="*/ 174898 h 489336"/>
                  <a:gd name="T26" fmla="*/ 830659 w 956658"/>
                  <a:gd name="T27" fmla="*/ 121784 h 489336"/>
                  <a:gd name="T28" fmla="*/ 954263 w 956658"/>
                  <a:gd name="T29" fmla="*/ 23994 h 489336"/>
                  <a:gd name="T30" fmla="*/ 926216 w 956658"/>
                  <a:gd name="T31" fmla="*/ 7613 h 4893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921" name="Freeform: Shape 53">
                <a:extLst>
                  <a:ext uri="{FF2B5EF4-FFF2-40B4-BE49-F238E27FC236}">
                    <a16:creationId xmlns:a16="http://schemas.microsoft.com/office/drawing/2014/main" id="{71ED94A2-F5DD-4203-B499-CEF3847E38D2}"/>
                  </a:ext>
                </a:extLst>
              </p:cNvPr>
              <p:cNvSpPr>
                <a:spLocks/>
              </p:cNvSpPr>
              <p:nvPr/>
            </p:nvSpPr>
            <p:spPr bwMode="auto">
              <a:xfrm>
                <a:off x="10344826" y="4421282"/>
                <a:ext cx="1015905" cy="829572"/>
              </a:xfrm>
              <a:custGeom>
                <a:avLst/>
                <a:gdLst>
                  <a:gd name="T0" fmla="*/ 995889 w 1015905"/>
                  <a:gd name="T1" fmla="*/ 528431 h 829572"/>
                  <a:gd name="T2" fmla="*/ 980750 w 1015905"/>
                  <a:gd name="T3" fmla="*/ 532154 h 829572"/>
                  <a:gd name="T4" fmla="*/ 911006 w 1015905"/>
                  <a:gd name="T5" fmla="*/ 421954 h 829572"/>
                  <a:gd name="T6" fmla="*/ 884945 w 1015905"/>
                  <a:gd name="T7" fmla="*/ 428655 h 829572"/>
                  <a:gd name="T8" fmla="*/ 648411 w 1015905"/>
                  <a:gd name="T9" fmla="*/ 7958 h 829572"/>
                  <a:gd name="T10" fmla="*/ 618380 w 1015905"/>
                  <a:gd name="T11" fmla="*/ 14659 h 829572"/>
                  <a:gd name="T12" fmla="*/ 165168 w 1015905"/>
                  <a:gd name="T13" fmla="*/ 251938 h 829572"/>
                  <a:gd name="T14" fmla="*/ 44296 w 1015905"/>
                  <a:gd name="T15" fmla="*/ 315229 h 829572"/>
                  <a:gd name="T16" fmla="*/ 36353 w 1015905"/>
                  <a:gd name="T17" fmla="*/ 319448 h 829572"/>
                  <a:gd name="T18" fmla="*/ 35609 w 1015905"/>
                  <a:gd name="T19" fmla="*/ 319696 h 829572"/>
                  <a:gd name="T20" fmla="*/ 28659 w 1015905"/>
                  <a:gd name="T21" fmla="*/ 338311 h 829572"/>
                  <a:gd name="T22" fmla="*/ 3343 w 1015905"/>
                  <a:gd name="T23" fmla="*/ 423939 h 829572"/>
                  <a:gd name="T24" fmla="*/ 2598 w 1015905"/>
                  <a:gd name="T25" fmla="*/ 430393 h 829572"/>
                  <a:gd name="T26" fmla="*/ 2102 w 1015905"/>
                  <a:gd name="T27" fmla="*/ 446525 h 829572"/>
                  <a:gd name="T28" fmla="*/ 210837 w 1015905"/>
                  <a:gd name="T29" fmla="*/ 821802 h 829572"/>
                  <a:gd name="T30" fmla="*/ 238635 w 1015905"/>
                  <a:gd name="T31" fmla="*/ 805421 h 829572"/>
                  <a:gd name="T32" fmla="*/ 41069 w 1015905"/>
                  <a:gd name="T33" fmla="*/ 451241 h 829572"/>
                  <a:gd name="T34" fmla="*/ 477402 w 1015905"/>
                  <a:gd name="T35" fmla="*/ 200312 h 829572"/>
                  <a:gd name="T36" fmla="*/ 597779 w 1015905"/>
                  <a:gd name="T37" fmla="*/ 131065 h 829572"/>
                  <a:gd name="T38" fmla="*/ 852927 w 1015905"/>
                  <a:gd name="T39" fmla="*/ 563924 h 829572"/>
                  <a:gd name="T40" fmla="*/ 489564 w 1015905"/>
                  <a:gd name="T41" fmla="*/ 655261 h 829572"/>
                  <a:gd name="T42" fmla="*/ 464248 w 1015905"/>
                  <a:gd name="T43" fmla="*/ 671890 h 829572"/>
                  <a:gd name="T44" fmla="*/ 487330 w 1015905"/>
                  <a:gd name="T45" fmla="*/ 741138 h 829572"/>
                  <a:gd name="T46" fmla="*/ 518355 w 1015905"/>
                  <a:gd name="T47" fmla="*/ 732451 h 829572"/>
                  <a:gd name="T48" fmla="*/ 502470 w 1015905"/>
                  <a:gd name="T49" fmla="*/ 685293 h 829572"/>
                  <a:gd name="T50" fmla="*/ 1003832 w 1015905"/>
                  <a:gd name="T51" fmla="*/ 559208 h 829572"/>
                  <a:gd name="T52" fmla="*/ 995889 w 1015905"/>
                  <a:gd name="T53" fmla="*/ 528431 h 829572"/>
                  <a:gd name="T54" fmla="*/ 885689 w 1015905"/>
                  <a:gd name="T55" fmla="*/ 556230 h 829572"/>
                  <a:gd name="T56" fmla="*/ 618627 w 1015905"/>
                  <a:gd name="T57" fmla="*/ 103515 h 829572"/>
                  <a:gd name="T58" fmla="*/ 596786 w 1015905"/>
                  <a:gd name="T59" fmla="*/ 98303 h 829572"/>
                  <a:gd name="T60" fmla="*/ 587602 w 1015905"/>
                  <a:gd name="T61" fmla="*/ 100537 h 829572"/>
                  <a:gd name="T62" fmla="*/ 141093 w 1015905"/>
                  <a:gd name="T63" fmla="*/ 357422 h 829572"/>
                  <a:gd name="T64" fmla="*/ 40076 w 1015905"/>
                  <a:gd name="T65" fmla="*/ 415501 h 829572"/>
                  <a:gd name="T66" fmla="*/ 61421 w 1015905"/>
                  <a:gd name="T67" fmla="*/ 343027 h 829572"/>
                  <a:gd name="T68" fmla="*/ 510909 w 1015905"/>
                  <a:gd name="T69" fmla="*/ 107486 h 829572"/>
                  <a:gd name="T70" fmla="*/ 631782 w 1015905"/>
                  <a:gd name="T71" fmla="*/ 44195 h 829572"/>
                  <a:gd name="T72" fmla="*/ 915473 w 1015905"/>
                  <a:gd name="T73" fmla="*/ 548784 h 829572"/>
                  <a:gd name="T74" fmla="*/ 885689 w 1015905"/>
                  <a:gd name="T75" fmla="*/ 556230 h 829572"/>
                  <a:gd name="T76" fmla="*/ 946002 w 1015905"/>
                  <a:gd name="T77" fmla="*/ 541089 h 829572"/>
                  <a:gd name="T78" fmla="*/ 943768 w 1015905"/>
                  <a:gd name="T79" fmla="*/ 533395 h 829572"/>
                  <a:gd name="T80" fmla="*/ 909268 w 1015905"/>
                  <a:gd name="T81" fmla="*/ 472090 h 829572"/>
                  <a:gd name="T82" fmla="*/ 948980 w 1015905"/>
                  <a:gd name="T83" fmla="*/ 540345 h 829572"/>
                  <a:gd name="T84" fmla="*/ 946002 w 1015905"/>
                  <a:gd name="T85" fmla="*/ 541089 h 82957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922" name="Freeform: Shape 54">
                <a:extLst>
                  <a:ext uri="{FF2B5EF4-FFF2-40B4-BE49-F238E27FC236}">
                    <a16:creationId xmlns:a16="http://schemas.microsoft.com/office/drawing/2014/main" id="{C13EB98D-8976-40BC-A93E-A06BA079DB75}"/>
                  </a:ext>
                </a:extLst>
              </p:cNvPr>
              <p:cNvSpPr>
                <a:spLocks/>
              </p:cNvSpPr>
              <p:nvPr/>
            </p:nvSpPr>
            <p:spPr bwMode="auto">
              <a:xfrm>
                <a:off x="10796261" y="2077553"/>
                <a:ext cx="688416" cy="917897"/>
              </a:xfrm>
              <a:custGeom>
                <a:avLst/>
                <a:gdLst>
                  <a:gd name="T0" fmla="*/ 688162 w 688416"/>
                  <a:gd name="T1" fmla="*/ 897738 h 917897"/>
                  <a:gd name="T2" fmla="*/ 564807 w 688416"/>
                  <a:gd name="T3" fmla="*/ 395880 h 917897"/>
                  <a:gd name="T4" fmla="*/ 263990 w 688416"/>
                  <a:gd name="T5" fmla="*/ 55351 h 917897"/>
                  <a:gd name="T6" fmla="*/ 15544 w 688416"/>
                  <a:gd name="T7" fmla="*/ 996 h 917897"/>
                  <a:gd name="T8" fmla="*/ 15544 w 688416"/>
                  <a:gd name="T9" fmla="*/ 33262 h 917897"/>
                  <a:gd name="T10" fmla="*/ 406705 w 688416"/>
                  <a:gd name="T11" fmla="*/ 206505 h 917897"/>
                  <a:gd name="T12" fmla="*/ 605016 w 688416"/>
                  <a:gd name="T13" fmla="*/ 620252 h 917897"/>
                  <a:gd name="T14" fmla="*/ 656889 w 688416"/>
                  <a:gd name="T15" fmla="*/ 906177 h 917897"/>
                  <a:gd name="T16" fmla="*/ 676745 w 688416"/>
                  <a:gd name="T17" fmla="*/ 917346 h 917897"/>
                  <a:gd name="T18" fmla="*/ 688162 w 688416"/>
                  <a:gd name="T19" fmla="*/ 897738 h 9178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923" name="Freeform: Shape 55">
                <a:extLst>
                  <a:ext uri="{FF2B5EF4-FFF2-40B4-BE49-F238E27FC236}">
                    <a16:creationId xmlns:a16="http://schemas.microsoft.com/office/drawing/2014/main" id="{A491E008-C7F4-4087-8494-30591F3EDE31}"/>
                  </a:ext>
                </a:extLst>
              </p:cNvPr>
              <p:cNvSpPr>
                <a:spLocks/>
              </p:cNvSpPr>
              <p:nvPr/>
            </p:nvSpPr>
            <p:spPr bwMode="auto">
              <a:xfrm>
                <a:off x="11466977" y="2978886"/>
                <a:ext cx="200404" cy="450204"/>
              </a:xfrm>
              <a:custGeom>
                <a:avLst/>
                <a:gdLst>
                  <a:gd name="T0" fmla="*/ 156189 w 200404"/>
                  <a:gd name="T1" fmla="*/ 35373 h 450204"/>
                  <a:gd name="T2" fmla="*/ 42762 w 200404"/>
                  <a:gd name="T3" fmla="*/ 5837 h 450204"/>
                  <a:gd name="T4" fmla="*/ 51449 w 200404"/>
                  <a:gd name="T5" fmla="*/ 36862 h 450204"/>
                  <a:gd name="T6" fmla="*/ 131120 w 200404"/>
                  <a:gd name="T7" fmla="*/ 55725 h 450204"/>
                  <a:gd name="T8" fmla="*/ 167358 w 200404"/>
                  <a:gd name="T9" fmla="*/ 147807 h 450204"/>
                  <a:gd name="T10" fmla="*/ 152217 w 200404"/>
                  <a:gd name="T11" fmla="*/ 258752 h 450204"/>
                  <a:gd name="T12" fmla="*/ 103571 w 200404"/>
                  <a:gd name="T13" fmla="*/ 357783 h 450204"/>
                  <a:gd name="T14" fmla="*/ 11489 w 200404"/>
                  <a:gd name="T15" fmla="*/ 418592 h 450204"/>
                  <a:gd name="T16" fmla="*/ 20176 w 200404"/>
                  <a:gd name="T17" fmla="*/ 449617 h 450204"/>
                  <a:gd name="T18" fmla="*/ 181257 w 200404"/>
                  <a:gd name="T19" fmla="*/ 275878 h 450204"/>
                  <a:gd name="T20" fmla="*/ 156189 w 200404"/>
                  <a:gd name="T21" fmla="*/ 35373 h 4502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sp>
          <p:nvSpPr>
            <p:cNvPr id="37893" name="Freeform: Shape 25">
              <a:extLst>
                <a:ext uri="{FF2B5EF4-FFF2-40B4-BE49-F238E27FC236}">
                  <a16:creationId xmlns:a16="http://schemas.microsoft.com/office/drawing/2014/main" id="{3FDEB322-483E-453E-80CA-1AB7ADE80F5D}"/>
                </a:ext>
              </a:extLst>
            </p:cNvPr>
            <p:cNvSpPr>
              <a:spLocks/>
            </p:cNvSpPr>
            <p:nvPr/>
          </p:nvSpPr>
          <p:spPr bwMode="auto">
            <a:xfrm>
              <a:off x="9579252" y="5779887"/>
              <a:ext cx="2264314" cy="45719"/>
            </a:xfrm>
            <a:custGeom>
              <a:avLst/>
              <a:gdLst>
                <a:gd name="T0" fmla="*/ 1311429 w 2967464"/>
                <a:gd name="T1" fmla="*/ 0 h 32265"/>
                <a:gd name="T2" fmla="*/ 6948 w 2967464"/>
                <a:gd name="T3" fmla="*/ 0 h 32265"/>
                <a:gd name="T4" fmla="*/ 6948 w 2967464"/>
                <a:gd name="T5" fmla="*/ 91799 h 32265"/>
                <a:gd name="T6" fmla="*/ 1311429 w 2967464"/>
                <a:gd name="T7" fmla="*/ 91799 h 32265"/>
                <a:gd name="T8" fmla="*/ 1311429 w 2967464"/>
                <a:gd name="T9" fmla="*/ 0 h 322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098980-43DA-4166-95F5-DAC51678E965}"/>
              </a:ext>
            </a:extLst>
          </p:cNvPr>
          <p:cNvSpPr txBox="1"/>
          <p:nvPr/>
        </p:nvSpPr>
        <p:spPr>
          <a:xfrm>
            <a:off x="4881024" y="1514532"/>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GV ĐIỀN VÀO ĐÂY</a:t>
            </a:r>
          </a:p>
        </p:txBody>
      </p:sp>
      <p:pic>
        <p:nvPicPr>
          <p:cNvPr id="3" name="Picture 2">
            <a:extLst>
              <a:ext uri="{FF2B5EF4-FFF2-40B4-BE49-F238E27FC236}">
                <a16:creationId xmlns:a16="http://schemas.microsoft.com/office/drawing/2014/main" id="{D12AF8BE-86B1-4962-99EB-A7E0562FCA5F}"/>
              </a:ext>
            </a:extLst>
          </p:cNvPr>
          <p:cNvPicPr>
            <a:picLocks noChangeAspect="1"/>
          </p:cNvPicPr>
          <p:nvPr/>
        </p:nvPicPr>
        <p:blipFill>
          <a:blip r:embed="rId2"/>
          <a:stretch>
            <a:fillRect/>
          </a:stretch>
        </p:blipFill>
        <p:spPr>
          <a:xfrm rot="737208" flipH="1">
            <a:off x="3688910" y="1431881"/>
            <a:ext cx="919996" cy="919996"/>
          </a:xfrm>
          <a:prstGeom prst="rect">
            <a:avLst/>
          </a:prstGeom>
        </p:spPr>
      </p:pic>
      <p:sp>
        <p:nvSpPr>
          <p:cNvPr id="4" name="TextBox 3">
            <a:extLst>
              <a:ext uri="{FF2B5EF4-FFF2-40B4-BE49-F238E27FC236}">
                <a16:creationId xmlns:a16="http://schemas.microsoft.com/office/drawing/2014/main" id="{A733711D-4AEA-4324-A11E-6DDE1E53D7A1}"/>
              </a:ext>
            </a:extLst>
          </p:cNvPr>
          <p:cNvSpPr txBox="1"/>
          <p:nvPr/>
        </p:nvSpPr>
        <p:spPr>
          <a:xfrm>
            <a:off x="4881024" y="2495544"/>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GV ĐIỀN VÀO ĐÂY</a:t>
            </a:r>
          </a:p>
        </p:txBody>
      </p:sp>
      <p:pic>
        <p:nvPicPr>
          <p:cNvPr id="5" name="Picture 4">
            <a:extLst>
              <a:ext uri="{FF2B5EF4-FFF2-40B4-BE49-F238E27FC236}">
                <a16:creationId xmlns:a16="http://schemas.microsoft.com/office/drawing/2014/main" id="{5D404FBF-0AF1-4500-9EB4-9D20EE300315}"/>
              </a:ext>
            </a:extLst>
          </p:cNvPr>
          <p:cNvPicPr>
            <a:picLocks noChangeAspect="1"/>
          </p:cNvPicPr>
          <p:nvPr/>
        </p:nvPicPr>
        <p:blipFill>
          <a:blip r:embed="rId2"/>
          <a:stretch>
            <a:fillRect/>
          </a:stretch>
        </p:blipFill>
        <p:spPr>
          <a:xfrm rot="737208" flipH="1">
            <a:off x="3688910" y="2412893"/>
            <a:ext cx="919996" cy="919996"/>
          </a:xfrm>
          <a:prstGeom prst="rect">
            <a:avLst/>
          </a:prstGeom>
        </p:spPr>
      </p:pic>
      <p:sp>
        <p:nvSpPr>
          <p:cNvPr id="6" name="TextBox 5">
            <a:extLst>
              <a:ext uri="{FF2B5EF4-FFF2-40B4-BE49-F238E27FC236}">
                <a16:creationId xmlns:a16="http://schemas.microsoft.com/office/drawing/2014/main" id="{21B28A6B-BF68-46DF-9764-7A1E555D0538}"/>
              </a:ext>
            </a:extLst>
          </p:cNvPr>
          <p:cNvSpPr txBox="1"/>
          <p:nvPr/>
        </p:nvSpPr>
        <p:spPr>
          <a:xfrm>
            <a:off x="4881024" y="3476556"/>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GV ĐIỀN VÀO ĐÂY</a:t>
            </a:r>
          </a:p>
        </p:txBody>
      </p:sp>
      <p:pic>
        <p:nvPicPr>
          <p:cNvPr id="7" name="Picture 6">
            <a:extLst>
              <a:ext uri="{FF2B5EF4-FFF2-40B4-BE49-F238E27FC236}">
                <a16:creationId xmlns:a16="http://schemas.microsoft.com/office/drawing/2014/main" id="{909A48EE-4AF1-4D0B-AA66-3319F594F4F3}"/>
              </a:ext>
            </a:extLst>
          </p:cNvPr>
          <p:cNvPicPr>
            <a:picLocks noChangeAspect="1"/>
          </p:cNvPicPr>
          <p:nvPr/>
        </p:nvPicPr>
        <p:blipFill>
          <a:blip r:embed="rId2"/>
          <a:stretch>
            <a:fillRect/>
          </a:stretch>
        </p:blipFill>
        <p:spPr>
          <a:xfrm rot="737208" flipH="1">
            <a:off x="3688910" y="3393905"/>
            <a:ext cx="919996" cy="919996"/>
          </a:xfrm>
          <a:prstGeom prst="rect">
            <a:avLst/>
          </a:prstGeom>
        </p:spPr>
      </p:pic>
      <p:sp>
        <p:nvSpPr>
          <p:cNvPr id="8" name="TextBox 7">
            <a:extLst>
              <a:ext uri="{FF2B5EF4-FFF2-40B4-BE49-F238E27FC236}">
                <a16:creationId xmlns:a16="http://schemas.microsoft.com/office/drawing/2014/main" id="{6DA79086-178A-419F-A7B9-51EA3489B08C}"/>
              </a:ext>
            </a:extLst>
          </p:cNvPr>
          <p:cNvSpPr txBox="1"/>
          <p:nvPr/>
        </p:nvSpPr>
        <p:spPr>
          <a:xfrm>
            <a:off x="4881024" y="4457568"/>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GV ĐIỀN VÀO ĐÂY</a:t>
            </a:r>
          </a:p>
        </p:txBody>
      </p:sp>
      <p:pic>
        <p:nvPicPr>
          <p:cNvPr id="9" name="Picture 8">
            <a:extLst>
              <a:ext uri="{FF2B5EF4-FFF2-40B4-BE49-F238E27FC236}">
                <a16:creationId xmlns:a16="http://schemas.microsoft.com/office/drawing/2014/main" id="{2927B61A-4219-43C4-A3AC-36606DCE3DA6}"/>
              </a:ext>
            </a:extLst>
          </p:cNvPr>
          <p:cNvPicPr>
            <a:picLocks noChangeAspect="1"/>
          </p:cNvPicPr>
          <p:nvPr/>
        </p:nvPicPr>
        <p:blipFill>
          <a:blip r:embed="rId2"/>
          <a:stretch>
            <a:fillRect/>
          </a:stretch>
        </p:blipFill>
        <p:spPr>
          <a:xfrm rot="737208" flipH="1">
            <a:off x="3688910" y="4374917"/>
            <a:ext cx="919996" cy="919996"/>
          </a:xfrm>
          <a:prstGeom prst="rect">
            <a:avLst/>
          </a:prstGeom>
        </p:spPr>
      </p:pic>
      <p:pic>
        <p:nvPicPr>
          <p:cNvPr id="10" name="Picture 9">
            <a:extLst>
              <a:ext uri="{FF2B5EF4-FFF2-40B4-BE49-F238E27FC236}">
                <a16:creationId xmlns:a16="http://schemas.microsoft.com/office/drawing/2014/main" id="{8813E32D-A02D-4697-94BA-51DAF20E8587}"/>
              </a:ext>
            </a:extLst>
          </p:cNvPr>
          <p:cNvPicPr>
            <a:picLocks noChangeAspect="1"/>
          </p:cNvPicPr>
          <p:nvPr/>
        </p:nvPicPr>
        <p:blipFill>
          <a:blip r:embed="rId3"/>
          <a:stretch>
            <a:fillRect/>
          </a:stretch>
        </p:blipFill>
        <p:spPr>
          <a:xfrm>
            <a:off x="2774559" y="138640"/>
            <a:ext cx="6090432" cy="1018120"/>
          </a:xfrm>
          <a:prstGeom prst="rect">
            <a:avLst/>
          </a:prstGeom>
        </p:spPr>
      </p:pic>
    </p:spTree>
    <p:extLst>
      <p:ext uri="{BB962C8B-B14F-4D97-AF65-F5344CB8AC3E}">
        <p14:creationId xmlns:p14="http://schemas.microsoft.com/office/powerpoint/2010/main" val="15091769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wipe(left)">
                                      <p:cBhvr>
                                        <p:cTn id="11" dur="500"/>
                                        <p:tgtEl>
                                          <p:spTgt spid="2">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wipe(left)">
                                      <p:cBhvr>
                                        <p:cTn id="19" dur="500"/>
                                        <p:tgtEl>
                                          <p:spTgt spid="4">
                                            <p:txEl>
                                              <p:pRg st="0" end="0"/>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wipe(left)">
                                      <p:cBhvr>
                                        <p:cTn id="27" dur="500"/>
                                        <p:tgtEl>
                                          <p:spTgt spid="6">
                                            <p:txEl>
                                              <p:pRg st="0" end="0"/>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500"/>
                                        <p:tgtEl>
                                          <p:spTgt spid="9"/>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8">
                                            <p:txEl>
                                              <p:pRg st="0" end="0"/>
                                            </p:txEl>
                                          </p:spTgt>
                                        </p:tgtEl>
                                        <p:attrNameLst>
                                          <p:attrName>style.visibility</p:attrName>
                                        </p:attrNameLst>
                                      </p:cBhvr>
                                      <p:to>
                                        <p:strVal val="visible"/>
                                      </p:to>
                                    </p:set>
                                    <p:animEffect transition="in" filter="wipe(left)">
                                      <p:cBhvr>
                                        <p:cTn id="35"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4" grpId="0" uiExpand="1" build="p"/>
      <p:bldP spid="6" grpId="0" uiExpand="1" build="p"/>
      <p:bldP spid="8"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05" y="1240"/>
            <a:ext cx="12187592" cy="6855520"/>
          </a:xfrm>
          <a:prstGeom prst="rect">
            <a:avLst/>
          </a:prstGeom>
        </p:spPr>
      </p:pic>
      <p:pic>
        <p:nvPicPr>
          <p:cNvPr id="6" name="Picture 5"/>
          <p:cNvPicPr>
            <a:picLocks noChangeAspect="1"/>
          </p:cNvPicPr>
          <p:nvPr/>
        </p:nvPicPr>
        <p:blipFill>
          <a:blip r:embed="rId4"/>
          <a:stretch>
            <a:fillRect/>
          </a:stretch>
        </p:blipFill>
        <p:spPr>
          <a:xfrm>
            <a:off x="1085192" y="1905200"/>
            <a:ext cx="9260440" cy="3427566"/>
          </a:xfrm>
          <a:prstGeom prst="rect">
            <a:avLst/>
          </a:prstGeom>
        </p:spPr>
      </p:pic>
    </p:spTree>
    <p:extLst>
      <p:ext uri="{BB962C8B-B14F-4D97-AF65-F5344CB8AC3E}">
        <p14:creationId xmlns:p14="http://schemas.microsoft.com/office/powerpoint/2010/main" val="17699859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par>
                                <p:cTn id="8" presetID="53"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Effect transition="in" filter="fade">
                                      <p:cBhvr>
                                        <p:cTn id="12" dur="500"/>
                                        <p:tgtEl>
                                          <p:spTgt spid="6"/>
                                        </p:tgtEl>
                                      </p:cBhvr>
                                    </p:animEffect>
                                  </p:childTnLst>
                                </p:cTn>
                              </p:par>
                            </p:childTnLst>
                          </p:cTn>
                        </p:par>
                        <p:par>
                          <p:cTn id="13" fill="hold">
                            <p:stCondLst>
                              <p:cond delay="750"/>
                            </p:stCondLst>
                            <p:childTnLst>
                              <p:par>
                                <p:cTn id="14" presetID="32" presetClass="emph" presetSubtype="0" fill="hold" nodeType="afterEffect">
                                  <p:stCondLst>
                                    <p:cond delay="0"/>
                                  </p:stCondLst>
                                  <p:childTnLst>
                                    <p:animRot by="120000">
                                      <p:cBhvr>
                                        <p:cTn id="15" dur="100" fill="hold">
                                          <p:stCondLst>
                                            <p:cond delay="0"/>
                                          </p:stCondLst>
                                        </p:cTn>
                                        <p:tgtEl>
                                          <p:spTgt spid="6"/>
                                        </p:tgtEl>
                                        <p:attrNameLst>
                                          <p:attrName>r</p:attrName>
                                        </p:attrNameLst>
                                      </p:cBhvr>
                                    </p:animRot>
                                    <p:animRot by="-240000">
                                      <p:cBhvr>
                                        <p:cTn id="16" dur="200" fill="hold">
                                          <p:stCondLst>
                                            <p:cond delay="200"/>
                                          </p:stCondLst>
                                        </p:cTn>
                                        <p:tgtEl>
                                          <p:spTgt spid="6"/>
                                        </p:tgtEl>
                                        <p:attrNameLst>
                                          <p:attrName>r</p:attrName>
                                        </p:attrNameLst>
                                      </p:cBhvr>
                                    </p:animRot>
                                    <p:animRot by="240000">
                                      <p:cBhvr>
                                        <p:cTn id="17" dur="200" fill="hold">
                                          <p:stCondLst>
                                            <p:cond delay="400"/>
                                          </p:stCondLst>
                                        </p:cTn>
                                        <p:tgtEl>
                                          <p:spTgt spid="6"/>
                                        </p:tgtEl>
                                        <p:attrNameLst>
                                          <p:attrName>r</p:attrName>
                                        </p:attrNameLst>
                                      </p:cBhvr>
                                    </p:animRot>
                                    <p:animRot by="-240000">
                                      <p:cBhvr>
                                        <p:cTn id="18" dur="200" fill="hold">
                                          <p:stCondLst>
                                            <p:cond delay="600"/>
                                          </p:stCondLst>
                                        </p:cTn>
                                        <p:tgtEl>
                                          <p:spTgt spid="6"/>
                                        </p:tgtEl>
                                        <p:attrNameLst>
                                          <p:attrName>r</p:attrName>
                                        </p:attrNameLst>
                                      </p:cBhvr>
                                    </p:animRot>
                                    <p:animRot by="120000">
                                      <p:cBhvr>
                                        <p:cTn id="19"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1000" r="-54000"/>
          </a:stretch>
        </a:blipFill>
        <a:effectLst/>
      </p:bgPr>
    </p:bg>
    <p:spTree>
      <p:nvGrpSpPr>
        <p:cNvPr id="1" name=""/>
        <p:cNvGrpSpPr/>
        <p:nvPr/>
      </p:nvGrpSpPr>
      <p:grpSpPr>
        <a:xfrm>
          <a:off x="0" y="0"/>
          <a:ext cx="0" cy="0"/>
          <a:chOff x="0" y="0"/>
          <a:chExt cx="0" cy="0"/>
        </a:xfrm>
      </p:grpSpPr>
      <p:pic>
        <p:nvPicPr>
          <p:cNvPr id="12" name="Picture 11">
            <a:hlinkClick r:id="rId5" action="ppaction://hlinksldjump"/>
          </p:cNvPr>
          <p:cNvPicPr>
            <a:picLocks noChangeAspect="1"/>
          </p:cNvPicPr>
          <p:nvPr/>
        </p:nvPicPr>
        <p:blipFill>
          <a:blip r:embed="rId6" cstate="print">
            <a:duotone>
              <a:prstClr val="black"/>
              <a:srgbClr val="FF0000">
                <a:tint val="45000"/>
                <a:satMod val="400000"/>
              </a:srgbClr>
            </a:duotone>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407605" y="3478680"/>
            <a:ext cx="2042264" cy="1948127"/>
          </a:xfrm>
          <a:prstGeom prst="rect">
            <a:avLst/>
          </a:prstGeom>
        </p:spPr>
      </p:pic>
      <p:sp>
        <p:nvSpPr>
          <p:cNvPr id="17" name="Rectangle 16"/>
          <p:cNvSpPr/>
          <p:nvPr/>
        </p:nvSpPr>
        <p:spPr>
          <a:xfrm>
            <a:off x="1525653" y="-17840"/>
            <a:ext cx="8925763" cy="646097"/>
          </a:xfrm>
          <a:prstGeom prst="rect">
            <a:avLst/>
          </a:prstGeom>
          <a:noFill/>
        </p:spPr>
        <p:txBody>
          <a:bodyPr wrap="square" lIns="91407" tIns="45703" rIns="91407" bIns="4570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all" spc="0" normalizeH="0" baseline="0" noProof="0" dirty="0">
                <a:ln w="0"/>
                <a:solidFill>
                  <a:srgbClr val="FF0000"/>
                </a:solidFill>
                <a:effectLst>
                  <a:reflection blurRad="12700" stA="50000" endPos="50000" dist="5000" dir="5400000" sy="-100000" rotWithShape="0"/>
                </a:effectLst>
                <a:uLnTx/>
                <a:uFillTx/>
                <a:latin typeface="Calibri"/>
                <a:ea typeface="+mn-ea"/>
                <a:cs typeface="+mn-cs"/>
              </a:rPr>
              <a:t>BẢO VỆ KHU PHỐ</a:t>
            </a:r>
          </a:p>
        </p:txBody>
      </p:sp>
      <p:sp>
        <p:nvSpPr>
          <p:cNvPr id="2" name="Rectangle 1"/>
          <p:cNvSpPr/>
          <p:nvPr/>
        </p:nvSpPr>
        <p:spPr>
          <a:xfrm>
            <a:off x="5268014" y="6308279"/>
            <a:ext cx="3995192" cy="5484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5" name="Picture 14">
            <a:hlinkClick r:id="rId8" action="ppaction://hlinksldjump"/>
          </p:cNvPr>
          <p:cNvPicPr>
            <a:picLocks noChangeAspect="1"/>
          </p:cNvPicPr>
          <p:nvPr/>
        </p:nvPicPr>
        <p:blipFill>
          <a:blip r:embed="rId9" cstate="print">
            <a:duotone>
              <a:prstClr val="black"/>
              <a:schemeClr val="accent6">
                <a:tint val="45000"/>
                <a:satMod val="400000"/>
              </a:schemeClr>
            </a:duotone>
            <a:extLst>
              <a:ext uri="{BEBA8EAE-BF5A-486C-A8C5-ECC9F3942E4B}">
                <a14:imgProps xmlns:a14="http://schemas.microsoft.com/office/drawing/2010/main">
                  <a14:imgLayer r:embed="rId10">
                    <a14:imgEffect>
                      <a14:backgroundRemoval t="0" b="100000" l="0" r="100000"/>
                    </a14:imgEffect>
                    <a14:imgEffect>
                      <a14:artisticMarker/>
                    </a14:imgEffect>
                  </a14:imgLayer>
                </a14:imgProps>
              </a:ext>
              <a:ext uri="{28A0092B-C50C-407E-A947-70E740481C1C}">
                <a14:useLocalDpi xmlns:a14="http://schemas.microsoft.com/office/drawing/2010/main" val="0"/>
              </a:ext>
            </a:extLst>
          </a:blip>
          <a:stretch>
            <a:fillRect/>
          </a:stretch>
        </p:blipFill>
        <p:spPr>
          <a:xfrm>
            <a:off x="913299" y="4311126"/>
            <a:ext cx="1727567" cy="1647935"/>
          </a:xfrm>
          <a:prstGeom prst="rect">
            <a:avLst/>
          </a:prstGeom>
        </p:spPr>
      </p:pic>
      <p:pic>
        <p:nvPicPr>
          <p:cNvPr id="18" name="Picture 17">
            <a:hlinkClick r:id="rId11" action="ppaction://hlinksldjump"/>
          </p:cNvPr>
          <p:cNvPicPr>
            <a:picLocks noChangeAspect="1"/>
          </p:cNvPicPr>
          <p:nvPr/>
        </p:nvPicPr>
        <p:blipFill>
          <a:blip r:embed="rId9" cstate="print">
            <a:duotone>
              <a:prstClr val="black"/>
              <a:schemeClr val="accent6">
                <a:tint val="45000"/>
                <a:satMod val="400000"/>
              </a:schemeClr>
            </a:duotone>
            <a:extLst>
              <a:ext uri="{BEBA8EAE-BF5A-486C-A8C5-ECC9F3942E4B}">
                <a14:imgProps xmlns:a14="http://schemas.microsoft.com/office/drawing/2010/main">
                  <a14:imgLayer r:embed="rId10">
                    <a14:imgEffect>
                      <a14:backgroundRemoval t="0" b="100000" l="0" r="100000"/>
                    </a14:imgEffect>
                    <a14:imgEffect>
                      <a14:artisticMarker/>
                    </a14:imgEffect>
                  </a14:imgLayer>
                </a14:imgProps>
              </a:ext>
              <a:ext uri="{28A0092B-C50C-407E-A947-70E740481C1C}">
                <a14:useLocalDpi xmlns:a14="http://schemas.microsoft.com/office/drawing/2010/main" val="0"/>
              </a:ext>
            </a:extLst>
          </a:blip>
          <a:stretch>
            <a:fillRect/>
          </a:stretch>
        </p:blipFill>
        <p:spPr>
          <a:xfrm>
            <a:off x="9983026" y="238145"/>
            <a:ext cx="1834408" cy="1749852"/>
          </a:xfrm>
          <a:prstGeom prst="rect">
            <a:avLst/>
          </a:prstGeom>
        </p:spPr>
      </p:pic>
      <p:pic>
        <p:nvPicPr>
          <p:cNvPr id="20" name="Picture 19">
            <a:hlinkClick r:id="rId12" action="ppaction://hlinksldjump"/>
          </p:cNvPr>
          <p:cNvPicPr>
            <a:picLocks noChangeAspect="1"/>
          </p:cNvPicPr>
          <p:nvPr/>
        </p:nvPicPr>
        <p:blipFill>
          <a:blip r:embed="rId13"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777083" y="266351"/>
            <a:ext cx="2108109" cy="2010938"/>
          </a:xfrm>
          <a:prstGeom prst="rect">
            <a:avLst/>
          </a:prstGeom>
        </p:spPr>
      </p:pic>
      <p:sp>
        <p:nvSpPr>
          <p:cNvPr id="21" name="Rounded Rectangle 20"/>
          <p:cNvSpPr/>
          <p:nvPr/>
        </p:nvSpPr>
        <p:spPr>
          <a:xfrm>
            <a:off x="9644081" y="371586"/>
            <a:ext cx="720070" cy="588922"/>
          </a:xfrm>
          <a:prstGeom prst="roundRect">
            <a:avLst/>
          </a:prstGeom>
          <a:solidFill>
            <a:srgbClr val="FFFF9F"/>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3999" b="0" i="0" u="none" strike="noStrike" kern="1200" cap="none" spc="0" normalizeH="0" baseline="0" noProof="0" dirty="0">
                <a:ln>
                  <a:noFill/>
                </a:ln>
                <a:solidFill>
                  <a:prstClr val="black"/>
                </a:solidFill>
                <a:effectLst/>
                <a:uLnTx/>
                <a:uFillTx/>
                <a:latin typeface="Calibri"/>
                <a:ea typeface="+mn-ea"/>
                <a:cs typeface="+mn-cs"/>
              </a:rPr>
              <a:t>2</a:t>
            </a:r>
          </a:p>
        </p:txBody>
      </p:sp>
      <p:sp>
        <p:nvSpPr>
          <p:cNvPr id="22" name="Rounded Rectangle 21"/>
          <p:cNvSpPr/>
          <p:nvPr/>
        </p:nvSpPr>
        <p:spPr>
          <a:xfrm>
            <a:off x="1417047" y="530918"/>
            <a:ext cx="720070" cy="588922"/>
          </a:xfrm>
          <a:prstGeom prst="roundRect">
            <a:avLst/>
          </a:prstGeom>
          <a:solidFill>
            <a:srgbClr val="FFFF9F"/>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3999" b="0" i="0" u="none" strike="noStrike" kern="1200" cap="none" spc="0" normalizeH="0" baseline="0" noProof="0" dirty="0">
                <a:ln>
                  <a:noFill/>
                </a:ln>
                <a:solidFill>
                  <a:prstClr val="black"/>
                </a:solidFill>
                <a:effectLst/>
                <a:uLnTx/>
                <a:uFillTx/>
                <a:latin typeface="Calibri"/>
                <a:ea typeface="+mn-ea"/>
                <a:cs typeface="+mn-cs"/>
              </a:rPr>
              <a:t>1</a:t>
            </a:r>
          </a:p>
        </p:txBody>
      </p:sp>
      <p:sp>
        <p:nvSpPr>
          <p:cNvPr id="23" name="Rounded Rectangle 22"/>
          <p:cNvSpPr/>
          <p:nvPr/>
        </p:nvSpPr>
        <p:spPr>
          <a:xfrm>
            <a:off x="553264" y="4840632"/>
            <a:ext cx="720070" cy="588922"/>
          </a:xfrm>
          <a:prstGeom prst="roundRect">
            <a:avLst/>
          </a:prstGeom>
          <a:solidFill>
            <a:srgbClr val="FFFF9F"/>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3999" b="0" i="0" u="none" strike="noStrike" kern="1200" cap="none" spc="0" normalizeH="0" baseline="0" noProof="0" dirty="0">
                <a:ln>
                  <a:noFill/>
                </a:ln>
                <a:solidFill>
                  <a:prstClr val="black"/>
                </a:solidFill>
                <a:effectLst/>
                <a:uLnTx/>
                <a:uFillTx/>
                <a:latin typeface="Calibri"/>
                <a:ea typeface="+mn-ea"/>
                <a:cs typeface="+mn-cs"/>
              </a:rPr>
              <a:t>3</a:t>
            </a:r>
          </a:p>
        </p:txBody>
      </p:sp>
      <p:sp>
        <p:nvSpPr>
          <p:cNvPr id="24" name="Rounded Rectangle 23"/>
          <p:cNvSpPr/>
          <p:nvPr/>
        </p:nvSpPr>
        <p:spPr>
          <a:xfrm>
            <a:off x="7047569" y="4158282"/>
            <a:ext cx="720070" cy="588922"/>
          </a:xfrm>
          <a:prstGeom prst="roundRect">
            <a:avLst/>
          </a:prstGeom>
          <a:solidFill>
            <a:srgbClr val="FFFF9F"/>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3999" b="0" i="0" u="none" strike="noStrike" kern="1200" cap="none" spc="0" normalizeH="0" baseline="0" noProof="0" dirty="0">
                <a:ln>
                  <a:noFill/>
                </a:ln>
                <a:solidFill>
                  <a:prstClr val="black"/>
                </a:solidFill>
                <a:effectLst/>
                <a:uLnTx/>
                <a:uFillTx/>
                <a:latin typeface="Calibri"/>
                <a:ea typeface="+mn-ea"/>
                <a:cs typeface="+mn-cs"/>
              </a:rPr>
              <a:t>4</a:t>
            </a:r>
          </a:p>
        </p:txBody>
      </p:sp>
      <p:sp>
        <p:nvSpPr>
          <p:cNvPr id="4" name="Rounded Rectangle 3">
            <a:hlinkClick r:id="rId14" action="ppaction://hlinksldjump"/>
          </p:cNvPr>
          <p:cNvSpPr/>
          <p:nvPr/>
        </p:nvSpPr>
        <p:spPr>
          <a:xfrm>
            <a:off x="7047569" y="6106410"/>
            <a:ext cx="1754837" cy="593564"/>
          </a:xfrm>
          <a:prstGeom prst="roundRect">
            <a:avLst/>
          </a:prstGeom>
          <a:solidFill>
            <a:srgbClr val="FFFF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a:ea typeface="+mn-ea"/>
                <a:cs typeface="+mn-cs"/>
              </a:rPr>
              <a:t>Hoàn</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thành</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6" name="Group 5"/>
          <p:cNvGrpSpPr/>
          <p:nvPr/>
        </p:nvGrpSpPr>
        <p:grpSpPr>
          <a:xfrm>
            <a:off x="5082144" y="5114828"/>
            <a:ext cx="2145443" cy="1743172"/>
            <a:chOff x="5081115" y="5116012"/>
            <a:chExt cx="2145940" cy="1743576"/>
          </a:xfrm>
        </p:grpSpPr>
        <p:pic>
          <p:nvPicPr>
            <p:cNvPr id="19" name="Picture 1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081115" y="5116012"/>
              <a:ext cx="2145940" cy="1743576"/>
            </a:xfrm>
            <a:prstGeom prst="rect">
              <a:avLst/>
            </a:prstGeom>
          </p:spPr>
        </p:pic>
        <p:pic>
          <p:nvPicPr>
            <p:cNvPr id="1026" name="Picture 2" descr="Disposable Face Mask 3ply | Yebi Health"/>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0968385">
              <a:off x="5377167" y="5688688"/>
              <a:ext cx="657681" cy="38031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Disposable Face Mask 3ply | Yebi Health"/>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383368">
              <a:off x="6296062" y="5746757"/>
              <a:ext cx="679475" cy="38031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720790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20"/>
                                        </p:tgtEl>
                                        <p:attrNameLst>
                                          <p:attrName>r</p:attrName>
                                        </p:attrNameLst>
                                      </p:cBhvr>
                                    </p:animRot>
                                    <p:animRot by="-240000">
                                      <p:cBhvr>
                                        <p:cTn id="7" dur="400" fill="hold">
                                          <p:stCondLst>
                                            <p:cond delay="400"/>
                                          </p:stCondLst>
                                        </p:cTn>
                                        <p:tgtEl>
                                          <p:spTgt spid="20"/>
                                        </p:tgtEl>
                                        <p:attrNameLst>
                                          <p:attrName>r</p:attrName>
                                        </p:attrNameLst>
                                      </p:cBhvr>
                                    </p:animRot>
                                    <p:animRot by="240000">
                                      <p:cBhvr>
                                        <p:cTn id="8" dur="400" fill="hold">
                                          <p:stCondLst>
                                            <p:cond delay="800"/>
                                          </p:stCondLst>
                                        </p:cTn>
                                        <p:tgtEl>
                                          <p:spTgt spid="20"/>
                                        </p:tgtEl>
                                        <p:attrNameLst>
                                          <p:attrName>r</p:attrName>
                                        </p:attrNameLst>
                                      </p:cBhvr>
                                    </p:animRot>
                                    <p:animRot by="-240000">
                                      <p:cBhvr>
                                        <p:cTn id="9" dur="400" fill="hold">
                                          <p:stCondLst>
                                            <p:cond delay="1200"/>
                                          </p:stCondLst>
                                        </p:cTn>
                                        <p:tgtEl>
                                          <p:spTgt spid="20"/>
                                        </p:tgtEl>
                                        <p:attrNameLst>
                                          <p:attrName>r</p:attrName>
                                        </p:attrNameLst>
                                      </p:cBhvr>
                                    </p:animRot>
                                    <p:animRot by="120000">
                                      <p:cBhvr>
                                        <p:cTn id="10" dur="400" fill="hold">
                                          <p:stCondLst>
                                            <p:cond delay="1600"/>
                                          </p:stCondLst>
                                        </p:cTn>
                                        <p:tgtEl>
                                          <p:spTgt spid="2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8"/>
                                        </p:tgtEl>
                                        <p:attrNameLst>
                                          <p:attrName>r</p:attrName>
                                        </p:attrNameLst>
                                      </p:cBhvr>
                                    </p:animRot>
                                    <p:animRot by="-240000">
                                      <p:cBhvr>
                                        <p:cTn id="13" dur="400" fill="hold">
                                          <p:stCondLst>
                                            <p:cond delay="400"/>
                                          </p:stCondLst>
                                        </p:cTn>
                                        <p:tgtEl>
                                          <p:spTgt spid="18"/>
                                        </p:tgtEl>
                                        <p:attrNameLst>
                                          <p:attrName>r</p:attrName>
                                        </p:attrNameLst>
                                      </p:cBhvr>
                                    </p:animRot>
                                    <p:animRot by="240000">
                                      <p:cBhvr>
                                        <p:cTn id="14" dur="400" fill="hold">
                                          <p:stCondLst>
                                            <p:cond delay="800"/>
                                          </p:stCondLst>
                                        </p:cTn>
                                        <p:tgtEl>
                                          <p:spTgt spid="18"/>
                                        </p:tgtEl>
                                        <p:attrNameLst>
                                          <p:attrName>r</p:attrName>
                                        </p:attrNameLst>
                                      </p:cBhvr>
                                    </p:animRot>
                                    <p:animRot by="-240000">
                                      <p:cBhvr>
                                        <p:cTn id="15" dur="400" fill="hold">
                                          <p:stCondLst>
                                            <p:cond delay="1200"/>
                                          </p:stCondLst>
                                        </p:cTn>
                                        <p:tgtEl>
                                          <p:spTgt spid="18"/>
                                        </p:tgtEl>
                                        <p:attrNameLst>
                                          <p:attrName>r</p:attrName>
                                        </p:attrNameLst>
                                      </p:cBhvr>
                                    </p:animRot>
                                    <p:animRot by="120000">
                                      <p:cBhvr>
                                        <p:cTn id="16" dur="400" fill="hold">
                                          <p:stCondLst>
                                            <p:cond delay="1600"/>
                                          </p:stCondLst>
                                        </p:cTn>
                                        <p:tgtEl>
                                          <p:spTgt spid="1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15"/>
                                        </p:tgtEl>
                                        <p:attrNameLst>
                                          <p:attrName>r</p:attrName>
                                        </p:attrNameLst>
                                      </p:cBhvr>
                                    </p:animRot>
                                    <p:animRot by="-240000">
                                      <p:cBhvr>
                                        <p:cTn id="19" dur="400" fill="hold">
                                          <p:stCondLst>
                                            <p:cond delay="400"/>
                                          </p:stCondLst>
                                        </p:cTn>
                                        <p:tgtEl>
                                          <p:spTgt spid="15"/>
                                        </p:tgtEl>
                                        <p:attrNameLst>
                                          <p:attrName>r</p:attrName>
                                        </p:attrNameLst>
                                      </p:cBhvr>
                                    </p:animRot>
                                    <p:animRot by="240000">
                                      <p:cBhvr>
                                        <p:cTn id="20" dur="400" fill="hold">
                                          <p:stCondLst>
                                            <p:cond delay="800"/>
                                          </p:stCondLst>
                                        </p:cTn>
                                        <p:tgtEl>
                                          <p:spTgt spid="15"/>
                                        </p:tgtEl>
                                        <p:attrNameLst>
                                          <p:attrName>r</p:attrName>
                                        </p:attrNameLst>
                                      </p:cBhvr>
                                    </p:animRot>
                                    <p:animRot by="-240000">
                                      <p:cBhvr>
                                        <p:cTn id="21" dur="400" fill="hold">
                                          <p:stCondLst>
                                            <p:cond delay="1200"/>
                                          </p:stCondLst>
                                        </p:cTn>
                                        <p:tgtEl>
                                          <p:spTgt spid="15"/>
                                        </p:tgtEl>
                                        <p:attrNameLst>
                                          <p:attrName>r</p:attrName>
                                        </p:attrNameLst>
                                      </p:cBhvr>
                                    </p:animRot>
                                    <p:animRot by="120000">
                                      <p:cBhvr>
                                        <p:cTn id="22" dur="400" fill="hold">
                                          <p:stCondLst>
                                            <p:cond delay="1600"/>
                                          </p:stCondLst>
                                        </p:cTn>
                                        <p:tgtEl>
                                          <p:spTgt spid="1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200" fill="hold">
                                          <p:stCondLst>
                                            <p:cond delay="0"/>
                                          </p:stCondLst>
                                        </p:cTn>
                                        <p:tgtEl>
                                          <p:spTgt spid="12"/>
                                        </p:tgtEl>
                                        <p:attrNameLst>
                                          <p:attrName>r</p:attrName>
                                        </p:attrNameLst>
                                      </p:cBhvr>
                                    </p:animRot>
                                    <p:animRot by="-240000">
                                      <p:cBhvr>
                                        <p:cTn id="25" dur="400" fill="hold">
                                          <p:stCondLst>
                                            <p:cond delay="400"/>
                                          </p:stCondLst>
                                        </p:cTn>
                                        <p:tgtEl>
                                          <p:spTgt spid="12"/>
                                        </p:tgtEl>
                                        <p:attrNameLst>
                                          <p:attrName>r</p:attrName>
                                        </p:attrNameLst>
                                      </p:cBhvr>
                                    </p:animRot>
                                    <p:animRot by="240000">
                                      <p:cBhvr>
                                        <p:cTn id="26" dur="400" fill="hold">
                                          <p:stCondLst>
                                            <p:cond delay="800"/>
                                          </p:stCondLst>
                                        </p:cTn>
                                        <p:tgtEl>
                                          <p:spTgt spid="12"/>
                                        </p:tgtEl>
                                        <p:attrNameLst>
                                          <p:attrName>r</p:attrName>
                                        </p:attrNameLst>
                                      </p:cBhvr>
                                    </p:animRot>
                                    <p:animRot by="-240000">
                                      <p:cBhvr>
                                        <p:cTn id="27" dur="400" fill="hold">
                                          <p:stCondLst>
                                            <p:cond delay="1200"/>
                                          </p:stCondLst>
                                        </p:cTn>
                                        <p:tgtEl>
                                          <p:spTgt spid="12"/>
                                        </p:tgtEl>
                                        <p:attrNameLst>
                                          <p:attrName>r</p:attrName>
                                        </p:attrNameLst>
                                      </p:cBhvr>
                                    </p:animRot>
                                    <p:animRot by="120000">
                                      <p:cBhvr>
                                        <p:cTn id="28" dur="400" fill="hold">
                                          <p:stCondLst>
                                            <p:cond delay="16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20"/>
                    </p:tgtEl>
                  </p:cond>
                </p:stCondLst>
                <p:endSync evt="end" delay="0">
                  <p:rtn val="all"/>
                </p:endSync>
                <p:childTnLst>
                  <p:par>
                    <p:cTn id="30" fill="hold">
                      <p:stCondLst>
                        <p:cond delay="0"/>
                      </p:stCondLst>
                      <p:childTnLst>
                        <p:par>
                          <p:cTn id="31" fill="hold">
                            <p:stCondLst>
                              <p:cond delay="0"/>
                            </p:stCondLst>
                            <p:childTnLst>
                              <p:par>
                                <p:cTn id="32" presetID="49" presetClass="exit" presetSubtype="0" accel="100000" fill="hold" nodeType="clickEffect">
                                  <p:stCondLst>
                                    <p:cond delay="0"/>
                                  </p:stCondLst>
                                  <p:childTnLst>
                                    <p:anim calcmode="lin" valueType="num">
                                      <p:cBhvr>
                                        <p:cTn id="33" dur="500"/>
                                        <p:tgtEl>
                                          <p:spTgt spid="20"/>
                                        </p:tgtEl>
                                        <p:attrNameLst>
                                          <p:attrName>ppt_w</p:attrName>
                                        </p:attrNameLst>
                                      </p:cBhvr>
                                      <p:tavLst>
                                        <p:tav tm="0">
                                          <p:val>
                                            <p:strVal val="ppt_w"/>
                                          </p:val>
                                        </p:tav>
                                        <p:tav tm="100000">
                                          <p:val>
                                            <p:fltVal val="0"/>
                                          </p:val>
                                        </p:tav>
                                      </p:tavLst>
                                    </p:anim>
                                    <p:anim calcmode="lin" valueType="num">
                                      <p:cBhvr>
                                        <p:cTn id="34" dur="500"/>
                                        <p:tgtEl>
                                          <p:spTgt spid="20"/>
                                        </p:tgtEl>
                                        <p:attrNameLst>
                                          <p:attrName>ppt_h</p:attrName>
                                        </p:attrNameLst>
                                      </p:cBhvr>
                                      <p:tavLst>
                                        <p:tav tm="0">
                                          <p:val>
                                            <p:strVal val="ppt_h"/>
                                          </p:val>
                                        </p:tav>
                                        <p:tav tm="100000">
                                          <p:val>
                                            <p:fltVal val="0"/>
                                          </p:val>
                                        </p:tav>
                                      </p:tavLst>
                                    </p:anim>
                                    <p:anim calcmode="lin" valueType="num">
                                      <p:cBhvr>
                                        <p:cTn id="35" dur="500"/>
                                        <p:tgtEl>
                                          <p:spTgt spid="20"/>
                                        </p:tgtEl>
                                        <p:attrNameLst>
                                          <p:attrName>style.rotation</p:attrName>
                                        </p:attrNameLst>
                                      </p:cBhvr>
                                      <p:tavLst>
                                        <p:tav tm="0">
                                          <p:val>
                                            <p:fltVal val="0"/>
                                          </p:val>
                                        </p:tav>
                                        <p:tav tm="100000">
                                          <p:val>
                                            <p:fltVal val="360"/>
                                          </p:val>
                                        </p:tav>
                                      </p:tavLst>
                                    </p:anim>
                                    <p:animEffect transition="out" filter="fade">
                                      <p:cBhvr>
                                        <p:cTn id="36" dur="500"/>
                                        <p:tgtEl>
                                          <p:spTgt spid="20"/>
                                        </p:tgtEl>
                                      </p:cBhvr>
                                    </p:animEffect>
                                    <p:set>
                                      <p:cBhvr>
                                        <p:cTn id="37" dur="1" fill="hold">
                                          <p:stCondLst>
                                            <p:cond delay="499"/>
                                          </p:stCondLst>
                                        </p:cTn>
                                        <p:tgtEl>
                                          <p:spTgt spid="20"/>
                                        </p:tgtEl>
                                        <p:attrNameLst>
                                          <p:attrName>style.visibility</p:attrName>
                                        </p:attrNameLst>
                                      </p:cBhvr>
                                      <p:to>
                                        <p:strVal val="hidden"/>
                                      </p:to>
                                    </p:set>
                                  </p:childTnLst>
                                  <p:subTnLst>
                                    <p:audio>
                                      <p:cMediaNode vol="83000">
                                        <p:cTn display="0" masterRel="sameClick">
                                          <p:stCondLst>
                                            <p:cond evt="begin" delay="0">
                                              <p:tn val="32"/>
                                            </p:cond>
                                          </p:stCondLst>
                                          <p:endCondLst>
                                            <p:cond evt="onStopAudio" delay="0">
                                              <p:tgtEl>
                                                <p:sldTgt/>
                                              </p:tgtEl>
                                            </p:cond>
                                          </p:endCondLst>
                                        </p:cTn>
                                        <p:tgtEl>
                                          <p:sndTgt r:embed="rId3" name="voltage.wav"/>
                                        </p:tgtEl>
                                      </p:cMediaNode>
                                    </p:audio>
                                  </p:subTnLst>
                                </p:cTn>
                              </p:par>
                              <p:par>
                                <p:cTn id="38" presetID="49" presetClass="exit" presetSubtype="0" accel="100000" fill="hold" grpId="0" nodeType="withEffect">
                                  <p:stCondLst>
                                    <p:cond delay="0"/>
                                  </p:stCondLst>
                                  <p:childTnLst>
                                    <p:anim calcmode="lin" valueType="num">
                                      <p:cBhvr>
                                        <p:cTn id="39" dur="500"/>
                                        <p:tgtEl>
                                          <p:spTgt spid="22"/>
                                        </p:tgtEl>
                                        <p:attrNameLst>
                                          <p:attrName>ppt_w</p:attrName>
                                        </p:attrNameLst>
                                      </p:cBhvr>
                                      <p:tavLst>
                                        <p:tav tm="0">
                                          <p:val>
                                            <p:strVal val="ppt_w"/>
                                          </p:val>
                                        </p:tav>
                                        <p:tav tm="100000">
                                          <p:val>
                                            <p:fltVal val="0"/>
                                          </p:val>
                                        </p:tav>
                                      </p:tavLst>
                                    </p:anim>
                                    <p:anim calcmode="lin" valueType="num">
                                      <p:cBhvr>
                                        <p:cTn id="40" dur="500"/>
                                        <p:tgtEl>
                                          <p:spTgt spid="22"/>
                                        </p:tgtEl>
                                        <p:attrNameLst>
                                          <p:attrName>ppt_h</p:attrName>
                                        </p:attrNameLst>
                                      </p:cBhvr>
                                      <p:tavLst>
                                        <p:tav tm="0">
                                          <p:val>
                                            <p:strVal val="ppt_h"/>
                                          </p:val>
                                        </p:tav>
                                        <p:tav tm="100000">
                                          <p:val>
                                            <p:fltVal val="0"/>
                                          </p:val>
                                        </p:tav>
                                      </p:tavLst>
                                    </p:anim>
                                    <p:anim calcmode="lin" valueType="num">
                                      <p:cBhvr>
                                        <p:cTn id="41" dur="500"/>
                                        <p:tgtEl>
                                          <p:spTgt spid="22"/>
                                        </p:tgtEl>
                                        <p:attrNameLst>
                                          <p:attrName>style.rotation</p:attrName>
                                        </p:attrNameLst>
                                      </p:cBhvr>
                                      <p:tavLst>
                                        <p:tav tm="0">
                                          <p:val>
                                            <p:fltVal val="0"/>
                                          </p:val>
                                        </p:tav>
                                        <p:tav tm="100000">
                                          <p:val>
                                            <p:fltVal val="360"/>
                                          </p:val>
                                        </p:tav>
                                      </p:tavLst>
                                    </p:anim>
                                    <p:animEffect transition="out" filter="fade">
                                      <p:cBhvr>
                                        <p:cTn id="42" dur="500"/>
                                        <p:tgtEl>
                                          <p:spTgt spid="22"/>
                                        </p:tgtEl>
                                      </p:cBhvr>
                                    </p:animEffect>
                                    <p:set>
                                      <p:cBhvr>
                                        <p:cTn id="43" dur="1" fill="hold">
                                          <p:stCondLst>
                                            <p:cond delay="499"/>
                                          </p:stCondLst>
                                        </p:cTn>
                                        <p:tgtEl>
                                          <p:spTgt spid="22"/>
                                        </p:tgtEl>
                                        <p:attrNameLst>
                                          <p:attrName>style.visibility</p:attrName>
                                        </p:attrNameLst>
                                      </p:cBhvr>
                                      <p:to>
                                        <p:strVal val="hidden"/>
                                      </p:to>
                                    </p:set>
                                  </p:childTnLst>
                                  <p:subTnLst>
                                    <p:audio>
                                      <p:cMediaNode vol="83000">
                                        <p:cTn display="0" masterRel="sameClick">
                                          <p:stCondLst>
                                            <p:cond evt="begin" delay="0">
                                              <p:tn val="38"/>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0"/>
                  </p:tgtEl>
                </p:cond>
              </p:nextCondLst>
            </p:seq>
            <p:seq concurrent="1" nextAc="seek">
              <p:cTn id="44" restart="whenNotActive" fill="hold" evtFilter="cancelBubble" nodeType="interactiveSeq">
                <p:stCondLst>
                  <p:cond evt="onClick" delay="0">
                    <p:tgtEl>
                      <p:spTgt spid="18"/>
                    </p:tgtEl>
                  </p:cond>
                </p:stCondLst>
                <p:endSync evt="end" delay="0">
                  <p:rtn val="all"/>
                </p:endSync>
                <p:childTnLst>
                  <p:par>
                    <p:cTn id="45" fill="hold">
                      <p:stCondLst>
                        <p:cond delay="0"/>
                      </p:stCondLst>
                      <p:childTnLst>
                        <p:par>
                          <p:cTn id="46" fill="hold">
                            <p:stCondLst>
                              <p:cond delay="0"/>
                            </p:stCondLst>
                            <p:childTnLst>
                              <p:par>
                                <p:cTn id="47" presetID="49" presetClass="exit" presetSubtype="0" accel="100000" fill="hold" nodeType="clickEffect">
                                  <p:stCondLst>
                                    <p:cond delay="0"/>
                                  </p:stCondLst>
                                  <p:childTnLst>
                                    <p:anim calcmode="lin" valueType="num">
                                      <p:cBhvr>
                                        <p:cTn id="48" dur="500"/>
                                        <p:tgtEl>
                                          <p:spTgt spid="18"/>
                                        </p:tgtEl>
                                        <p:attrNameLst>
                                          <p:attrName>ppt_w</p:attrName>
                                        </p:attrNameLst>
                                      </p:cBhvr>
                                      <p:tavLst>
                                        <p:tav tm="0">
                                          <p:val>
                                            <p:strVal val="ppt_w"/>
                                          </p:val>
                                        </p:tav>
                                        <p:tav tm="100000">
                                          <p:val>
                                            <p:fltVal val="0"/>
                                          </p:val>
                                        </p:tav>
                                      </p:tavLst>
                                    </p:anim>
                                    <p:anim calcmode="lin" valueType="num">
                                      <p:cBhvr>
                                        <p:cTn id="49" dur="500"/>
                                        <p:tgtEl>
                                          <p:spTgt spid="18"/>
                                        </p:tgtEl>
                                        <p:attrNameLst>
                                          <p:attrName>ppt_h</p:attrName>
                                        </p:attrNameLst>
                                      </p:cBhvr>
                                      <p:tavLst>
                                        <p:tav tm="0">
                                          <p:val>
                                            <p:strVal val="ppt_h"/>
                                          </p:val>
                                        </p:tav>
                                        <p:tav tm="100000">
                                          <p:val>
                                            <p:fltVal val="0"/>
                                          </p:val>
                                        </p:tav>
                                      </p:tavLst>
                                    </p:anim>
                                    <p:anim calcmode="lin" valueType="num">
                                      <p:cBhvr>
                                        <p:cTn id="50" dur="500"/>
                                        <p:tgtEl>
                                          <p:spTgt spid="18"/>
                                        </p:tgtEl>
                                        <p:attrNameLst>
                                          <p:attrName>style.rotation</p:attrName>
                                        </p:attrNameLst>
                                      </p:cBhvr>
                                      <p:tavLst>
                                        <p:tav tm="0">
                                          <p:val>
                                            <p:fltVal val="0"/>
                                          </p:val>
                                        </p:tav>
                                        <p:tav tm="100000">
                                          <p:val>
                                            <p:fltVal val="360"/>
                                          </p:val>
                                        </p:tav>
                                      </p:tavLst>
                                    </p:anim>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subTnLst>
                                    <p:audio>
                                      <p:cMediaNode vol="83000">
                                        <p:cTn display="0" masterRel="sameClick">
                                          <p:stCondLst>
                                            <p:cond evt="begin" delay="0">
                                              <p:tn val="47"/>
                                            </p:cond>
                                          </p:stCondLst>
                                          <p:endCondLst>
                                            <p:cond evt="onStopAudio" delay="0">
                                              <p:tgtEl>
                                                <p:sldTgt/>
                                              </p:tgtEl>
                                            </p:cond>
                                          </p:endCondLst>
                                        </p:cTn>
                                        <p:tgtEl>
                                          <p:sndTgt r:embed="rId3" name="voltage.wav"/>
                                        </p:tgtEl>
                                      </p:cMediaNode>
                                    </p:audio>
                                  </p:subTnLst>
                                </p:cTn>
                              </p:par>
                              <p:par>
                                <p:cTn id="53" presetID="49" presetClass="exit" presetSubtype="0" accel="100000" fill="hold" grpId="0" nodeType="withEffect">
                                  <p:stCondLst>
                                    <p:cond delay="0"/>
                                  </p:stCondLst>
                                  <p:childTnLst>
                                    <p:anim calcmode="lin" valueType="num">
                                      <p:cBhvr>
                                        <p:cTn id="54" dur="500"/>
                                        <p:tgtEl>
                                          <p:spTgt spid="21"/>
                                        </p:tgtEl>
                                        <p:attrNameLst>
                                          <p:attrName>ppt_w</p:attrName>
                                        </p:attrNameLst>
                                      </p:cBhvr>
                                      <p:tavLst>
                                        <p:tav tm="0">
                                          <p:val>
                                            <p:strVal val="ppt_w"/>
                                          </p:val>
                                        </p:tav>
                                        <p:tav tm="100000">
                                          <p:val>
                                            <p:fltVal val="0"/>
                                          </p:val>
                                        </p:tav>
                                      </p:tavLst>
                                    </p:anim>
                                    <p:anim calcmode="lin" valueType="num">
                                      <p:cBhvr>
                                        <p:cTn id="55" dur="500"/>
                                        <p:tgtEl>
                                          <p:spTgt spid="21"/>
                                        </p:tgtEl>
                                        <p:attrNameLst>
                                          <p:attrName>ppt_h</p:attrName>
                                        </p:attrNameLst>
                                      </p:cBhvr>
                                      <p:tavLst>
                                        <p:tav tm="0">
                                          <p:val>
                                            <p:strVal val="ppt_h"/>
                                          </p:val>
                                        </p:tav>
                                        <p:tav tm="100000">
                                          <p:val>
                                            <p:fltVal val="0"/>
                                          </p:val>
                                        </p:tav>
                                      </p:tavLst>
                                    </p:anim>
                                    <p:anim calcmode="lin" valueType="num">
                                      <p:cBhvr>
                                        <p:cTn id="56" dur="500"/>
                                        <p:tgtEl>
                                          <p:spTgt spid="21"/>
                                        </p:tgtEl>
                                        <p:attrNameLst>
                                          <p:attrName>style.rotation</p:attrName>
                                        </p:attrNameLst>
                                      </p:cBhvr>
                                      <p:tavLst>
                                        <p:tav tm="0">
                                          <p:val>
                                            <p:fltVal val="0"/>
                                          </p:val>
                                        </p:tav>
                                        <p:tav tm="100000">
                                          <p:val>
                                            <p:fltVal val="360"/>
                                          </p:val>
                                        </p:tav>
                                      </p:tavLst>
                                    </p:anim>
                                    <p:animEffect transition="out" filter="fade">
                                      <p:cBhvr>
                                        <p:cTn id="57" dur="500"/>
                                        <p:tgtEl>
                                          <p:spTgt spid="21"/>
                                        </p:tgtEl>
                                      </p:cBhvr>
                                    </p:animEffect>
                                    <p:set>
                                      <p:cBhvr>
                                        <p:cTn id="58" dur="1" fill="hold">
                                          <p:stCondLst>
                                            <p:cond delay="499"/>
                                          </p:stCondLst>
                                        </p:cTn>
                                        <p:tgtEl>
                                          <p:spTgt spid="21"/>
                                        </p:tgtEl>
                                        <p:attrNameLst>
                                          <p:attrName>style.visibility</p:attrName>
                                        </p:attrNameLst>
                                      </p:cBhvr>
                                      <p:to>
                                        <p:strVal val="hidden"/>
                                      </p:to>
                                    </p:set>
                                  </p:childTnLst>
                                  <p:subTnLst>
                                    <p:audio>
                                      <p:cMediaNode vol="83000">
                                        <p:cTn display="0" masterRel="sameClick">
                                          <p:stCondLst>
                                            <p:cond evt="begin" delay="0">
                                              <p:tn val="53"/>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8"/>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49" presetClass="exit" presetSubtype="0" accel="100000" fill="hold" nodeType="clickEffect">
                                  <p:stCondLst>
                                    <p:cond delay="0"/>
                                  </p:stCondLst>
                                  <p:childTnLst>
                                    <p:anim calcmode="lin" valueType="num">
                                      <p:cBhvr>
                                        <p:cTn id="63" dur="500"/>
                                        <p:tgtEl>
                                          <p:spTgt spid="15"/>
                                        </p:tgtEl>
                                        <p:attrNameLst>
                                          <p:attrName>ppt_w</p:attrName>
                                        </p:attrNameLst>
                                      </p:cBhvr>
                                      <p:tavLst>
                                        <p:tav tm="0">
                                          <p:val>
                                            <p:strVal val="ppt_w"/>
                                          </p:val>
                                        </p:tav>
                                        <p:tav tm="100000">
                                          <p:val>
                                            <p:fltVal val="0"/>
                                          </p:val>
                                        </p:tav>
                                      </p:tavLst>
                                    </p:anim>
                                    <p:anim calcmode="lin" valueType="num">
                                      <p:cBhvr>
                                        <p:cTn id="64" dur="500"/>
                                        <p:tgtEl>
                                          <p:spTgt spid="15"/>
                                        </p:tgtEl>
                                        <p:attrNameLst>
                                          <p:attrName>ppt_h</p:attrName>
                                        </p:attrNameLst>
                                      </p:cBhvr>
                                      <p:tavLst>
                                        <p:tav tm="0">
                                          <p:val>
                                            <p:strVal val="ppt_h"/>
                                          </p:val>
                                        </p:tav>
                                        <p:tav tm="100000">
                                          <p:val>
                                            <p:fltVal val="0"/>
                                          </p:val>
                                        </p:tav>
                                      </p:tavLst>
                                    </p:anim>
                                    <p:anim calcmode="lin" valueType="num">
                                      <p:cBhvr>
                                        <p:cTn id="65" dur="500"/>
                                        <p:tgtEl>
                                          <p:spTgt spid="15"/>
                                        </p:tgtEl>
                                        <p:attrNameLst>
                                          <p:attrName>style.rotation</p:attrName>
                                        </p:attrNameLst>
                                      </p:cBhvr>
                                      <p:tavLst>
                                        <p:tav tm="0">
                                          <p:val>
                                            <p:fltVal val="0"/>
                                          </p:val>
                                        </p:tav>
                                        <p:tav tm="100000">
                                          <p:val>
                                            <p:fltVal val="360"/>
                                          </p:val>
                                        </p:tav>
                                      </p:tavLst>
                                    </p:anim>
                                    <p:animEffect transition="out" filter="fade">
                                      <p:cBhvr>
                                        <p:cTn id="66" dur="500"/>
                                        <p:tgtEl>
                                          <p:spTgt spid="15"/>
                                        </p:tgtEl>
                                      </p:cBhvr>
                                    </p:animEffect>
                                    <p:set>
                                      <p:cBhvr>
                                        <p:cTn id="67" dur="1" fill="hold">
                                          <p:stCondLst>
                                            <p:cond delay="499"/>
                                          </p:stCondLst>
                                        </p:cTn>
                                        <p:tgtEl>
                                          <p:spTgt spid="15"/>
                                        </p:tgtEl>
                                        <p:attrNameLst>
                                          <p:attrName>style.visibility</p:attrName>
                                        </p:attrNameLst>
                                      </p:cBhvr>
                                      <p:to>
                                        <p:strVal val="hidden"/>
                                      </p:to>
                                    </p:set>
                                  </p:childTnLst>
                                  <p:subTnLst>
                                    <p:audio>
                                      <p:cMediaNode vol="83000">
                                        <p:cTn display="0" masterRel="sameClick">
                                          <p:stCondLst>
                                            <p:cond evt="begin" delay="0">
                                              <p:tn val="62"/>
                                            </p:cond>
                                          </p:stCondLst>
                                          <p:endCondLst>
                                            <p:cond evt="onStopAudio" delay="0">
                                              <p:tgtEl>
                                                <p:sldTgt/>
                                              </p:tgtEl>
                                            </p:cond>
                                          </p:endCondLst>
                                        </p:cTn>
                                        <p:tgtEl>
                                          <p:sndTgt r:embed="rId3" name="voltage.wav"/>
                                        </p:tgtEl>
                                      </p:cMediaNode>
                                    </p:audio>
                                  </p:subTnLst>
                                </p:cTn>
                              </p:par>
                              <p:par>
                                <p:cTn id="68" presetID="49" presetClass="exit" presetSubtype="0" accel="100000" fill="hold" grpId="0" nodeType="withEffect">
                                  <p:stCondLst>
                                    <p:cond delay="0"/>
                                  </p:stCondLst>
                                  <p:childTnLst>
                                    <p:anim calcmode="lin" valueType="num">
                                      <p:cBhvr>
                                        <p:cTn id="69" dur="500"/>
                                        <p:tgtEl>
                                          <p:spTgt spid="23"/>
                                        </p:tgtEl>
                                        <p:attrNameLst>
                                          <p:attrName>ppt_w</p:attrName>
                                        </p:attrNameLst>
                                      </p:cBhvr>
                                      <p:tavLst>
                                        <p:tav tm="0">
                                          <p:val>
                                            <p:strVal val="ppt_w"/>
                                          </p:val>
                                        </p:tav>
                                        <p:tav tm="100000">
                                          <p:val>
                                            <p:fltVal val="0"/>
                                          </p:val>
                                        </p:tav>
                                      </p:tavLst>
                                    </p:anim>
                                    <p:anim calcmode="lin" valueType="num">
                                      <p:cBhvr>
                                        <p:cTn id="70" dur="500"/>
                                        <p:tgtEl>
                                          <p:spTgt spid="23"/>
                                        </p:tgtEl>
                                        <p:attrNameLst>
                                          <p:attrName>ppt_h</p:attrName>
                                        </p:attrNameLst>
                                      </p:cBhvr>
                                      <p:tavLst>
                                        <p:tav tm="0">
                                          <p:val>
                                            <p:strVal val="ppt_h"/>
                                          </p:val>
                                        </p:tav>
                                        <p:tav tm="100000">
                                          <p:val>
                                            <p:fltVal val="0"/>
                                          </p:val>
                                        </p:tav>
                                      </p:tavLst>
                                    </p:anim>
                                    <p:anim calcmode="lin" valueType="num">
                                      <p:cBhvr>
                                        <p:cTn id="71" dur="500"/>
                                        <p:tgtEl>
                                          <p:spTgt spid="23"/>
                                        </p:tgtEl>
                                        <p:attrNameLst>
                                          <p:attrName>style.rotation</p:attrName>
                                        </p:attrNameLst>
                                      </p:cBhvr>
                                      <p:tavLst>
                                        <p:tav tm="0">
                                          <p:val>
                                            <p:fltVal val="0"/>
                                          </p:val>
                                        </p:tav>
                                        <p:tav tm="100000">
                                          <p:val>
                                            <p:fltVal val="360"/>
                                          </p:val>
                                        </p:tav>
                                      </p:tavLst>
                                    </p:anim>
                                    <p:animEffect transition="out" filter="fade">
                                      <p:cBhvr>
                                        <p:cTn id="72" dur="500"/>
                                        <p:tgtEl>
                                          <p:spTgt spid="23"/>
                                        </p:tgtEl>
                                      </p:cBhvr>
                                    </p:animEffect>
                                    <p:set>
                                      <p:cBhvr>
                                        <p:cTn id="73" dur="1" fill="hold">
                                          <p:stCondLst>
                                            <p:cond delay="499"/>
                                          </p:stCondLst>
                                        </p:cTn>
                                        <p:tgtEl>
                                          <p:spTgt spid="23"/>
                                        </p:tgtEl>
                                        <p:attrNameLst>
                                          <p:attrName>style.visibility</p:attrName>
                                        </p:attrNameLst>
                                      </p:cBhvr>
                                      <p:to>
                                        <p:strVal val="hidden"/>
                                      </p:to>
                                    </p:set>
                                  </p:childTnLst>
                                  <p:subTnLst>
                                    <p:audio>
                                      <p:cMediaNode vol="83000">
                                        <p:cTn display="0" masterRel="sameClick">
                                          <p:stCondLst>
                                            <p:cond evt="begin" delay="0">
                                              <p:tn val="68"/>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5"/>
                  </p:tgtEl>
                </p:cond>
              </p:nextCondLst>
            </p:seq>
            <p:seq concurrent="1" nextAc="seek">
              <p:cTn id="74" restart="whenNotActive" fill="hold" evtFilter="cancelBubble" nodeType="interactiveSeq">
                <p:stCondLst>
                  <p:cond evt="onClick" delay="0">
                    <p:tgtEl>
                      <p:spTgt spid="12"/>
                    </p:tgtEl>
                  </p:cond>
                </p:stCondLst>
                <p:endSync evt="end" delay="0">
                  <p:rtn val="all"/>
                </p:endSync>
                <p:childTnLst>
                  <p:par>
                    <p:cTn id="75" fill="hold">
                      <p:stCondLst>
                        <p:cond delay="0"/>
                      </p:stCondLst>
                      <p:childTnLst>
                        <p:par>
                          <p:cTn id="76" fill="hold">
                            <p:stCondLst>
                              <p:cond delay="0"/>
                            </p:stCondLst>
                            <p:childTnLst>
                              <p:par>
                                <p:cTn id="77" presetID="49" presetClass="exit" presetSubtype="0" accel="100000" fill="hold" nodeType="clickEffect">
                                  <p:stCondLst>
                                    <p:cond delay="0"/>
                                  </p:stCondLst>
                                  <p:childTnLst>
                                    <p:anim calcmode="lin" valueType="num">
                                      <p:cBhvr>
                                        <p:cTn id="78" dur="500"/>
                                        <p:tgtEl>
                                          <p:spTgt spid="12"/>
                                        </p:tgtEl>
                                        <p:attrNameLst>
                                          <p:attrName>ppt_w</p:attrName>
                                        </p:attrNameLst>
                                      </p:cBhvr>
                                      <p:tavLst>
                                        <p:tav tm="0">
                                          <p:val>
                                            <p:strVal val="ppt_w"/>
                                          </p:val>
                                        </p:tav>
                                        <p:tav tm="100000">
                                          <p:val>
                                            <p:fltVal val="0"/>
                                          </p:val>
                                        </p:tav>
                                      </p:tavLst>
                                    </p:anim>
                                    <p:anim calcmode="lin" valueType="num">
                                      <p:cBhvr>
                                        <p:cTn id="79" dur="500"/>
                                        <p:tgtEl>
                                          <p:spTgt spid="12"/>
                                        </p:tgtEl>
                                        <p:attrNameLst>
                                          <p:attrName>ppt_h</p:attrName>
                                        </p:attrNameLst>
                                      </p:cBhvr>
                                      <p:tavLst>
                                        <p:tav tm="0">
                                          <p:val>
                                            <p:strVal val="ppt_h"/>
                                          </p:val>
                                        </p:tav>
                                        <p:tav tm="100000">
                                          <p:val>
                                            <p:fltVal val="0"/>
                                          </p:val>
                                        </p:tav>
                                      </p:tavLst>
                                    </p:anim>
                                    <p:anim calcmode="lin" valueType="num">
                                      <p:cBhvr>
                                        <p:cTn id="80" dur="500"/>
                                        <p:tgtEl>
                                          <p:spTgt spid="12"/>
                                        </p:tgtEl>
                                        <p:attrNameLst>
                                          <p:attrName>style.rotation</p:attrName>
                                        </p:attrNameLst>
                                      </p:cBhvr>
                                      <p:tavLst>
                                        <p:tav tm="0">
                                          <p:val>
                                            <p:fltVal val="0"/>
                                          </p:val>
                                        </p:tav>
                                        <p:tav tm="100000">
                                          <p:val>
                                            <p:fltVal val="360"/>
                                          </p:val>
                                        </p:tav>
                                      </p:tavLst>
                                    </p:anim>
                                    <p:animEffect transition="out" filter="fade">
                                      <p:cBhvr>
                                        <p:cTn id="81" dur="500"/>
                                        <p:tgtEl>
                                          <p:spTgt spid="12"/>
                                        </p:tgtEl>
                                      </p:cBhvr>
                                    </p:animEffect>
                                    <p:set>
                                      <p:cBhvr>
                                        <p:cTn id="82" dur="1" fill="hold">
                                          <p:stCondLst>
                                            <p:cond delay="499"/>
                                          </p:stCondLst>
                                        </p:cTn>
                                        <p:tgtEl>
                                          <p:spTgt spid="12"/>
                                        </p:tgtEl>
                                        <p:attrNameLst>
                                          <p:attrName>style.visibility</p:attrName>
                                        </p:attrNameLst>
                                      </p:cBhvr>
                                      <p:to>
                                        <p:strVal val="hidden"/>
                                      </p:to>
                                    </p:set>
                                  </p:childTnLst>
                                  <p:subTnLst>
                                    <p:audio>
                                      <p:cMediaNode vol="83000">
                                        <p:cTn display="0" masterRel="sameClick">
                                          <p:stCondLst>
                                            <p:cond evt="begin" delay="0">
                                              <p:tn val="77"/>
                                            </p:cond>
                                          </p:stCondLst>
                                          <p:endCondLst>
                                            <p:cond evt="onStopAudio" delay="0">
                                              <p:tgtEl>
                                                <p:sldTgt/>
                                              </p:tgtEl>
                                            </p:cond>
                                          </p:endCondLst>
                                        </p:cTn>
                                        <p:tgtEl>
                                          <p:sndTgt r:embed="rId3" name="voltage.wav"/>
                                        </p:tgtEl>
                                      </p:cMediaNode>
                                    </p:audio>
                                  </p:subTnLst>
                                </p:cTn>
                              </p:par>
                              <p:par>
                                <p:cTn id="83" presetID="49" presetClass="exit" presetSubtype="0" accel="100000" fill="hold" grpId="0" nodeType="withEffect">
                                  <p:stCondLst>
                                    <p:cond delay="0"/>
                                  </p:stCondLst>
                                  <p:childTnLst>
                                    <p:anim calcmode="lin" valueType="num">
                                      <p:cBhvr>
                                        <p:cTn id="84" dur="500"/>
                                        <p:tgtEl>
                                          <p:spTgt spid="24"/>
                                        </p:tgtEl>
                                        <p:attrNameLst>
                                          <p:attrName>ppt_w</p:attrName>
                                        </p:attrNameLst>
                                      </p:cBhvr>
                                      <p:tavLst>
                                        <p:tav tm="0">
                                          <p:val>
                                            <p:strVal val="ppt_w"/>
                                          </p:val>
                                        </p:tav>
                                        <p:tav tm="100000">
                                          <p:val>
                                            <p:fltVal val="0"/>
                                          </p:val>
                                        </p:tav>
                                      </p:tavLst>
                                    </p:anim>
                                    <p:anim calcmode="lin" valueType="num">
                                      <p:cBhvr>
                                        <p:cTn id="85" dur="500"/>
                                        <p:tgtEl>
                                          <p:spTgt spid="24"/>
                                        </p:tgtEl>
                                        <p:attrNameLst>
                                          <p:attrName>ppt_h</p:attrName>
                                        </p:attrNameLst>
                                      </p:cBhvr>
                                      <p:tavLst>
                                        <p:tav tm="0">
                                          <p:val>
                                            <p:strVal val="ppt_h"/>
                                          </p:val>
                                        </p:tav>
                                        <p:tav tm="100000">
                                          <p:val>
                                            <p:fltVal val="0"/>
                                          </p:val>
                                        </p:tav>
                                      </p:tavLst>
                                    </p:anim>
                                    <p:anim calcmode="lin" valueType="num">
                                      <p:cBhvr>
                                        <p:cTn id="86" dur="500"/>
                                        <p:tgtEl>
                                          <p:spTgt spid="24"/>
                                        </p:tgtEl>
                                        <p:attrNameLst>
                                          <p:attrName>style.rotation</p:attrName>
                                        </p:attrNameLst>
                                      </p:cBhvr>
                                      <p:tavLst>
                                        <p:tav tm="0">
                                          <p:val>
                                            <p:fltVal val="0"/>
                                          </p:val>
                                        </p:tav>
                                        <p:tav tm="100000">
                                          <p:val>
                                            <p:fltVal val="360"/>
                                          </p:val>
                                        </p:tav>
                                      </p:tavLst>
                                    </p:anim>
                                    <p:animEffect transition="out" filter="fade">
                                      <p:cBhvr>
                                        <p:cTn id="87" dur="500"/>
                                        <p:tgtEl>
                                          <p:spTgt spid="24"/>
                                        </p:tgtEl>
                                      </p:cBhvr>
                                    </p:animEffect>
                                    <p:set>
                                      <p:cBhvr>
                                        <p:cTn id="88" dur="1" fill="hold">
                                          <p:stCondLst>
                                            <p:cond delay="499"/>
                                          </p:stCondLst>
                                        </p:cTn>
                                        <p:tgtEl>
                                          <p:spTgt spid="24"/>
                                        </p:tgtEl>
                                        <p:attrNameLst>
                                          <p:attrName>style.visibility</p:attrName>
                                        </p:attrNameLst>
                                      </p:cBhvr>
                                      <p:to>
                                        <p:strVal val="hidden"/>
                                      </p:to>
                                    </p:set>
                                  </p:childTnLst>
                                  <p:subTnLst>
                                    <p:audio>
                                      <p:cMediaNode vol="83000">
                                        <p:cTn display="0" masterRel="sameClick">
                                          <p:stCondLst>
                                            <p:cond evt="begin" delay="0">
                                              <p:tn val="83"/>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2"/>
                  </p:tgtEl>
                </p:cond>
              </p:nextCondLst>
            </p:seq>
          </p:childTnLst>
        </p:cTn>
      </p:par>
    </p:tnLst>
    <p:bldLst>
      <p:bldP spid="21" grpId="0" animBg="1"/>
      <p:bldP spid="22" grpId="0" animBg="1"/>
      <p:bldP spid="23" grpId="0" animBg="1"/>
      <p:bldP spid="2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ction="ppaction://hlinksldjump"/>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90548" y="4910240"/>
            <a:ext cx="1679150" cy="1601751"/>
          </a:xfrm>
          <a:prstGeom prst="rect">
            <a:avLst/>
          </a:prstGeom>
        </p:spPr>
      </p:pic>
      <p:sp>
        <p:nvSpPr>
          <p:cNvPr id="3" name="Snip Diagonal Corner Rectangle 2"/>
          <p:cNvSpPr/>
          <p:nvPr/>
        </p:nvSpPr>
        <p:spPr>
          <a:xfrm>
            <a:off x="2115569" y="1908031"/>
            <a:ext cx="8458783" cy="2633421"/>
          </a:xfrm>
          <a:prstGeom prst="snip2DiagRect">
            <a:avLst/>
          </a:prstGeom>
          <a:solidFill>
            <a:schemeClr val="lt1">
              <a:alpha val="85000"/>
            </a:schemeClr>
          </a:solidFill>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126" rtl="0" eaLnBrk="1" fontAlgn="auto" latinLnBrk="0" hangingPunct="1">
              <a:lnSpc>
                <a:spcPct val="150000"/>
              </a:lnSpc>
              <a:spcBef>
                <a:spcPts val="0"/>
              </a:spcBef>
              <a:spcAft>
                <a:spcPts val="0"/>
              </a:spcAft>
              <a:buClrTx/>
              <a:buSzTx/>
              <a:buFontTx/>
              <a:buNone/>
              <a:tabLst/>
              <a:defRPr/>
            </a:pPr>
            <a:r>
              <a:rPr kumimoji="0" lang="en-US" sz="5399" b="1" i="0" u="none" strike="noStrike" kern="1200" cap="none" spc="0" normalizeH="0" baseline="0" noProof="0" dirty="0" err="1">
                <a:ln>
                  <a:noFill/>
                </a:ln>
                <a:solidFill>
                  <a:prstClr val="black"/>
                </a:solidFill>
                <a:effectLst/>
                <a:uLnTx/>
                <a:uFillTx/>
                <a:latin typeface="Calibri"/>
                <a:ea typeface="+mn-ea"/>
                <a:cs typeface="+mn-cs"/>
              </a:rPr>
              <a:t>Đọc</a:t>
            </a:r>
            <a:r>
              <a:rPr kumimoji="0" lang="en-US" sz="5399" b="1" i="0" u="none" strike="noStrike" kern="1200" cap="none" spc="0" normalizeH="0" baseline="0" noProof="0" dirty="0">
                <a:ln>
                  <a:noFill/>
                </a:ln>
                <a:solidFill>
                  <a:prstClr val="black"/>
                </a:solidFill>
                <a:effectLst/>
                <a:uLnTx/>
                <a:uFillTx/>
                <a:latin typeface="Calibri"/>
                <a:ea typeface="+mn-ea"/>
                <a:cs typeface="+mn-cs"/>
              </a:rPr>
              <a:t> </a:t>
            </a:r>
            <a:r>
              <a:rPr kumimoji="0" lang="en-US" sz="5399" b="1" i="0" u="none" strike="noStrike" kern="1200" cap="none" spc="0" normalizeH="0" baseline="0" noProof="0" dirty="0" err="1">
                <a:ln>
                  <a:noFill/>
                </a:ln>
                <a:solidFill>
                  <a:prstClr val="black"/>
                </a:solidFill>
                <a:effectLst/>
                <a:uLnTx/>
                <a:uFillTx/>
                <a:latin typeface="Calibri"/>
                <a:ea typeface="+mn-ea"/>
                <a:cs typeface="+mn-cs"/>
              </a:rPr>
              <a:t>các</a:t>
            </a:r>
            <a:r>
              <a:rPr kumimoji="0" lang="en-US" sz="5399" b="1" i="0" u="none" strike="noStrike" kern="1200" cap="none" spc="0" normalizeH="0" baseline="0" noProof="0" dirty="0">
                <a:ln>
                  <a:noFill/>
                </a:ln>
                <a:solidFill>
                  <a:prstClr val="black"/>
                </a:solidFill>
                <a:effectLst/>
                <a:uLnTx/>
                <a:uFillTx/>
                <a:latin typeface="Calibri"/>
                <a:ea typeface="+mn-ea"/>
                <a:cs typeface="+mn-cs"/>
              </a:rPr>
              <a:t> </a:t>
            </a:r>
            <a:r>
              <a:rPr kumimoji="0" lang="en-US" sz="5399" b="1" i="0" u="none" strike="noStrike" kern="1200" cap="none" spc="0" normalizeH="0" baseline="0" noProof="0" dirty="0" err="1">
                <a:ln>
                  <a:noFill/>
                </a:ln>
                <a:solidFill>
                  <a:prstClr val="black"/>
                </a:solidFill>
                <a:effectLst/>
                <a:uLnTx/>
                <a:uFillTx/>
                <a:latin typeface="Calibri"/>
                <a:ea typeface="+mn-ea"/>
                <a:cs typeface="+mn-cs"/>
              </a:rPr>
              <a:t>số</a:t>
            </a:r>
            <a:r>
              <a:rPr kumimoji="0" lang="en-US" sz="5399" b="1" i="0" u="none" strike="noStrike" kern="1200" cap="none" spc="0" normalizeH="0" baseline="0" noProof="0" dirty="0">
                <a:ln>
                  <a:noFill/>
                </a:ln>
                <a:solidFill>
                  <a:prstClr val="black"/>
                </a:solidFill>
                <a:effectLst/>
                <a:uLnTx/>
                <a:uFillTx/>
                <a:latin typeface="Calibri"/>
                <a:ea typeface="+mn-ea"/>
                <a:cs typeface="+mn-cs"/>
              </a:rPr>
              <a:t> </a:t>
            </a:r>
            <a:r>
              <a:rPr kumimoji="0" lang="en-US" sz="5399" b="1" i="0" u="none" strike="noStrike" kern="1200" cap="none" spc="0" normalizeH="0" baseline="0" noProof="0" dirty="0" err="1">
                <a:ln>
                  <a:noFill/>
                </a:ln>
                <a:solidFill>
                  <a:prstClr val="black"/>
                </a:solidFill>
                <a:effectLst/>
                <a:uLnTx/>
                <a:uFillTx/>
                <a:latin typeface="Calibri"/>
                <a:ea typeface="+mn-ea"/>
                <a:cs typeface="+mn-cs"/>
              </a:rPr>
              <a:t>sau</a:t>
            </a:r>
            <a:r>
              <a:rPr kumimoji="0" lang="en-US" sz="5399" b="1" i="0" u="none" strike="noStrike" kern="1200" cap="none" spc="0" normalizeH="0" baseline="0" noProof="0" dirty="0">
                <a:ln>
                  <a:noFill/>
                </a:ln>
                <a:solidFill>
                  <a:prstClr val="black"/>
                </a:solidFill>
                <a:effectLst/>
                <a:uLnTx/>
                <a:uFillTx/>
                <a:latin typeface="Calibri"/>
                <a:ea typeface="+mn-ea"/>
                <a:cs typeface="+mn-cs"/>
              </a:rPr>
              <a:t>: </a:t>
            </a:r>
          </a:p>
          <a:p>
            <a:pPr marL="0" marR="0" lvl="0" indent="0" algn="ctr" defTabSz="914126" rtl="0" eaLnBrk="1" fontAlgn="auto" latinLnBrk="0" hangingPunct="1">
              <a:lnSpc>
                <a:spcPct val="150000"/>
              </a:lnSpc>
              <a:spcBef>
                <a:spcPts val="0"/>
              </a:spcBef>
              <a:spcAft>
                <a:spcPts val="0"/>
              </a:spcAft>
              <a:buClrTx/>
              <a:buSzTx/>
              <a:buFontTx/>
              <a:buNone/>
              <a:tabLst/>
              <a:defRPr/>
            </a:pPr>
            <a:r>
              <a:rPr kumimoji="0" lang="en-US" sz="5399" b="1" i="0" u="none" strike="noStrike" kern="1200" cap="none" spc="0" normalizeH="0" baseline="0" noProof="0" dirty="0">
                <a:ln>
                  <a:noFill/>
                </a:ln>
                <a:solidFill>
                  <a:prstClr val="black"/>
                </a:solidFill>
                <a:effectLst/>
                <a:uLnTx/>
                <a:uFillTx/>
                <a:latin typeface="Calibri"/>
                <a:ea typeface="+mn-ea"/>
                <a:cs typeface="+mn-cs"/>
              </a:rPr>
              <a:t>12 457, 9 999</a:t>
            </a:r>
          </a:p>
        </p:txBody>
      </p:sp>
    </p:spTree>
    <p:extLst>
      <p:ext uri="{BB962C8B-B14F-4D97-AF65-F5344CB8AC3E}">
        <p14:creationId xmlns:p14="http://schemas.microsoft.com/office/powerpoint/2010/main" val="36081164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
                                        </p:tgtEl>
                                        <p:attrNameLst>
                                          <p:attrName>r</p:attrName>
                                        </p:attrNameLst>
                                      </p:cBhvr>
                                    </p:animRot>
                                    <p:animRot by="-240000">
                                      <p:cBhvr>
                                        <p:cTn id="7" dur="600" fill="hold">
                                          <p:stCondLst>
                                            <p:cond delay="600"/>
                                          </p:stCondLst>
                                        </p:cTn>
                                        <p:tgtEl>
                                          <p:spTgt spid="2"/>
                                        </p:tgtEl>
                                        <p:attrNameLst>
                                          <p:attrName>r</p:attrName>
                                        </p:attrNameLst>
                                      </p:cBhvr>
                                    </p:animRot>
                                    <p:animRot by="240000">
                                      <p:cBhvr>
                                        <p:cTn id="8" dur="600" fill="hold">
                                          <p:stCondLst>
                                            <p:cond delay="1200"/>
                                          </p:stCondLst>
                                        </p:cTn>
                                        <p:tgtEl>
                                          <p:spTgt spid="2"/>
                                        </p:tgtEl>
                                        <p:attrNameLst>
                                          <p:attrName>r</p:attrName>
                                        </p:attrNameLst>
                                      </p:cBhvr>
                                    </p:animRot>
                                    <p:animRot by="-240000">
                                      <p:cBhvr>
                                        <p:cTn id="9" dur="600" fill="hold">
                                          <p:stCondLst>
                                            <p:cond delay="1800"/>
                                          </p:stCondLst>
                                        </p:cTn>
                                        <p:tgtEl>
                                          <p:spTgt spid="2"/>
                                        </p:tgtEl>
                                        <p:attrNameLst>
                                          <p:attrName>r</p:attrName>
                                        </p:attrNameLst>
                                      </p:cBhvr>
                                    </p:animRot>
                                    <p:animRot by="120000">
                                      <p:cBhvr>
                                        <p:cTn id="10" dur="600" fill="hold">
                                          <p:stCondLst>
                                            <p:cond delay="24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ction="ppaction://hlinksldjump"/>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90548" y="4910240"/>
            <a:ext cx="1679150" cy="1601751"/>
          </a:xfrm>
          <a:prstGeom prst="rect">
            <a:avLst/>
          </a:prstGeom>
        </p:spPr>
      </p:pic>
      <p:sp>
        <p:nvSpPr>
          <p:cNvPr id="3" name="Snip Diagonal Corner Rectangle 2"/>
          <p:cNvSpPr/>
          <p:nvPr/>
        </p:nvSpPr>
        <p:spPr>
          <a:xfrm>
            <a:off x="3188545" y="809162"/>
            <a:ext cx="5497786" cy="990152"/>
          </a:xfrm>
          <a:prstGeom prst="snip2DiagRect">
            <a:avLst/>
          </a:prstGeom>
          <a:solidFill>
            <a:schemeClr val="lt1">
              <a:alpha val="85000"/>
            </a:schemeClr>
          </a:solidFill>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dirty="0" err="1">
                <a:ln>
                  <a:noFill/>
                </a:ln>
                <a:solidFill>
                  <a:prstClr val="black"/>
                </a:solidFill>
                <a:effectLst/>
                <a:uLnTx/>
                <a:uFillTx/>
                <a:latin typeface="Calibri"/>
                <a:ea typeface="+mn-ea"/>
                <a:cs typeface="+mn-cs"/>
              </a:rPr>
              <a:t>Câu</a:t>
            </a:r>
            <a:r>
              <a:rPr kumimoji="0" lang="en-US" sz="3599" b="1" i="0" u="none" strike="noStrike" kern="1200" cap="none" spc="0" normalizeH="0" baseline="0" noProof="0" dirty="0">
                <a:ln>
                  <a:noFill/>
                </a:ln>
                <a:solidFill>
                  <a:prstClr val="black"/>
                </a:solidFill>
                <a:effectLst/>
                <a:uLnTx/>
                <a:uFillTx/>
                <a:latin typeface="Calibri"/>
                <a:ea typeface="+mn-ea"/>
                <a:cs typeface="+mn-cs"/>
              </a:rPr>
              <a:t> 2: </a:t>
            </a:r>
            <a:r>
              <a:rPr kumimoji="0" lang="en-US" sz="3599" b="1" i="0" u="none" strike="noStrike" kern="1200" cap="none" spc="0" normalizeH="0" baseline="0" noProof="0" dirty="0" err="1">
                <a:ln>
                  <a:noFill/>
                </a:ln>
                <a:solidFill>
                  <a:prstClr val="black"/>
                </a:solidFill>
                <a:effectLst/>
                <a:uLnTx/>
                <a:uFillTx/>
                <a:latin typeface="Calibri"/>
                <a:ea typeface="+mn-ea"/>
                <a:cs typeface="+mn-cs"/>
              </a:rPr>
              <a:t>Số</a:t>
            </a:r>
            <a:r>
              <a:rPr kumimoji="0" lang="en-US" sz="3599" b="1" i="0" u="none" strike="noStrike" kern="1200" cap="none" spc="0" normalizeH="0" baseline="0" noProof="0" dirty="0">
                <a:ln>
                  <a:noFill/>
                </a:ln>
                <a:solidFill>
                  <a:prstClr val="black"/>
                </a:solidFill>
                <a:effectLst/>
                <a:uLnTx/>
                <a:uFillTx/>
                <a:latin typeface="Calibri"/>
                <a:ea typeface="+mn-ea"/>
                <a:cs typeface="+mn-cs"/>
              </a:rPr>
              <a:t>?</a:t>
            </a:r>
          </a:p>
        </p:txBody>
      </p:sp>
      <p:sp>
        <p:nvSpPr>
          <p:cNvPr id="4" name="Rectangle 3"/>
          <p:cNvSpPr/>
          <p:nvPr/>
        </p:nvSpPr>
        <p:spPr>
          <a:xfrm>
            <a:off x="1743074" y="2599094"/>
            <a:ext cx="10201275" cy="1200200"/>
          </a:xfrm>
          <a:prstGeom prst="rect">
            <a:avLst/>
          </a:prstGeom>
        </p:spPr>
        <p:txBody>
          <a:bodyPr wrap="square">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7199" b="0"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7 992 = ........ + 900 + 90 +2</a:t>
            </a:r>
            <a:endParaRPr kumimoji="0" lang="en-US" sz="8798" b="0"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endParaRPr>
          </a:p>
        </p:txBody>
      </p:sp>
      <p:sp>
        <p:nvSpPr>
          <p:cNvPr id="6" name="Rectangle 5"/>
          <p:cNvSpPr/>
          <p:nvPr/>
        </p:nvSpPr>
        <p:spPr>
          <a:xfrm>
            <a:off x="4380936" y="2554859"/>
            <a:ext cx="2728346" cy="1200051"/>
          </a:xfrm>
          <a:prstGeom prst="rect">
            <a:avLst/>
          </a:prstGeom>
        </p:spPr>
        <p:txBody>
          <a:bodyPr wrap="square">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7199"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7 000</a:t>
            </a:r>
            <a:endParaRPr kumimoji="0" lang="en-US" sz="8798"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1604391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
                                        </p:tgtEl>
                                        <p:attrNameLst>
                                          <p:attrName>r</p:attrName>
                                        </p:attrNameLst>
                                      </p:cBhvr>
                                    </p:animRot>
                                    <p:animRot by="-240000">
                                      <p:cBhvr>
                                        <p:cTn id="7" dur="600" fill="hold">
                                          <p:stCondLst>
                                            <p:cond delay="600"/>
                                          </p:stCondLst>
                                        </p:cTn>
                                        <p:tgtEl>
                                          <p:spTgt spid="2"/>
                                        </p:tgtEl>
                                        <p:attrNameLst>
                                          <p:attrName>r</p:attrName>
                                        </p:attrNameLst>
                                      </p:cBhvr>
                                    </p:animRot>
                                    <p:animRot by="240000">
                                      <p:cBhvr>
                                        <p:cTn id="8" dur="600" fill="hold">
                                          <p:stCondLst>
                                            <p:cond delay="1200"/>
                                          </p:stCondLst>
                                        </p:cTn>
                                        <p:tgtEl>
                                          <p:spTgt spid="2"/>
                                        </p:tgtEl>
                                        <p:attrNameLst>
                                          <p:attrName>r</p:attrName>
                                        </p:attrNameLst>
                                      </p:cBhvr>
                                    </p:animRot>
                                    <p:animRot by="-240000">
                                      <p:cBhvr>
                                        <p:cTn id="9" dur="600" fill="hold">
                                          <p:stCondLst>
                                            <p:cond delay="1800"/>
                                          </p:stCondLst>
                                        </p:cTn>
                                        <p:tgtEl>
                                          <p:spTgt spid="2"/>
                                        </p:tgtEl>
                                        <p:attrNameLst>
                                          <p:attrName>r</p:attrName>
                                        </p:attrNameLst>
                                      </p:cBhvr>
                                    </p:animRot>
                                    <p:animRot by="120000">
                                      <p:cBhvr>
                                        <p:cTn id="10" dur="600" fill="hold">
                                          <p:stCondLst>
                                            <p:cond delay="2400"/>
                                          </p:stCondLst>
                                        </p:cTn>
                                        <p:tgtEl>
                                          <p:spTgt spid="2"/>
                                        </p:tgtEl>
                                        <p:attrNameLst>
                                          <p:attrName>r</p:attrName>
                                        </p:attrNameLst>
                                      </p:cBhvr>
                                    </p:animRot>
                                  </p:childTnLst>
                                </p:cTn>
                              </p:par>
                              <p:par>
                                <p:cTn id="11" presetID="14"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ction="ppaction://hlinksldjump"/>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90548" y="4910240"/>
            <a:ext cx="1679150" cy="1601751"/>
          </a:xfrm>
          <a:prstGeom prst="rect">
            <a:avLst/>
          </a:prstGeom>
        </p:spPr>
      </p:pic>
      <p:sp>
        <p:nvSpPr>
          <p:cNvPr id="3" name="Snip Diagonal Corner Rectangle 2"/>
          <p:cNvSpPr/>
          <p:nvPr/>
        </p:nvSpPr>
        <p:spPr>
          <a:xfrm>
            <a:off x="2076450" y="809162"/>
            <a:ext cx="7915275" cy="990152"/>
          </a:xfrm>
          <a:prstGeom prst="snip2DiagRect">
            <a:avLst/>
          </a:prstGeom>
          <a:solidFill>
            <a:schemeClr val="lt1">
              <a:alpha val="85000"/>
            </a:schemeClr>
          </a:solidFill>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dirty="0" err="1">
                <a:ln>
                  <a:noFill/>
                </a:ln>
                <a:solidFill>
                  <a:prstClr val="black"/>
                </a:solidFill>
                <a:effectLst/>
                <a:uLnTx/>
                <a:uFillTx/>
                <a:latin typeface="Calibri"/>
                <a:ea typeface="+mn-ea"/>
                <a:cs typeface="+mn-cs"/>
              </a:rPr>
              <a:t>Viết</a:t>
            </a:r>
            <a:r>
              <a:rPr kumimoji="0" lang="en-US" sz="3599" b="1" i="0" u="none" strike="noStrike" kern="1200" cap="none" spc="0" normalizeH="0" baseline="0" noProof="0" dirty="0">
                <a:ln>
                  <a:noFill/>
                </a:ln>
                <a:solidFill>
                  <a:prstClr val="black"/>
                </a:solidFill>
                <a:effectLst/>
                <a:uLnTx/>
                <a:uFillTx/>
                <a:latin typeface="Calibri"/>
                <a:ea typeface="+mn-ea"/>
                <a:cs typeface="+mn-cs"/>
              </a:rPr>
              <a:t> </a:t>
            </a:r>
            <a:r>
              <a:rPr kumimoji="0" lang="en-US" sz="3599" b="1" i="0" u="none" strike="noStrike" kern="1200" cap="none" spc="0" normalizeH="0" baseline="0" noProof="0" dirty="0" err="1">
                <a:ln>
                  <a:noFill/>
                </a:ln>
                <a:solidFill>
                  <a:prstClr val="black"/>
                </a:solidFill>
                <a:effectLst/>
                <a:uLnTx/>
                <a:uFillTx/>
                <a:latin typeface="Calibri"/>
                <a:ea typeface="+mn-ea"/>
                <a:cs typeface="+mn-cs"/>
              </a:rPr>
              <a:t>số</a:t>
            </a:r>
            <a:r>
              <a:rPr kumimoji="0" lang="en-US" sz="3599" b="1" i="0" u="none" strike="noStrike" kern="1200" cap="none" spc="0" normalizeH="0" baseline="0" noProof="0" dirty="0">
                <a:ln>
                  <a:noFill/>
                </a:ln>
                <a:solidFill>
                  <a:prstClr val="black"/>
                </a:solidFill>
                <a:effectLst/>
                <a:uLnTx/>
                <a:uFillTx/>
                <a:latin typeface="Calibri"/>
                <a:ea typeface="+mn-ea"/>
                <a:cs typeface="+mn-cs"/>
              </a:rPr>
              <a:t>: Hai </a:t>
            </a:r>
            <a:r>
              <a:rPr kumimoji="0" lang="en-US" sz="3599" b="1" i="0" u="none" strike="noStrike" kern="1200" cap="none" spc="0" normalizeH="0" baseline="0" noProof="0" dirty="0" err="1">
                <a:ln>
                  <a:noFill/>
                </a:ln>
                <a:solidFill>
                  <a:prstClr val="black"/>
                </a:solidFill>
                <a:effectLst/>
                <a:uLnTx/>
                <a:uFillTx/>
                <a:latin typeface="Calibri"/>
                <a:ea typeface="+mn-ea"/>
                <a:cs typeface="+mn-cs"/>
              </a:rPr>
              <a:t>mươi</a:t>
            </a:r>
            <a:r>
              <a:rPr kumimoji="0" lang="en-US" sz="3599" b="1" i="0" u="none" strike="noStrike" kern="1200" cap="none" spc="0" normalizeH="0" baseline="0" noProof="0" dirty="0">
                <a:ln>
                  <a:noFill/>
                </a:ln>
                <a:solidFill>
                  <a:prstClr val="black"/>
                </a:solidFill>
                <a:effectLst/>
                <a:uLnTx/>
                <a:uFillTx/>
                <a:latin typeface="Calibri"/>
                <a:ea typeface="+mn-ea"/>
                <a:cs typeface="+mn-cs"/>
              </a:rPr>
              <a:t> </a:t>
            </a:r>
            <a:r>
              <a:rPr kumimoji="0" lang="en-US" sz="3599" b="1" i="0" u="none" strike="noStrike" kern="1200" cap="none" spc="0" normalizeH="0" baseline="0" noProof="0" dirty="0" err="1">
                <a:ln>
                  <a:noFill/>
                </a:ln>
                <a:solidFill>
                  <a:prstClr val="black"/>
                </a:solidFill>
                <a:effectLst/>
                <a:uLnTx/>
                <a:uFillTx/>
                <a:latin typeface="Calibri"/>
                <a:ea typeface="+mn-ea"/>
                <a:cs typeface="+mn-cs"/>
              </a:rPr>
              <a:t>chín</a:t>
            </a:r>
            <a:r>
              <a:rPr kumimoji="0" lang="en-US" sz="3599" b="1" i="0" u="none" strike="noStrike" kern="1200" cap="none" spc="0" normalizeH="0" baseline="0" noProof="0" dirty="0">
                <a:ln>
                  <a:noFill/>
                </a:ln>
                <a:solidFill>
                  <a:prstClr val="black"/>
                </a:solidFill>
                <a:effectLst/>
                <a:uLnTx/>
                <a:uFillTx/>
                <a:latin typeface="Calibri"/>
                <a:ea typeface="+mn-ea"/>
                <a:cs typeface="+mn-cs"/>
              </a:rPr>
              <a:t> </a:t>
            </a:r>
            <a:r>
              <a:rPr kumimoji="0" lang="en-US" sz="3599" b="1" i="0" u="none" strike="noStrike" kern="1200" cap="none" spc="0" normalizeH="0" baseline="0" noProof="0" dirty="0" err="1">
                <a:ln>
                  <a:noFill/>
                </a:ln>
                <a:solidFill>
                  <a:prstClr val="black"/>
                </a:solidFill>
                <a:effectLst/>
                <a:uLnTx/>
                <a:uFillTx/>
                <a:latin typeface="Calibri"/>
                <a:ea typeface="+mn-ea"/>
                <a:cs typeface="+mn-cs"/>
              </a:rPr>
              <a:t>nghìn</a:t>
            </a:r>
            <a:r>
              <a:rPr kumimoji="0" lang="en-US" sz="3599" b="1" i="0" u="none" strike="noStrike" kern="1200" cap="none" spc="0" normalizeH="0" baseline="0" noProof="0" dirty="0">
                <a:ln>
                  <a:noFill/>
                </a:ln>
                <a:solidFill>
                  <a:prstClr val="black"/>
                </a:solidFill>
                <a:effectLst/>
                <a:uLnTx/>
                <a:uFillTx/>
                <a:latin typeface="Calibri"/>
                <a:ea typeface="+mn-ea"/>
                <a:cs typeface="+mn-cs"/>
              </a:rPr>
              <a:t> </a:t>
            </a:r>
            <a:r>
              <a:rPr kumimoji="0" lang="en-US" sz="3599" b="1" i="0" u="none" strike="noStrike" kern="1200" cap="none" spc="0" normalizeH="0" baseline="0" noProof="0" dirty="0" err="1">
                <a:ln>
                  <a:noFill/>
                </a:ln>
                <a:solidFill>
                  <a:prstClr val="black"/>
                </a:solidFill>
                <a:effectLst/>
                <a:uLnTx/>
                <a:uFillTx/>
                <a:latin typeface="Calibri"/>
                <a:ea typeface="+mn-ea"/>
                <a:cs typeface="+mn-cs"/>
              </a:rPr>
              <a:t>bốn</a:t>
            </a:r>
            <a:r>
              <a:rPr kumimoji="0" lang="en-US" sz="3599" b="1" i="0" u="none" strike="noStrike" kern="1200" cap="none" spc="0" normalizeH="0" baseline="0" noProof="0" dirty="0">
                <a:ln>
                  <a:noFill/>
                </a:ln>
                <a:solidFill>
                  <a:prstClr val="black"/>
                </a:solidFill>
                <a:effectLst/>
                <a:uLnTx/>
                <a:uFillTx/>
                <a:latin typeface="Calibri"/>
                <a:ea typeface="+mn-ea"/>
                <a:cs typeface="+mn-cs"/>
              </a:rPr>
              <a:t> </a:t>
            </a:r>
            <a:r>
              <a:rPr kumimoji="0" lang="en-US" sz="3599" b="1" i="0" u="none" strike="noStrike" kern="1200" cap="none" spc="0" normalizeH="0" baseline="0" noProof="0" dirty="0" err="1">
                <a:ln>
                  <a:noFill/>
                </a:ln>
                <a:solidFill>
                  <a:prstClr val="black"/>
                </a:solidFill>
                <a:effectLst/>
                <a:uLnTx/>
                <a:uFillTx/>
                <a:latin typeface="Calibri"/>
                <a:ea typeface="+mn-ea"/>
                <a:cs typeface="+mn-cs"/>
              </a:rPr>
              <a:t>trăm</a:t>
            </a:r>
            <a:r>
              <a:rPr kumimoji="0" lang="en-US" sz="3599" b="1" i="0" u="none" strike="noStrike" kern="1200" cap="none" spc="0" normalizeH="0" baseline="0" noProof="0" dirty="0">
                <a:ln>
                  <a:noFill/>
                </a:ln>
                <a:solidFill>
                  <a:prstClr val="black"/>
                </a:solidFill>
                <a:effectLst/>
                <a:uLnTx/>
                <a:uFillTx/>
                <a:latin typeface="Calibri"/>
                <a:ea typeface="+mn-ea"/>
                <a:cs typeface="+mn-cs"/>
              </a:rPr>
              <a:t> </a:t>
            </a:r>
            <a:r>
              <a:rPr kumimoji="0" lang="en-US" sz="3599" b="1" i="0" u="none" strike="noStrike" kern="1200" cap="none" spc="0" normalizeH="0" baseline="0" noProof="0" dirty="0" err="1">
                <a:ln>
                  <a:noFill/>
                </a:ln>
                <a:solidFill>
                  <a:prstClr val="black"/>
                </a:solidFill>
                <a:effectLst/>
                <a:uLnTx/>
                <a:uFillTx/>
                <a:latin typeface="Calibri"/>
                <a:ea typeface="+mn-ea"/>
                <a:cs typeface="+mn-cs"/>
              </a:rPr>
              <a:t>mười</a:t>
            </a:r>
            <a:r>
              <a:rPr kumimoji="0" lang="en-US" sz="3599" b="1" i="0" u="none" strike="noStrike" kern="1200" cap="none" spc="0" normalizeH="0" baseline="0" noProof="0" dirty="0">
                <a:ln>
                  <a:noFill/>
                </a:ln>
                <a:solidFill>
                  <a:prstClr val="black"/>
                </a:solidFill>
                <a:effectLst/>
                <a:uLnTx/>
                <a:uFillTx/>
                <a:latin typeface="Calibri"/>
                <a:ea typeface="+mn-ea"/>
                <a:cs typeface="+mn-cs"/>
              </a:rPr>
              <a:t> </a:t>
            </a:r>
            <a:r>
              <a:rPr kumimoji="0" lang="en-US" sz="3599" b="1" i="0" u="none" strike="noStrike" kern="1200" cap="none" spc="0" normalizeH="0" baseline="0" noProof="0" dirty="0" err="1">
                <a:ln>
                  <a:noFill/>
                </a:ln>
                <a:solidFill>
                  <a:prstClr val="black"/>
                </a:solidFill>
                <a:effectLst/>
                <a:uLnTx/>
                <a:uFillTx/>
                <a:latin typeface="Calibri"/>
                <a:ea typeface="+mn-ea"/>
                <a:cs typeface="+mn-cs"/>
              </a:rPr>
              <a:t>sáu</a:t>
            </a:r>
            <a:endParaRPr kumimoji="0" lang="en-US" sz="3599" b="1" i="0" u="none" strike="noStrike" kern="1200" cap="none" spc="0" normalizeH="0" baseline="0" noProof="0" dirty="0">
              <a:ln>
                <a:noFill/>
              </a:ln>
              <a:solidFill>
                <a:prstClr val="black"/>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A5D5686D-224B-4BA3-B320-9EAC9EAF72A9}"/>
              </a:ext>
            </a:extLst>
          </p:cNvPr>
          <p:cNvSpPr/>
          <p:nvPr/>
        </p:nvSpPr>
        <p:spPr>
          <a:xfrm>
            <a:off x="3362325" y="2814229"/>
            <a:ext cx="6784423" cy="1200051"/>
          </a:xfrm>
          <a:prstGeom prst="rect">
            <a:avLst/>
          </a:prstGeom>
          <a:solidFill>
            <a:schemeClr val="bg1"/>
          </a:solidFill>
        </p:spPr>
        <p:txBody>
          <a:bodyPr wrap="square">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7199"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29 416</a:t>
            </a:r>
            <a:endParaRPr kumimoji="0" lang="en-US" sz="8798"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962259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
                                        </p:tgtEl>
                                        <p:attrNameLst>
                                          <p:attrName>r</p:attrName>
                                        </p:attrNameLst>
                                      </p:cBhvr>
                                    </p:animRot>
                                    <p:animRot by="-240000">
                                      <p:cBhvr>
                                        <p:cTn id="7" dur="600" fill="hold">
                                          <p:stCondLst>
                                            <p:cond delay="600"/>
                                          </p:stCondLst>
                                        </p:cTn>
                                        <p:tgtEl>
                                          <p:spTgt spid="2"/>
                                        </p:tgtEl>
                                        <p:attrNameLst>
                                          <p:attrName>r</p:attrName>
                                        </p:attrNameLst>
                                      </p:cBhvr>
                                    </p:animRot>
                                    <p:animRot by="240000">
                                      <p:cBhvr>
                                        <p:cTn id="8" dur="600" fill="hold">
                                          <p:stCondLst>
                                            <p:cond delay="1200"/>
                                          </p:stCondLst>
                                        </p:cTn>
                                        <p:tgtEl>
                                          <p:spTgt spid="2"/>
                                        </p:tgtEl>
                                        <p:attrNameLst>
                                          <p:attrName>r</p:attrName>
                                        </p:attrNameLst>
                                      </p:cBhvr>
                                    </p:animRot>
                                    <p:animRot by="-240000">
                                      <p:cBhvr>
                                        <p:cTn id="9" dur="600" fill="hold">
                                          <p:stCondLst>
                                            <p:cond delay="1800"/>
                                          </p:stCondLst>
                                        </p:cTn>
                                        <p:tgtEl>
                                          <p:spTgt spid="2"/>
                                        </p:tgtEl>
                                        <p:attrNameLst>
                                          <p:attrName>r</p:attrName>
                                        </p:attrNameLst>
                                      </p:cBhvr>
                                    </p:animRot>
                                    <p:animRot by="120000">
                                      <p:cBhvr>
                                        <p:cTn id="10" dur="600" fill="hold">
                                          <p:stCondLst>
                                            <p:cond delay="24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ction="ppaction://hlinksldjump"/>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90548" y="4910240"/>
            <a:ext cx="1679150" cy="1601751"/>
          </a:xfrm>
          <a:prstGeom prst="rect">
            <a:avLst/>
          </a:prstGeom>
        </p:spPr>
      </p:pic>
      <p:sp>
        <p:nvSpPr>
          <p:cNvPr id="3" name="Snip Diagonal Corner Rectangle 2"/>
          <p:cNvSpPr/>
          <p:nvPr/>
        </p:nvSpPr>
        <p:spPr>
          <a:xfrm>
            <a:off x="2124075" y="809162"/>
            <a:ext cx="8801100" cy="990152"/>
          </a:xfrm>
          <a:prstGeom prst="snip2DiagRect">
            <a:avLst/>
          </a:prstGeom>
          <a:solidFill>
            <a:schemeClr val="lt1">
              <a:alpha val="85000"/>
            </a:schemeClr>
          </a:solidFill>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dirty="0" err="1">
                <a:ln>
                  <a:noFill/>
                </a:ln>
                <a:solidFill>
                  <a:prstClr val="black"/>
                </a:solidFill>
                <a:effectLst/>
                <a:uLnTx/>
                <a:uFillTx/>
                <a:latin typeface="Calibri"/>
                <a:ea typeface="+mn-ea"/>
                <a:cs typeface="+mn-cs"/>
              </a:rPr>
              <a:t>Câu</a:t>
            </a:r>
            <a:r>
              <a:rPr kumimoji="0" lang="en-US" sz="3599" b="1" i="0" u="none" strike="noStrike" kern="1200" cap="none" spc="0" normalizeH="0" baseline="0" noProof="0" dirty="0">
                <a:ln>
                  <a:noFill/>
                </a:ln>
                <a:solidFill>
                  <a:prstClr val="black"/>
                </a:solidFill>
                <a:effectLst/>
                <a:uLnTx/>
                <a:uFillTx/>
                <a:latin typeface="Calibri"/>
                <a:ea typeface="+mn-ea"/>
                <a:cs typeface="+mn-cs"/>
              </a:rPr>
              <a:t> 4: </a:t>
            </a:r>
            <a:r>
              <a:rPr kumimoji="0" lang="en-US" sz="3599" b="1" i="0" u="none" strike="noStrike" kern="1200" cap="none" spc="0" normalizeH="0" baseline="0" noProof="0" dirty="0" err="1">
                <a:ln>
                  <a:noFill/>
                </a:ln>
                <a:solidFill>
                  <a:prstClr val="black"/>
                </a:solidFill>
                <a:effectLst/>
                <a:uLnTx/>
                <a:uFillTx/>
                <a:latin typeface="Calibri"/>
                <a:ea typeface="+mn-ea"/>
                <a:cs typeface="+mn-cs"/>
              </a:rPr>
              <a:t>Số</a:t>
            </a:r>
            <a:r>
              <a:rPr kumimoji="0" lang="en-US" sz="3599" b="1" i="0" u="none" strike="noStrike" kern="1200" cap="none" spc="0" normalizeH="0" baseline="0" noProof="0" dirty="0">
                <a:ln>
                  <a:noFill/>
                </a:ln>
                <a:solidFill>
                  <a:prstClr val="black"/>
                </a:solidFill>
                <a:effectLst/>
                <a:uLnTx/>
                <a:uFillTx/>
                <a:latin typeface="Calibri"/>
                <a:ea typeface="+mn-ea"/>
                <a:cs typeface="+mn-cs"/>
              </a:rPr>
              <a:t> </a:t>
            </a:r>
            <a:r>
              <a:rPr kumimoji="0" lang="en-US" sz="3599" b="1" i="0" u="none" strike="noStrike" kern="1200" cap="none" spc="0" normalizeH="0" baseline="0" noProof="0" dirty="0" err="1">
                <a:ln>
                  <a:noFill/>
                </a:ln>
                <a:solidFill>
                  <a:prstClr val="black"/>
                </a:solidFill>
                <a:effectLst/>
                <a:uLnTx/>
                <a:uFillTx/>
                <a:latin typeface="Calibri"/>
                <a:ea typeface="+mn-ea"/>
                <a:cs typeface="+mn-cs"/>
              </a:rPr>
              <a:t>liền</a:t>
            </a:r>
            <a:r>
              <a:rPr kumimoji="0" lang="en-US" sz="3599" b="1" i="0" u="none" strike="noStrike" kern="1200" cap="none" spc="0" normalizeH="0" baseline="0" noProof="0" dirty="0">
                <a:ln>
                  <a:noFill/>
                </a:ln>
                <a:solidFill>
                  <a:prstClr val="black"/>
                </a:solidFill>
                <a:effectLst/>
                <a:uLnTx/>
                <a:uFillTx/>
                <a:latin typeface="Calibri"/>
                <a:ea typeface="+mn-ea"/>
                <a:cs typeface="+mn-cs"/>
              </a:rPr>
              <a:t> </a:t>
            </a:r>
            <a:r>
              <a:rPr kumimoji="0" lang="en-US" sz="3599" b="1" i="0" u="none" strike="noStrike" kern="1200" cap="none" spc="0" normalizeH="0" baseline="0" noProof="0" dirty="0" err="1">
                <a:ln>
                  <a:noFill/>
                </a:ln>
                <a:solidFill>
                  <a:prstClr val="black"/>
                </a:solidFill>
                <a:effectLst/>
                <a:uLnTx/>
                <a:uFillTx/>
                <a:latin typeface="Calibri"/>
                <a:ea typeface="+mn-ea"/>
                <a:cs typeface="+mn-cs"/>
              </a:rPr>
              <a:t>trước</a:t>
            </a:r>
            <a:r>
              <a:rPr kumimoji="0" lang="en-US" sz="3599" b="1" i="0" u="none" strike="noStrike" kern="1200" cap="none" spc="0" normalizeH="0" baseline="0" noProof="0" dirty="0">
                <a:ln>
                  <a:noFill/>
                </a:ln>
                <a:solidFill>
                  <a:prstClr val="black"/>
                </a:solidFill>
                <a:effectLst/>
                <a:uLnTx/>
                <a:uFillTx/>
                <a:latin typeface="Calibri"/>
                <a:ea typeface="+mn-ea"/>
                <a:cs typeface="+mn-cs"/>
              </a:rPr>
              <a:t> </a:t>
            </a:r>
            <a:r>
              <a:rPr kumimoji="0" lang="en-US" sz="3599" b="1" i="0" u="none" strike="noStrike" kern="1200" cap="none" spc="0" normalizeH="0" baseline="0" noProof="0" dirty="0" err="1">
                <a:ln>
                  <a:noFill/>
                </a:ln>
                <a:solidFill>
                  <a:prstClr val="black"/>
                </a:solidFill>
                <a:effectLst/>
                <a:uLnTx/>
                <a:uFillTx/>
                <a:latin typeface="Calibri"/>
                <a:ea typeface="+mn-ea"/>
                <a:cs typeface="+mn-cs"/>
              </a:rPr>
              <a:t>của</a:t>
            </a:r>
            <a:r>
              <a:rPr kumimoji="0" lang="en-US" sz="3599" b="1" i="0" u="none" strike="noStrike" kern="1200" cap="none" spc="0" normalizeH="0" baseline="0" noProof="0" dirty="0">
                <a:ln>
                  <a:noFill/>
                </a:ln>
                <a:solidFill>
                  <a:prstClr val="black"/>
                </a:solidFill>
                <a:effectLst/>
                <a:uLnTx/>
                <a:uFillTx/>
                <a:latin typeface="Calibri"/>
                <a:ea typeface="+mn-ea"/>
                <a:cs typeface="+mn-cs"/>
              </a:rPr>
              <a:t> </a:t>
            </a:r>
            <a:r>
              <a:rPr kumimoji="0" lang="en-US" sz="3599" b="1" i="0" u="none" strike="noStrike" kern="1200" cap="none" spc="0" normalizeH="0" baseline="0" noProof="0" dirty="0" err="1">
                <a:ln>
                  <a:noFill/>
                </a:ln>
                <a:solidFill>
                  <a:prstClr val="black"/>
                </a:solidFill>
                <a:effectLst/>
                <a:uLnTx/>
                <a:uFillTx/>
                <a:latin typeface="Calibri"/>
                <a:ea typeface="+mn-ea"/>
                <a:cs typeface="+mn-cs"/>
              </a:rPr>
              <a:t>số</a:t>
            </a:r>
            <a:r>
              <a:rPr kumimoji="0" lang="en-US" sz="3599" b="1" i="0" u="none" strike="noStrike" kern="1200" cap="none" spc="0" normalizeH="0" baseline="0" noProof="0" dirty="0">
                <a:ln>
                  <a:noFill/>
                </a:ln>
                <a:solidFill>
                  <a:prstClr val="black"/>
                </a:solidFill>
                <a:effectLst/>
                <a:uLnTx/>
                <a:uFillTx/>
                <a:latin typeface="Calibri"/>
                <a:ea typeface="+mn-ea"/>
                <a:cs typeface="+mn-cs"/>
              </a:rPr>
              <a:t> 100 000 </a:t>
            </a:r>
            <a:r>
              <a:rPr kumimoji="0" lang="en-US" sz="3599" b="1" i="0" u="none" strike="noStrike" kern="1200" cap="none" spc="0" normalizeH="0" baseline="0" noProof="0" dirty="0" err="1">
                <a:ln>
                  <a:noFill/>
                </a:ln>
                <a:solidFill>
                  <a:prstClr val="black"/>
                </a:solidFill>
                <a:effectLst/>
                <a:uLnTx/>
                <a:uFillTx/>
                <a:latin typeface="Calibri"/>
                <a:ea typeface="+mn-ea"/>
                <a:cs typeface="+mn-cs"/>
              </a:rPr>
              <a:t>là</a:t>
            </a:r>
            <a:r>
              <a:rPr kumimoji="0" lang="en-US" sz="3599" b="1" i="0" u="none" strike="noStrike" kern="1200" cap="none" spc="0" normalizeH="0" baseline="0" noProof="0" dirty="0">
                <a:ln>
                  <a:noFill/>
                </a:ln>
                <a:solidFill>
                  <a:prstClr val="black"/>
                </a:solidFill>
                <a:effectLst/>
                <a:uLnTx/>
                <a:uFillTx/>
                <a:latin typeface="Calibri"/>
                <a:ea typeface="+mn-ea"/>
                <a:cs typeface="+mn-cs"/>
              </a:rPr>
              <a:t>?</a:t>
            </a:r>
          </a:p>
        </p:txBody>
      </p:sp>
      <p:sp>
        <p:nvSpPr>
          <p:cNvPr id="6" name="Rectangle 5"/>
          <p:cNvSpPr/>
          <p:nvPr/>
        </p:nvSpPr>
        <p:spPr>
          <a:xfrm>
            <a:off x="4981575" y="2599093"/>
            <a:ext cx="3027150" cy="1200051"/>
          </a:xfrm>
          <a:prstGeom prst="rect">
            <a:avLst/>
          </a:prstGeom>
        </p:spPr>
        <p:txBody>
          <a:bodyPr wrap="square">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7199"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99 999</a:t>
            </a:r>
            <a:endParaRPr kumimoji="0" lang="en-US" sz="8798"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8869361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
                                        </p:tgtEl>
                                        <p:attrNameLst>
                                          <p:attrName>r</p:attrName>
                                        </p:attrNameLst>
                                      </p:cBhvr>
                                    </p:animRot>
                                    <p:animRot by="-240000">
                                      <p:cBhvr>
                                        <p:cTn id="7" dur="600" fill="hold">
                                          <p:stCondLst>
                                            <p:cond delay="600"/>
                                          </p:stCondLst>
                                        </p:cTn>
                                        <p:tgtEl>
                                          <p:spTgt spid="2"/>
                                        </p:tgtEl>
                                        <p:attrNameLst>
                                          <p:attrName>r</p:attrName>
                                        </p:attrNameLst>
                                      </p:cBhvr>
                                    </p:animRot>
                                    <p:animRot by="240000">
                                      <p:cBhvr>
                                        <p:cTn id="8" dur="600" fill="hold">
                                          <p:stCondLst>
                                            <p:cond delay="1200"/>
                                          </p:stCondLst>
                                        </p:cTn>
                                        <p:tgtEl>
                                          <p:spTgt spid="2"/>
                                        </p:tgtEl>
                                        <p:attrNameLst>
                                          <p:attrName>r</p:attrName>
                                        </p:attrNameLst>
                                      </p:cBhvr>
                                    </p:animRot>
                                    <p:animRot by="-240000">
                                      <p:cBhvr>
                                        <p:cTn id="9" dur="600" fill="hold">
                                          <p:stCondLst>
                                            <p:cond delay="1800"/>
                                          </p:stCondLst>
                                        </p:cTn>
                                        <p:tgtEl>
                                          <p:spTgt spid="2"/>
                                        </p:tgtEl>
                                        <p:attrNameLst>
                                          <p:attrName>r</p:attrName>
                                        </p:attrNameLst>
                                      </p:cBhvr>
                                    </p:animRot>
                                    <p:animRot by="120000">
                                      <p:cBhvr>
                                        <p:cTn id="10" dur="600" fill="hold">
                                          <p:stCondLst>
                                            <p:cond delay="24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70377" cy="695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extBox 5"/>
          <p:cNvSpPr txBox="1">
            <a:spLocks noChangeArrowheads="1"/>
          </p:cNvSpPr>
          <p:nvPr/>
        </p:nvSpPr>
        <p:spPr bwMode="auto">
          <a:xfrm>
            <a:off x="2362200" y="522289"/>
            <a:ext cx="7848600" cy="153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200" b="0" i="0" u="none" strike="noStrike" kern="1200" cap="none" spc="0" normalizeH="0" baseline="0" noProof="0" dirty="0">
              <a:ln>
                <a:noFill/>
              </a:ln>
              <a:solidFill>
                <a:srgbClr val="FFFFFF"/>
              </a:solidFill>
              <a:effectLst/>
              <a:uLnTx/>
              <a:uFillTx/>
              <a:latin typeface="HP001 4 hàng" panose="020B06030503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err="1">
                <a:ln>
                  <a:noFill/>
                </a:ln>
                <a:solidFill>
                  <a:srgbClr val="FFFFFF"/>
                </a:solidFill>
                <a:effectLst/>
                <a:uLnTx/>
                <a:uFillTx/>
                <a:latin typeface="HP001 4 hàng" panose="020B0603050302020204" pitchFamily="34" charset="0"/>
                <a:ea typeface="+mn-ea"/>
                <a:cs typeface="Times New Roman" panose="02020603050405020304" pitchFamily="18" charset="0"/>
              </a:rPr>
              <a:t>Thứ</a:t>
            </a:r>
            <a:r>
              <a:rPr kumimoji="0" lang="en-US" altLang="en-US" sz="3200" b="1" i="0" u="none" strike="noStrike" kern="1200" cap="none" spc="0" normalizeH="0" baseline="0" noProof="0" dirty="0">
                <a:ln>
                  <a:noFill/>
                </a:ln>
                <a:solidFill>
                  <a:srgbClr val="FFFFFF"/>
                </a:solidFill>
                <a:effectLst/>
                <a:uLnTx/>
                <a:uFillTx/>
                <a:latin typeface="HP001 4 hàng" panose="020B0603050302020204" pitchFamily="34" charset="0"/>
                <a:ea typeface="+mn-ea"/>
                <a:cs typeface="Times New Roman" panose="02020603050405020304" pitchFamily="18" charset="0"/>
              </a:rPr>
              <a:t> </a:t>
            </a:r>
            <a:r>
              <a:rPr lang="en-US" altLang="en-US" b="1" dirty="0" err="1" smtClean="0">
                <a:solidFill>
                  <a:srgbClr val="FFFFFF"/>
                </a:solidFill>
                <a:latin typeface="HP001 4 hàng" panose="020B0603050302020204" pitchFamily="34" charset="0"/>
                <a:cs typeface="Times New Roman" panose="02020603050405020304" pitchFamily="18" charset="0"/>
              </a:rPr>
              <a:t>hai</a:t>
            </a:r>
            <a:r>
              <a:rPr kumimoji="0" lang="en-US" altLang="en-US" sz="3200" b="1" i="0" u="none" strike="noStrike" kern="1200" cap="none" spc="0" normalizeH="0" baseline="0" noProof="0" dirty="0" smtClean="0">
                <a:ln>
                  <a:noFill/>
                </a:ln>
                <a:solidFill>
                  <a:srgbClr val="FFFFFF"/>
                </a:solidFill>
                <a:effectLst/>
                <a:uLnTx/>
                <a:uFillTx/>
                <a:latin typeface="HP001 4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FFFFFF"/>
                </a:solidFill>
                <a:effectLst/>
                <a:uLnTx/>
                <a:uFillTx/>
                <a:latin typeface="HP001 4 hàng" panose="020B0603050302020204" pitchFamily="34" charset="0"/>
                <a:ea typeface="+mn-ea"/>
                <a:cs typeface="Times New Roman" panose="02020603050405020304" pitchFamily="18" charset="0"/>
              </a:rPr>
              <a:t>ngày</a:t>
            </a:r>
            <a:r>
              <a:rPr kumimoji="0" lang="en-US" altLang="en-US" sz="3200" b="1" i="0" u="none" strike="noStrike" kern="1200" cap="none" spc="0" normalizeH="0" baseline="0" noProof="0" dirty="0">
                <a:ln>
                  <a:noFill/>
                </a:ln>
                <a:solidFill>
                  <a:srgbClr val="FFFFFF"/>
                </a:solidFill>
                <a:effectLst/>
                <a:uLnTx/>
                <a:uFillTx/>
                <a:latin typeface="HP001 4 hàng" panose="020B0603050302020204" pitchFamily="34" charset="0"/>
                <a:ea typeface="+mn-ea"/>
                <a:cs typeface="Times New Roman" panose="02020603050405020304" pitchFamily="18" charset="0"/>
              </a:rPr>
              <a:t> </a:t>
            </a:r>
            <a:r>
              <a:rPr lang="en-US" altLang="en-US" b="1" dirty="0">
                <a:solidFill>
                  <a:srgbClr val="FFFFFF"/>
                </a:solidFill>
                <a:latin typeface="HP001 4 hàng" panose="020B0603050302020204" pitchFamily="34" charset="0"/>
                <a:cs typeface="Times New Roman" panose="02020603050405020304" pitchFamily="18" charset="0"/>
              </a:rPr>
              <a:t>2</a:t>
            </a:r>
            <a:r>
              <a:rPr kumimoji="0" lang="en-US" altLang="en-US" sz="3200" b="1" i="0" u="none" strike="noStrike" kern="1200" cap="none" spc="0" normalizeH="0" baseline="0" noProof="0" dirty="0" smtClean="0">
                <a:ln>
                  <a:noFill/>
                </a:ln>
                <a:solidFill>
                  <a:srgbClr val="FFFFFF"/>
                </a:solidFill>
                <a:effectLst/>
                <a:uLnTx/>
                <a:uFillTx/>
                <a:latin typeface="HP001 4 hàng" panose="020B0603050302020204" pitchFamily="34" charset="0"/>
                <a:ea typeface="+mn-ea"/>
                <a:cs typeface="Times New Roman" panose="02020603050405020304" pitchFamily="18" charset="0"/>
              </a:rPr>
              <a:t>4 </a:t>
            </a:r>
            <a:r>
              <a:rPr kumimoji="0" lang="en-US" altLang="en-US" sz="3200" b="1" i="0" u="none" strike="noStrike" kern="1200" cap="none" spc="0" normalizeH="0" baseline="0" noProof="0" dirty="0" err="1">
                <a:ln>
                  <a:noFill/>
                </a:ln>
                <a:solidFill>
                  <a:srgbClr val="FFFFFF"/>
                </a:solidFill>
                <a:effectLst/>
                <a:uLnTx/>
                <a:uFillTx/>
                <a:latin typeface="HP001 4 hàng" panose="020B0603050302020204" pitchFamily="34" charset="0"/>
                <a:ea typeface="+mn-ea"/>
                <a:cs typeface="Times New Roman" panose="02020603050405020304" pitchFamily="18" charset="0"/>
              </a:rPr>
              <a:t>tháng</a:t>
            </a:r>
            <a:r>
              <a:rPr kumimoji="0" lang="en-US" altLang="en-US" sz="3200" b="1" i="0" u="none" strike="noStrike" kern="1200" cap="none" spc="0" normalizeH="0" baseline="0" noProof="0" dirty="0">
                <a:ln>
                  <a:noFill/>
                </a:ln>
                <a:solidFill>
                  <a:srgbClr val="FFFFFF"/>
                </a:solidFill>
                <a:effectLst/>
                <a:uLnTx/>
                <a:uFillTx/>
                <a:latin typeface="HP001 4 hàng" panose="020B0603050302020204" pitchFamily="34" charset="0"/>
                <a:ea typeface="+mn-ea"/>
                <a:cs typeface="Times New Roman" panose="02020603050405020304" pitchFamily="18" charset="0"/>
              </a:rPr>
              <a:t> </a:t>
            </a:r>
            <a:r>
              <a:rPr lang="en-US" altLang="en-US" b="1" dirty="0">
                <a:solidFill>
                  <a:srgbClr val="FFFFFF"/>
                </a:solidFill>
                <a:latin typeface="HP001 4 hàng" panose="020B0603050302020204" pitchFamily="34" charset="0"/>
                <a:cs typeface="Times New Roman" panose="02020603050405020304" pitchFamily="18" charset="0"/>
              </a:rPr>
              <a:t>3</a:t>
            </a:r>
            <a:r>
              <a:rPr kumimoji="0" lang="en-US" altLang="en-US" sz="3200" b="1" i="0" u="none" strike="noStrike" kern="1200" cap="none" spc="0" normalizeH="0" baseline="0" noProof="0" dirty="0" smtClean="0">
                <a:ln>
                  <a:noFill/>
                </a:ln>
                <a:solidFill>
                  <a:srgbClr val="FFFFFF"/>
                </a:solidFill>
                <a:effectLst/>
                <a:uLnTx/>
                <a:uFillTx/>
                <a:latin typeface="HP001 4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FFFFFF"/>
                </a:solidFill>
                <a:effectLst/>
                <a:uLnTx/>
                <a:uFillTx/>
                <a:latin typeface="HP001 4 hàng" panose="020B0603050302020204" pitchFamily="34" charset="0"/>
                <a:ea typeface="+mn-ea"/>
                <a:cs typeface="Times New Roman" panose="02020603050405020304" pitchFamily="18" charset="0"/>
              </a:rPr>
              <a:t>năm</a:t>
            </a:r>
            <a:r>
              <a:rPr kumimoji="0" lang="en-US" altLang="en-US" sz="3200" b="1" i="0" u="none" strike="noStrike" kern="1200" cap="none" spc="0" normalizeH="0" baseline="0" noProof="0" dirty="0">
                <a:ln>
                  <a:noFill/>
                </a:ln>
                <a:solidFill>
                  <a:srgbClr val="FFFFFF"/>
                </a:solidFill>
                <a:effectLst/>
                <a:uLnTx/>
                <a:uFillTx/>
                <a:latin typeface="HP001 4 hàng" panose="020B0603050302020204" pitchFamily="34" charset="0"/>
                <a:ea typeface="+mn-ea"/>
                <a:cs typeface="Times New Roman" panose="02020603050405020304" pitchFamily="18" charset="0"/>
              </a:rPr>
              <a:t> </a:t>
            </a:r>
            <a:r>
              <a:rPr kumimoji="0" lang="en-US" altLang="en-US" sz="3200" b="1" i="0" u="none" strike="noStrike" kern="1200" cap="none" spc="0" normalizeH="0" baseline="0" noProof="0" dirty="0" smtClean="0">
                <a:ln>
                  <a:noFill/>
                </a:ln>
                <a:solidFill>
                  <a:srgbClr val="FFFFFF"/>
                </a:solidFill>
                <a:effectLst/>
                <a:uLnTx/>
                <a:uFillTx/>
                <a:latin typeface="HP001 4 hàng" panose="020B0603050302020204" pitchFamily="34" charset="0"/>
                <a:ea typeface="+mn-ea"/>
                <a:cs typeface="Times New Roman" panose="02020603050405020304" pitchFamily="18" charset="0"/>
              </a:rPr>
              <a:t>2025</a:t>
            </a:r>
            <a:endParaRPr kumimoji="0" lang="en-US" altLang="en-US" sz="3200" b="1" i="0" u="none" strike="noStrike" kern="1200" cap="none" spc="0" normalizeH="0" baseline="0" noProof="0" dirty="0">
              <a:ln>
                <a:noFill/>
              </a:ln>
              <a:solidFill>
                <a:srgbClr val="FFFFFF"/>
              </a:solidFill>
              <a:effectLst/>
              <a:uLnTx/>
              <a:uFillTx/>
              <a:latin typeface="HP001 4 hàng" panose="020B0603050302020204" pitchFamily="34" charset="0"/>
              <a:ea typeface="+mn-ea"/>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dirty="0">
              <a:ln>
                <a:noFill/>
              </a:ln>
              <a:solidFill>
                <a:srgbClr val="FFFFFF"/>
              </a:solidFill>
              <a:effectLst/>
              <a:uLnTx/>
              <a:uFillTx/>
              <a:latin typeface="HP001 4 hàng" panose="020B0603050302020204" pitchFamily="34" charset="0"/>
              <a:ea typeface="+mn-ea"/>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200" b="1" i="0" u="sng" strike="noStrike" kern="1200" cap="none" spc="0" normalizeH="0" baseline="0" noProof="0" dirty="0">
              <a:ln>
                <a:noFill/>
              </a:ln>
              <a:solidFill>
                <a:srgbClr val="FFFFFF"/>
              </a:solidFill>
              <a:effectLst/>
              <a:uLnTx/>
              <a:uFillTx/>
              <a:latin typeface="HP001 4 hàng" panose="020B0603050302020204" pitchFamily="34" charset="0"/>
              <a:ea typeface="+mn-ea"/>
              <a:cs typeface="Times New Roman" panose="02020603050405020304" pitchFamily="18" charset="0"/>
            </a:endParaRPr>
          </a:p>
        </p:txBody>
      </p:sp>
      <p:sp>
        <p:nvSpPr>
          <p:cNvPr id="5124" name="TextBox 4"/>
          <p:cNvSpPr txBox="1">
            <a:spLocks noChangeArrowheads="1"/>
          </p:cNvSpPr>
          <p:nvPr/>
        </p:nvSpPr>
        <p:spPr bwMode="auto">
          <a:xfrm>
            <a:off x="3297382" y="1679574"/>
            <a:ext cx="464964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sng" strike="noStrike" kern="1200" cap="none" spc="0" normalizeH="0" baseline="0" noProof="0" dirty="0" err="1" smtClean="0">
                <a:ln>
                  <a:noFill/>
                </a:ln>
                <a:solidFill>
                  <a:srgbClr val="FFFFFF"/>
                </a:solidFill>
                <a:effectLst/>
                <a:uLnTx/>
                <a:uFillTx/>
                <a:latin typeface="HP001 4 hàng" panose="020B0603050302020204" pitchFamily="34" charset="0"/>
                <a:ea typeface="+mn-ea"/>
                <a:cs typeface="Times New Roman" panose="02020603050405020304" pitchFamily="18" charset="0"/>
              </a:rPr>
              <a:t>Toán</a:t>
            </a:r>
            <a:r>
              <a:rPr kumimoji="0" lang="en-US" altLang="en-US" sz="3200" b="1" i="0" u="sng" strike="noStrike" kern="1200" cap="none" spc="0" normalizeH="0" baseline="0" noProof="0" dirty="0" smtClean="0">
                <a:ln>
                  <a:noFill/>
                </a:ln>
                <a:solidFill>
                  <a:srgbClr val="FFFFFF"/>
                </a:solidFill>
                <a:effectLst/>
                <a:uLnTx/>
                <a:uFillTx/>
                <a:latin typeface="HP001 4 hàng" panose="020B0603050302020204" pitchFamily="34" charset="0"/>
                <a:ea typeface="+mn-ea"/>
                <a:cs typeface="Times New Roman" panose="02020603050405020304" pitchFamily="18" charset="0"/>
              </a:rPr>
              <a:t> </a:t>
            </a:r>
            <a:endParaRPr kumimoji="0" lang="en-US" altLang="en-US" sz="3200" b="1" i="0" u="sng" strike="noStrike" kern="1200" cap="none" spc="0" normalizeH="0" baseline="0" noProof="0" dirty="0">
              <a:ln>
                <a:noFill/>
              </a:ln>
              <a:solidFill>
                <a:srgbClr val="FFFFFF"/>
              </a:solidFill>
              <a:effectLst/>
              <a:uLnTx/>
              <a:uFillTx/>
              <a:latin typeface="HP001 4 hàng" panose="020B0603050302020204" pitchFamily="34" charset="0"/>
              <a:ea typeface="+mn-ea"/>
              <a:cs typeface="Times New Roman" panose="02020603050405020304" pitchFamily="18" charset="0"/>
            </a:endParaRPr>
          </a:p>
        </p:txBody>
      </p:sp>
      <p:sp>
        <p:nvSpPr>
          <p:cNvPr id="5125" name="TextBox 6"/>
          <p:cNvSpPr txBox="1">
            <a:spLocks noChangeArrowheads="1"/>
          </p:cNvSpPr>
          <p:nvPr/>
        </p:nvSpPr>
        <p:spPr bwMode="auto">
          <a:xfrm>
            <a:off x="1271452" y="2370138"/>
            <a:ext cx="1065058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err="1" smtClean="0">
                <a:ln>
                  <a:noFill/>
                </a:ln>
                <a:solidFill>
                  <a:srgbClr val="FFFFFF"/>
                </a:solidFill>
                <a:effectLst/>
                <a:uLnTx/>
                <a:uFillTx/>
                <a:latin typeface="HP001 4 hàng" panose="020B0603050302020204" pitchFamily="34" charset="0"/>
                <a:ea typeface="+mn-ea"/>
                <a:cs typeface="Times New Roman" panose="02020603050405020304" pitchFamily="18" charset="0"/>
              </a:rPr>
              <a:t>Bài</a:t>
            </a:r>
            <a:r>
              <a:rPr kumimoji="0" lang="en-US" altLang="en-US" sz="3600" b="1" i="0" u="none" strike="noStrike" kern="1200" cap="none" spc="0" normalizeH="0" baseline="0" noProof="0" dirty="0" smtClean="0">
                <a:ln>
                  <a:noFill/>
                </a:ln>
                <a:solidFill>
                  <a:srgbClr val="FFFFFF"/>
                </a:solidFill>
                <a:effectLst/>
                <a:uLnTx/>
                <a:uFillTx/>
                <a:latin typeface="HP001 4 hàng" panose="020B0603050302020204" pitchFamily="34" charset="0"/>
                <a:ea typeface="+mn-ea"/>
                <a:cs typeface="Times New Roman" panose="02020603050405020304" pitchFamily="18" charset="0"/>
              </a:rPr>
              <a:t> 64:</a:t>
            </a:r>
            <a:r>
              <a:rPr kumimoji="0" lang="en-US" altLang="en-US" sz="3600" b="1" i="0" u="none" strike="noStrike" kern="1200" cap="none" spc="0" normalizeH="0" noProof="0" dirty="0" smtClean="0">
                <a:ln>
                  <a:noFill/>
                </a:ln>
                <a:solidFill>
                  <a:srgbClr val="FFFFFF"/>
                </a:solidFill>
                <a:effectLst/>
                <a:uLnTx/>
                <a:uFillTx/>
                <a:latin typeface="HP001 4 hàng" panose="020B0603050302020204" pitchFamily="34" charset="0"/>
                <a:ea typeface="+mn-ea"/>
                <a:cs typeface="Times New Roman" panose="02020603050405020304" pitchFamily="18" charset="0"/>
              </a:rPr>
              <a:t> So </a:t>
            </a:r>
            <a:r>
              <a:rPr kumimoji="0" lang="en-US" altLang="en-US" sz="3600" b="1" i="0" u="none" strike="noStrike" kern="1200" cap="none" spc="0" normalizeH="0" noProof="0" dirty="0" err="1" smtClean="0">
                <a:ln>
                  <a:noFill/>
                </a:ln>
                <a:solidFill>
                  <a:srgbClr val="FFFFFF"/>
                </a:solidFill>
                <a:effectLst/>
                <a:uLnTx/>
                <a:uFillTx/>
                <a:latin typeface="HP001 4 hàng" panose="020B0603050302020204" pitchFamily="34" charset="0"/>
                <a:ea typeface="+mn-ea"/>
                <a:cs typeface="Times New Roman" panose="02020603050405020304" pitchFamily="18" charset="0"/>
              </a:rPr>
              <a:t>sánh</a:t>
            </a:r>
            <a:r>
              <a:rPr kumimoji="0" lang="en-US" altLang="en-US" sz="3600" b="1" i="0" u="none" strike="noStrike" kern="1200" cap="none" spc="0" normalizeH="0" noProof="0" dirty="0" smtClean="0">
                <a:ln>
                  <a:noFill/>
                </a:ln>
                <a:solidFill>
                  <a:srgbClr val="FFFFFF"/>
                </a:solidFill>
                <a:effectLst/>
                <a:uLnTx/>
                <a:uFillTx/>
                <a:latin typeface="HP001 4 hàng" panose="020B0603050302020204" pitchFamily="34" charset="0"/>
                <a:ea typeface="+mn-ea"/>
                <a:cs typeface="Times New Roman" panose="02020603050405020304" pitchFamily="18" charset="0"/>
              </a:rPr>
              <a:t> </a:t>
            </a:r>
            <a:r>
              <a:rPr kumimoji="0" lang="en-US" altLang="en-US" sz="3600" b="1" i="0" u="none" strike="noStrike" kern="1200" cap="none" spc="0" normalizeH="0" noProof="0" dirty="0" err="1" smtClean="0">
                <a:ln>
                  <a:noFill/>
                </a:ln>
                <a:solidFill>
                  <a:srgbClr val="FFFFFF"/>
                </a:solidFill>
                <a:effectLst/>
                <a:uLnTx/>
                <a:uFillTx/>
                <a:latin typeface="HP001 4 hàng" panose="020B0603050302020204" pitchFamily="34" charset="0"/>
                <a:ea typeface="+mn-ea"/>
                <a:cs typeface="Times New Roman" panose="02020603050405020304" pitchFamily="18" charset="0"/>
              </a:rPr>
              <a:t>các</a:t>
            </a:r>
            <a:r>
              <a:rPr kumimoji="0" lang="en-US" altLang="en-US" sz="3600" b="1" i="0" u="none" strike="noStrike" kern="1200" cap="none" spc="0" normalizeH="0" noProof="0" dirty="0" smtClean="0">
                <a:ln>
                  <a:noFill/>
                </a:ln>
                <a:solidFill>
                  <a:srgbClr val="FFFFFF"/>
                </a:solidFill>
                <a:effectLst/>
                <a:uLnTx/>
                <a:uFillTx/>
                <a:latin typeface="HP001 4 hàng" panose="020B0603050302020204" pitchFamily="34" charset="0"/>
                <a:ea typeface="+mn-ea"/>
                <a:cs typeface="Times New Roman" panose="02020603050405020304" pitchFamily="18" charset="0"/>
              </a:rPr>
              <a:t> </a:t>
            </a:r>
            <a:r>
              <a:rPr kumimoji="0" lang="en-US" altLang="en-US" sz="3600" b="1" i="0" u="none" strike="noStrike" kern="1200" cap="none" spc="0" normalizeH="0" noProof="0" dirty="0" err="1" smtClean="0">
                <a:ln>
                  <a:noFill/>
                </a:ln>
                <a:solidFill>
                  <a:srgbClr val="FFFFFF"/>
                </a:solidFill>
                <a:effectLst/>
                <a:uLnTx/>
                <a:uFillTx/>
                <a:latin typeface="HP001 4 hàng" panose="020B0603050302020204" pitchFamily="34" charset="0"/>
                <a:ea typeface="+mn-ea"/>
                <a:cs typeface="Times New Roman" panose="02020603050405020304" pitchFamily="18" charset="0"/>
              </a:rPr>
              <a:t>số</a:t>
            </a:r>
            <a:r>
              <a:rPr kumimoji="0" lang="en-US" altLang="en-US" sz="3600" b="1" i="0" u="none" strike="noStrike" kern="1200" cap="none" spc="0" normalizeH="0" noProof="0" dirty="0" smtClean="0">
                <a:ln>
                  <a:noFill/>
                </a:ln>
                <a:solidFill>
                  <a:srgbClr val="FFFFFF"/>
                </a:solidFill>
                <a:effectLst/>
                <a:uLnTx/>
                <a:uFillTx/>
                <a:latin typeface="HP001 4 hàng" panose="020B0603050302020204" pitchFamily="34" charset="0"/>
                <a:ea typeface="+mn-ea"/>
                <a:cs typeface="Times New Roman" panose="02020603050405020304" pitchFamily="18" charset="0"/>
              </a:rPr>
              <a:t> </a:t>
            </a:r>
            <a:r>
              <a:rPr kumimoji="0" lang="en-US" altLang="en-US" sz="3600" b="1" i="0" u="none" strike="noStrike" kern="1200" cap="none" spc="0" normalizeH="0" noProof="0" dirty="0" err="1" smtClean="0">
                <a:ln>
                  <a:noFill/>
                </a:ln>
                <a:solidFill>
                  <a:srgbClr val="FFFFFF"/>
                </a:solidFill>
                <a:effectLst/>
                <a:uLnTx/>
                <a:uFillTx/>
                <a:latin typeface="HP001 4 hàng" panose="020B0603050302020204" pitchFamily="34" charset="0"/>
                <a:ea typeface="+mn-ea"/>
                <a:cs typeface="Times New Roman" panose="02020603050405020304" pitchFamily="18" charset="0"/>
              </a:rPr>
              <a:t>trong</a:t>
            </a:r>
            <a:r>
              <a:rPr kumimoji="0" lang="en-US" altLang="en-US" sz="3600" b="1" i="0" u="none" strike="noStrike" kern="1200" cap="none" spc="0" normalizeH="0" noProof="0" dirty="0" smtClean="0">
                <a:ln>
                  <a:noFill/>
                </a:ln>
                <a:solidFill>
                  <a:srgbClr val="FFFFFF"/>
                </a:solidFill>
                <a:effectLst/>
                <a:uLnTx/>
                <a:uFillTx/>
                <a:latin typeface="HP001 4 hàng" panose="020B0603050302020204" pitchFamily="34" charset="0"/>
                <a:ea typeface="+mn-ea"/>
                <a:cs typeface="Times New Roman" panose="02020603050405020304" pitchFamily="18" charset="0"/>
              </a:rPr>
              <a:t> </a:t>
            </a:r>
            <a:r>
              <a:rPr kumimoji="0" lang="en-US" altLang="en-US" sz="3600" b="1" i="0" u="none" strike="noStrike" kern="1200" cap="none" spc="0" normalizeH="0" noProof="0" dirty="0" err="1" smtClean="0">
                <a:ln>
                  <a:noFill/>
                </a:ln>
                <a:solidFill>
                  <a:srgbClr val="FFFFFF"/>
                </a:solidFill>
                <a:effectLst/>
                <a:uLnTx/>
                <a:uFillTx/>
                <a:latin typeface="HP001 4 hàng" panose="020B0603050302020204" pitchFamily="34" charset="0"/>
                <a:ea typeface="+mn-ea"/>
                <a:cs typeface="Times New Roman" panose="02020603050405020304" pitchFamily="18" charset="0"/>
              </a:rPr>
              <a:t>phạm</a:t>
            </a:r>
            <a:r>
              <a:rPr kumimoji="0" lang="en-US" altLang="en-US" sz="3600" b="1" i="0" u="none" strike="noStrike" kern="1200" cap="none" spc="0" normalizeH="0" noProof="0" dirty="0" smtClean="0">
                <a:ln>
                  <a:noFill/>
                </a:ln>
                <a:solidFill>
                  <a:srgbClr val="FFFFFF"/>
                </a:solidFill>
                <a:effectLst/>
                <a:uLnTx/>
                <a:uFillTx/>
                <a:latin typeface="HP001 4 hàng" panose="020B0603050302020204" pitchFamily="34" charset="0"/>
                <a:ea typeface="+mn-ea"/>
                <a:cs typeface="Times New Roman" panose="02020603050405020304" pitchFamily="18" charset="0"/>
              </a:rPr>
              <a:t> vi 100000</a:t>
            </a:r>
            <a:endParaRPr kumimoji="0" lang="en-US" altLang="en-US" sz="3600" b="1" i="0" u="none" strike="noStrike" kern="1200" cap="none" spc="0" normalizeH="0" baseline="0" noProof="0" dirty="0">
              <a:ln>
                <a:noFill/>
              </a:ln>
              <a:solidFill>
                <a:srgbClr val="FFFFFF"/>
              </a:solidFill>
              <a:effectLst/>
              <a:uLnTx/>
              <a:uFillTx/>
              <a:latin typeface="HP001 4 hàng" panose="020B0603050302020204" pitchFamily="34" charset="0"/>
              <a:ea typeface="+mn-ea"/>
              <a:cs typeface="Times New Roman" panose="02020603050405020304" pitchFamily="18" charset="0"/>
            </a:endParaRPr>
          </a:p>
        </p:txBody>
      </p:sp>
    </p:spTree>
    <p:extLst>
      <p:ext uri="{BB962C8B-B14F-4D97-AF65-F5344CB8AC3E}">
        <p14:creationId xmlns:p14="http://schemas.microsoft.com/office/powerpoint/2010/main" val="231108160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05" y="1240"/>
            <a:ext cx="12187592" cy="6855520"/>
          </a:xfrm>
          <a:prstGeom prst="rect">
            <a:avLst/>
          </a:prstGeom>
        </p:spPr>
      </p:pic>
      <p:sp>
        <p:nvSpPr>
          <p:cNvPr id="8" name="TextBox 7"/>
          <p:cNvSpPr txBox="1"/>
          <p:nvPr/>
        </p:nvSpPr>
        <p:spPr>
          <a:xfrm>
            <a:off x="2005783" y="1384795"/>
            <a:ext cx="7763019" cy="707722"/>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3999" b="0" i="0" u="none" strike="noStrike" kern="1200" cap="none" spc="0" normalizeH="0" baseline="0" noProof="0" dirty="0" err="1">
                <a:ln>
                  <a:noFill/>
                </a:ln>
                <a:solidFill>
                  <a:srgbClr val="000000"/>
                </a:solidFill>
                <a:effectLst/>
                <a:uLnTx/>
                <a:uFillTx/>
                <a:latin typeface="Calibri"/>
                <a:ea typeface="+mn-ea"/>
                <a:cs typeface="+mn-cs"/>
              </a:rPr>
              <a:t>Thứ</a:t>
            </a:r>
            <a:r>
              <a:rPr kumimoji="0" lang="en-US" sz="3999" b="0" i="0" u="none" strike="noStrike" kern="1200" cap="none" spc="0" normalizeH="0" baseline="0" noProof="0" dirty="0">
                <a:ln>
                  <a:noFill/>
                </a:ln>
                <a:solidFill>
                  <a:srgbClr val="000000"/>
                </a:solidFill>
                <a:effectLst/>
                <a:uLnTx/>
                <a:uFillTx/>
                <a:latin typeface="Calibri"/>
                <a:ea typeface="+mn-ea"/>
                <a:cs typeface="+mn-cs"/>
              </a:rPr>
              <a:t> </a:t>
            </a:r>
            <a:r>
              <a:rPr lang="en-US" sz="3999" dirty="0" err="1" smtClean="0">
                <a:solidFill>
                  <a:srgbClr val="000000"/>
                </a:solidFill>
                <a:latin typeface="Calibri"/>
              </a:rPr>
              <a:t>sáu</a:t>
            </a:r>
            <a:r>
              <a:rPr kumimoji="0" lang="en-US" sz="3999" b="0" i="0" u="none" strike="noStrike" kern="1200" cap="none" spc="0" normalizeH="0" baseline="0" noProof="0" dirty="0" smtClean="0">
                <a:ln>
                  <a:noFill/>
                </a:ln>
                <a:solidFill>
                  <a:srgbClr val="000000"/>
                </a:solidFill>
                <a:effectLst/>
                <a:uLnTx/>
                <a:uFillTx/>
                <a:latin typeface="Calibri"/>
                <a:ea typeface="+mn-ea"/>
                <a:cs typeface="+mn-cs"/>
              </a:rPr>
              <a:t> </a:t>
            </a:r>
            <a:r>
              <a:rPr kumimoji="0" lang="en-US" sz="3999" b="0" i="0" u="none" strike="noStrike" kern="1200" cap="none" spc="0" normalizeH="0" baseline="0" noProof="0" dirty="0" err="1">
                <a:ln>
                  <a:noFill/>
                </a:ln>
                <a:solidFill>
                  <a:srgbClr val="000000"/>
                </a:solidFill>
                <a:effectLst/>
                <a:uLnTx/>
                <a:uFillTx/>
                <a:latin typeface="Calibri"/>
                <a:ea typeface="+mn-ea"/>
                <a:cs typeface="+mn-cs"/>
              </a:rPr>
              <a:t>ngày</a:t>
            </a:r>
            <a:r>
              <a:rPr kumimoji="0" lang="en-US" sz="3999" b="0" i="0" u="none" strike="noStrike" kern="1200" cap="none" spc="0" normalizeH="0" baseline="0" noProof="0" dirty="0">
                <a:ln>
                  <a:noFill/>
                </a:ln>
                <a:solidFill>
                  <a:srgbClr val="000000"/>
                </a:solidFill>
                <a:effectLst/>
                <a:uLnTx/>
                <a:uFillTx/>
                <a:latin typeface="Calibri"/>
                <a:ea typeface="+mn-ea"/>
                <a:cs typeface="+mn-cs"/>
              </a:rPr>
              <a:t> </a:t>
            </a:r>
            <a:r>
              <a:rPr lang="en-US" sz="3999" dirty="0" smtClean="0">
                <a:solidFill>
                  <a:srgbClr val="000000"/>
                </a:solidFill>
                <a:latin typeface="Calibri"/>
              </a:rPr>
              <a:t>3 </a:t>
            </a:r>
            <a:r>
              <a:rPr kumimoji="0" lang="en-US" sz="3999" b="0" i="0" u="none" strike="noStrike" kern="1200" cap="none" spc="0" normalizeH="0" baseline="0" noProof="0" dirty="0" err="1" smtClean="0">
                <a:ln>
                  <a:noFill/>
                </a:ln>
                <a:solidFill>
                  <a:srgbClr val="000000"/>
                </a:solidFill>
                <a:effectLst/>
                <a:uLnTx/>
                <a:uFillTx/>
                <a:latin typeface="Calibri"/>
                <a:ea typeface="+mn-ea"/>
                <a:cs typeface="+mn-cs"/>
              </a:rPr>
              <a:t>tháng</a:t>
            </a:r>
            <a:r>
              <a:rPr kumimoji="0" lang="en-US" sz="3999" b="0" i="0" u="none" strike="noStrike" kern="1200" cap="none" spc="0" normalizeH="0" baseline="0" noProof="0" dirty="0" smtClean="0">
                <a:ln>
                  <a:noFill/>
                </a:ln>
                <a:solidFill>
                  <a:srgbClr val="000000"/>
                </a:solidFill>
                <a:effectLst/>
                <a:uLnTx/>
                <a:uFillTx/>
                <a:latin typeface="Calibri"/>
                <a:ea typeface="+mn-ea"/>
                <a:cs typeface="+mn-cs"/>
              </a:rPr>
              <a:t> 2 </a:t>
            </a:r>
            <a:r>
              <a:rPr kumimoji="0" lang="en-US" sz="3999" b="0" i="0" u="none" strike="noStrike" kern="1200" cap="none" spc="0" normalizeH="0" baseline="0" noProof="0" dirty="0" err="1" smtClean="0">
                <a:ln>
                  <a:noFill/>
                </a:ln>
                <a:solidFill>
                  <a:srgbClr val="000000"/>
                </a:solidFill>
                <a:effectLst/>
                <a:uLnTx/>
                <a:uFillTx/>
                <a:latin typeface="Calibri"/>
                <a:ea typeface="+mn-ea"/>
                <a:cs typeface="+mn-cs"/>
              </a:rPr>
              <a:t>năm</a:t>
            </a:r>
            <a:r>
              <a:rPr kumimoji="0" lang="en-US" sz="3999" b="0" i="0" u="none" strike="noStrike" kern="1200" cap="none" spc="0" normalizeH="0" baseline="0" noProof="0" smtClean="0">
                <a:ln>
                  <a:noFill/>
                </a:ln>
                <a:solidFill>
                  <a:srgbClr val="000000"/>
                </a:solidFill>
                <a:effectLst/>
                <a:uLnTx/>
                <a:uFillTx/>
                <a:latin typeface="Calibri"/>
                <a:ea typeface="+mn-ea"/>
                <a:cs typeface="+mn-cs"/>
              </a:rPr>
              <a:t> 2023</a:t>
            </a:r>
            <a:endParaRPr kumimoji="0" lang="en-US" sz="3999" b="0" i="0" u="none" strike="noStrike" kern="1200" cap="none" spc="0" normalizeH="0" baseline="0" noProof="0" dirty="0">
              <a:ln>
                <a:noFill/>
              </a:ln>
              <a:solidFill>
                <a:srgbClr val="000000"/>
              </a:solidFill>
              <a:effectLst/>
              <a:uLnTx/>
              <a:uFillTx/>
              <a:latin typeface="Calibri"/>
              <a:ea typeface="+mn-ea"/>
              <a:cs typeface="+mn-cs"/>
            </a:endParaRPr>
          </a:p>
        </p:txBody>
      </p:sp>
      <p:pic>
        <p:nvPicPr>
          <p:cNvPr id="9" name="Picture 8"/>
          <p:cNvPicPr>
            <a:picLocks noChangeAspect="1"/>
          </p:cNvPicPr>
          <p:nvPr/>
        </p:nvPicPr>
        <p:blipFill rotWithShape="1">
          <a:blip r:embed="rId4"/>
          <a:srcRect b="37814"/>
          <a:stretch/>
        </p:blipFill>
        <p:spPr>
          <a:xfrm>
            <a:off x="4821392" y="1897077"/>
            <a:ext cx="2474618" cy="1114610"/>
          </a:xfrm>
          <a:prstGeom prst="rect">
            <a:avLst/>
          </a:prstGeom>
        </p:spPr>
      </p:pic>
      <p:pic>
        <p:nvPicPr>
          <p:cNvPr id="3" name="Picture 2">
            <a:extLst>
              <a:ext uri="{FF2B5EF4-FFF2-40B4-BE49-F238E27FC236}">
                <a16:creationId xmlns:a16="http://schemas.microsoft.com/office/drawing/2014/main" id="{664A04D3-61A3-4965-9A1E-69505E1920B7}"/>
              </a:ext>
            </a:extLst>
          </p:cNvPr>
          <p:cNvPicPr>
            <a:picLocks noChangeAspect="1"/>
          </p:cNvPicPr>
          <p:nvPr/>
        </p:nvPicPr>
        <p:blipFill>
          <a:blip r:embed="rId5"/>
          <a:stretch>
            <a:fillRect/>
          </a:stretch>
        </p:blipFill>
        <p:spPr>
          <a:xfrm>
            <a:off x="2186591" y="3092877"/>
            <a:ext cx="8047417" cy="1853345"/>
          </a:xfrm>
          <a:prstGeom prst="rect">
            <a:avLst/>
          </a:prstGeom>
        </p:spPr>
      </p:pic>
    </p:spTree>
    <p:extLst>
      <p:ext uri="{BB962C8B-B14F-4D97-AF65-F5344CB8AC3E}">
        <p14:creationId xmlns:p14="http://schemas.microsoft.com/office/powerpoint/2010/main" val="14624249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6">
            <a:extLst>
              <a:ext uri="{FF2B5EF4-FFF2-40B4-BE49-F238E27FC236}">
                <a16:creationId xmlns:a16="http://schemas.microsoft.com/office/drawing/2014/main" id="{9C740855-488F-455D-9A30-8DFAE7889D8B}"/>
              </a:ext>
            </a:extLst>
          </p:cNvPr>
          <p:cNvPicPr>
            <a:picLocks noChangeAspect="1"/>
          </p:cNvPicPr>
          <p:nvPr/>
        </p:nvPicPr>
        <p:blipFill>
          <a:blip r:embed="rId2">
            <a:biLevel thresh="50000"/>
            <a:extLst>
              <a:ext uri="{28A0092B-C50C-407E-A947-70E740481C1C}">
                <a14:useLocalDpi xmlns:a14="http://schemas.microsoft.com/office/drawing/2010/main" val="0"/>
              </a:ext>
            </a:extLst>
          </a:blip>
          <a:stretch>
            <a:fillRect/>
          </a:stretch>
        </p:blipFill>
        <p:spPr>
          <a:xfrm>
            <a:off x="1080727" y="435191"/>
            <a:ext cx="9732047" cy="6422810"/>
          </a:xfrm>
          <a:prstGeom prst="rect">
            <a:avLst/>
          </a:prstGeom>
        </p:spPr>
      </p:pic>
      <p:pic>
        <p:nvPicPr>
          <p:cNvPr id="10" name="Picture 9">
            <a:extLst>
              <a:ext uri="{FF2B5EF4-FFF2-40B4-BE49-F238E27FC236}">
                <a16:creationId xmlns:a16="http://schemas.microsoft.com/office/drawing/2014/main" id="{6895034D-274A-4E04-9FA5-598C8576FB0F}"/>
              </a:ext>
            </a:extLst>
          </p:cNvPr>
          <p:cNvPicPr>
            <a:picLocks noChangeAspect="1"/>
          </p:cNvPicPr>
          <p:nvPr/>
        </p:nvPicPr>
        <p:blipFill>
          <a:blip r:embed="rId3"/>
          <a:stretch>
            <a:fillRect/>
          </a:stretch>
        </p:blipFill>
        <p:spPr>
          <a:xfrm>
            <a:off x="2573747" y="2282859"/>
            <a:ext cx="6663506" cy="2139881"/>
          </a:xfrm>
          <a:prstGeom prst="rect">
            <a:avLst/>
          </a:prstGeom>
        </p:spPr>
      </p:pic>
    </p:spTree>
    <p:extLst>
      <p:ext uri="{BB962C8B-B14F-4D97-AF65-F5344CB8AC3E}">
        <p14:creationId xmlns:p14="http://schemas.microsoft.com/office/powerpoint/2010/main" val="13094479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130</TotalTime>
  <Words>471</Words>
  <Application>Microsoft Office PowerPoint</Application>
  <PresentationFormat>Widescreen</PresentationFormat>
  <Paragraphs>63</Paragraphs>
  <Slides>19</Slides>
  <Notes>12</Notes>
  <HiddenSlides>0</HiddenSlides>
  <MMClips>1</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19</vt:i4>
      </vt:variant>
    </vt:vector>
  </HeadingPairs>
  <TitlesOfParts>
    <vt:vector size="35" baseType="lpstr">
      <vt:lpstr>宋体</vt:lpstr>
      <vt:lpstr>Arial</vt:lpstr>
      <vt:lpstr>Calibri</vt:lpstr>
      <vt:lpstr>Calibri Light</vt:lpstr>
      <vt:lpstr>Cambria</vt:lpstr>
      <vt:lpstr>等线</vt:lpstr>
      <vt:lpstr>等线 Light</vt:lpstr>
      <vt:lpstr>HP001 4 hàng</vt:lpstr>
      <vt:lpstr>ITC Avant Garde Std Bk</vt:lpstr>
      <vt:lpstr>Times New Roman</vt:lpstr>
      <vt:lpstr>Wingdings</vt:lpstr>
      <vt:lpstr>1_Office Theme</vt:lpstr>
      <vt:lpstr>9_Office Theme</vt:lpstr>
      <vt:lpstr>Office 主题​​</vt:lpstr>
      <vt:lpstr>Office Theme</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21</cp:revision>
  <dcterms:created xsi:type="dcterms:W3CDTF">2023-01-08T01:37:30Z</dcterms:created>
  <dcterms:modified xsi:type="dcterms:W3CDTF">2025-04-02T01:08:41Z</dcterms:modified>
</cp:coreProperties>
</file>