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335" r:id="rId3"/>
    <p:sldId id="260" r:id="rId4"/>
    <p:sldId id="268" r:id="rId5"/>
    <p:sldId id="272" r:id="rId6"/>
    <p:sldId id="273" r:id="rId7"/>
    <p:sldId id="274" r:id="rId8"/>
    <p:sldId id="343" r:id="rId9"/>
    <p:sldId id="275" r:id="rId10"/>
    <p:sldId id="334" r:id="rId11"/>
    <p:sldId id="338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96" r:id="rId21"/>
    <p:sldId id="302" r:id="rId22"/>
    <p:sldId id="301" r:id="rId23"/>
    <p:sldId id="299" r:id="rId24"/>
    <p:sldId id="276" r:id="rId25"/>
    <p:sldId id="325" r:id="rId26"/>
    <p:sldId id="306" r:id="rId27"/>
    <p:sldId id="303" r:id="rId28"/>
    <p:sldId id="304" r:id="rId29"/>
    <p:sldId id="305" r:id="rId30"/>
    <p:sldId id="310" r:id="rId31"/>
    <p:sldId id="319" r:id="rId32"/>
    <p:sldId id="312" r:id="rId33"/>
    <p:sldId id="314" r:id="rId34"/>
    <p:sldId id="318" r:id="rId35"/>
    <p:sldId id="320" r:id="rId36"/>
    <p:sldId id="321" r:id="rId37"/>
    <p:sldId id="339" r:id="rId38"/>
    <p:sldId id="340" r:id="rId39"/>
    <p:sldId id="341" r:id="rId40"/>
    <p:sldId id="342" r:id="rId41"/>
    <p:sldId id="32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A1E1-1597-4B42-B26E-CC04D096DED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5C9D5-B38A-4F20-98F2-EF85B6F1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1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6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9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4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54C6-6EED-3B57-A0B7-ADDEA3DEC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FD81B-0DBC-9163-FA1C-DD0D80CF4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900A9-7F19-D70E-E70D-AE2E1243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8E2CF-3C13-A8F9-CBD9-82C55986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3B3F9-FD6C-98CB-B7F7-CEF0A11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DE6B-D4F6-E71C-6873-86437397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93942-A336-9BEB-69DD-9EFD9027A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A705-7616-0FD7-88C1-7ACDDA1B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8B33-3EB8-C52F-0815-DC78C58E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6E62-EE0A-0BAD-A92A-98B1D1F1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BEC22-BD2A-DC88-0AF1-A0D2BCC0F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8E373-319B-E31E-DABC-11AB62F05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C62F2-D0C8-9C8C-8148-7AE3F4B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7953-0AAD-7DD1-EFA1-410D7DF2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3D42-AE8E-70BF-CB48-6DA0DC3F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96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1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05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410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63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08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7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97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637D-E7B5-1597-A01A-AC13841D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7168-B672-89B0-9117-31A2F655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9E4B-6709-0B01-7A4B-709B2DAA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B711-07A7-B50C-8AC9-CB1C43F6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08D6A-A2FC-86E4-1F69-9BF880D3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6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19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5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38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EDF9-2147-7FA7-9A57-88EF7724E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47161-78E1-DEE1-B3AE-2E17250E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5ABF-6CFC-FED7-1DAC-4E3BE38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267E8-E362-3FD0-25AA-BF2A4693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35A9-A2AD-A360-73D3-8EB0EA62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6B96-1801-CA1F-33CA-96BC8498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3DDC-909B-5B15-2672-5D9CEE17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4B24E-B396-09A2-E176-06736217B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A241B-A6A5-6EBF-3479-63F14475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07137-BC8C-CE51-AB97-83709032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011E6-D1B5-5C72-1AE3-11AD312E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8E15-B197-9922-85A6-3DD14DC9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17E4-DFB8-74DA-CD0D-865E5AB7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06A06-6790-150F-9027-4133E88C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E9D16-DBDA-242E-CE16-8FDAB9761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57C54-0245-5EB1-0455-8454418D8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11029-288B-7577-1B40-16BC0EC2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4CB12F-6E79-5195-0097-9DDB3E85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44ED6-8CA3-2627-1BE0-C010083C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44C1-3BD3-D953-85A1-97ACB3D1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56A1E-82EA-2B80-EF6D-3DB7B855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926EA-F009-08F6-53DD-C35E8DD4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17907-EC93-6FBB-B709-F312F409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BBDB0-550D-E55D-809A-401A2176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62B85-D06E-9B45-9936-D917DC47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756D-EA4F-9901-9F92-81460B5E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8C67-F08F-5FB7-E88C-CBDEC1EA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A4795-6780-0199-441B-BBF00A802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8B476-F702-6701-6EFD-ED13811D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9428D-4788-E6F9-7127-2B3F721D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5373-8473-9D92-C947-067B22AC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0B5C7-44AF-91C1-6B00-50883F5D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69AA-F2F6-7240-1846-4510AB5B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FDE81-EAEA-4848-A9B3-B8001A33B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48259-9342-08AD-B562-82A2234FF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35B2B-D5F9-70C6-F068-09A99979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71743-36C7-E021-F8FA-EFA2D76E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53846-7052-E0D2-1A2C-A8F0EB97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6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B97CFB9-DFC7-21AE-48BE-AD7A3EAD9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269127" cy="70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10:38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6.sv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png"/><Relationship Id="rId18" Type="http://schemas.openxmlformats.org/officeDocument/2006/relationships/image" Target="../media/image56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49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Relationship Id="rId14" Type="http://schemas.openxmlformats.org/officeDocument/2006/relationships/image" Target="../media/image5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56.sv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9.svg"/><Relationship Id="rId2" Type="http://schemas.openxmlformats.org/officeDocument/2006/relationships/image" Target="../media/image2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0.png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bánh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0C2B27-F59E-4614-BD65-A538E5985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055" y="137037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D2C6C-0C77-4627-A5E7-431F3C286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95250"/>
            <a:ext cx="10915650" cy="5252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5BBCFA-B3FB-4F7B-B666-F63A9457C23E}"/>
              </a:ext>
            </a:extLst>
          </p:cNvPr>
          <p:cNvGrpSpPr/>
          <p:nvPr/>
        </p:nvGrpSpPr>
        <p:grpSpPr>
          <a:xfrm>
            <a:off x="-1" y="5268964"/>
            <a:ext cx="12171918" cy="1698794"/>
            <a:chOff x="2357416" y="79332"/>
            <a:chExt cx="12094791" cy="16987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39012A-F319-4086-BE2A-537865DE84F5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0" name="Rounded Rectangle 15">
                <a:extLst>
                  <a:ext uri="{FF2B5EF4-FFF2-40B4-BE49-F238E27FC236}">
                    <a16:creationId xmlns:a16="http://schemas.microsoft.com/office/drawing/2014/main" id="{787F9FD0-6ED6-4F2F-A061-DD9560B0029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17">
                <a:extLst>
                  <a:ext uri="{FF2B5EF4-FFF2-40B4-BE49-F238E27FC236}">
                    <a16:creationId xmlns:a16="http://schemas.microsoft.com/office/drawing/2014/main" id="{EC909B20-72ED-4016-BBC4-B954F188423B}"/>
                  </a:ext>
                </a:extLst>
              </p:cNvPr>
              <p:cNvSpPr/>
              <p:nvPr/>
            </p:nvSpPr>
            <p:spPr>
              <a:xfrm>
                <a:off x="2451273" y="770233"/>
                <a:ext cx="15348069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Nhìn vào hai chiếc đồng hồ treo tường em thấy có điểm gì giống </a:t>
                </a:r>
                <a:r>
                  <a:rPr lang="nl-NL" sz="4000" b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nl-NL" sz="4000" b="1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khác </a:t>
                </a: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nhau?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206299F-82EA-4726-88A9-0523725ED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6" y="79332"/>
              <a:ext cx="1483116" cy="169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2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76628" y="1752600"/>
            <a:ext cx="6114724" cy="2490283"/>
            <a:chOff x="97210" y="5620341"/>
            <a:chExt cx="6114724" cy="2037083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6114724" cy="199464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358612" y="5903098"/>
              <a:ext cx="53988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32CCDB-1469-9446-7F68-07D5E2AC53D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D213440-AA0C-1DCC-121C-4957E749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EF3A86-E1AB-762A-D424-558CD9C3B76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20F374E-1A45-6B4B-A587-B2454337C1D3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6B7D78-8232-5DD1-E468-3552EDE5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C88468-0C96-6EFF-DCE1-E2B9B93BE93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17014E77-85DB-CA5B-5FBC-90BC6CDA21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0648" y="1847389"/>
            <a:ext cx="4018600" cy="40186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2C983885-85A0-171E-FBD2-CD4D2D115589}"/>
              </a:ext>
            </a:extLst>
          </p:cNvPr>
          <p:cNvSpPr/>
          <p:nvPr/>
        </p:nvSpPr>
        <p:spPr>
          <a:xfrm>
            <a:off x="3085046" y="2058691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40DA614-377B-89D4-2010-17560481DD16}"/>
              </a:ext>
            </a:extLst>
          </p:cNvPr>
          <p:cNvSpPr/>
          <p:nvPr/>
        </p:nvSpPr>
        <p:spPr>
          <a:xfrm>
            <a:off x="985945" y="2651259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431F7A-37B1-F908-A3C9-F030B868067F}"/>
              </a:ext>
            </a:extLst>
          </p:cNvPr>
          <p:cNvSpPr/>
          <p:nvPr/>
        </p:nvSpPr>
        <p:spPr>
          <a:xfrm>
            <a:off x="3085046" y="4677878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2CC8FD-1A6B-7498-1DCE-EE28DFBEC7F5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649967" y="2654952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F7095B-D30F-A9AA-07E4-2C88BB3CA81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3DEBDAF-8488-FD80-CFAA-5E5F7E2D83D9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8C044901-169A-FF4A-AB37-DDBD038D8097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F838DB75-1393-00D1-6CB8-2AAB0170B5C7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B0C985-4A76-6717-73F2-68A812BC2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B07C91-8E8C-0D50-E184-271F8F1FF7E0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5DF051DA-4473-A1F4-2F55-CABFE45A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857E62-5CBF-69EE-FB65-D92B20211989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95D27F-C7F8-F2A9-E2C0-2C514F9FEBEA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B3FA218-DFA0-E888-96A5-2F4324C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D69CE05-55F3-0A6D-7F2D-0CBACE191640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D55874-2EE5-C463-FF3B-5BC3D7B90729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37A4576-4280-0DDD-27E5-5BA5ED08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46BDBC1-5257-606E-4117-40CA0A6EAE8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B23460F-AC9C-843F-24D6-0C439F0884C1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F245EA-E5F9-0F4E-165E-77EC66A83832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4889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39604B-5D8D-C584-D843-2C3F0B244C2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05182-350A-2919-3DD1-B2857EDF852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E0E6E901-1E2D-0D35-45E1-39C3A61C5BE3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771F6858-9C7C-1E4F-8748-46CB949C6A30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652AB-FB82-6291-9E90-13B2945C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0E79A4-90E9-DDBA-DD10-6C992BA8CB4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4B849DF-4535-793C-7B0F-2779DC81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D2D0A1-7953-F48E-067B-FA5C2D19321E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5BEE06-1458-6BE4-1B4E-B4F8D1D1CC8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48A535-631E-527D-BCFC-9E4A471E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0AB86A-805C-19F2-FEDB-E98B4351625C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2E9F05-7D07-D884-6300-73BE521B2554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3932FAED-AB1C-1FC9-B49B-E89AA410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96FBC0-D0F9-E5A6-8507-877B6FE2932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FC5DA8B-2371-C40A-513B-8053071363BE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0F52DC-0C23-4356-A1A6-CAA5D3DB2DCF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F2D88EA5-F029-853A-2729-4E046743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4159A-5FCC-4692-9412-EB6C0D3F2531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49834-378F-4169-906B-08A9CE19091B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9114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026AE-D75F-1464-74D2-6C57F95E86CF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DEB6FD1-E65B-A1AE-A268-290163AEB51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2BF131FC-E4AF-B3C4-7C16-A167EF11600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3AC09395-D6B0-37FE-04AD-ACBCFE38C12A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45ADA5-1AF4-7B77-CB87-AB60BFF8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B56D13-3B65-B802-C09D-9A751B67F178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8EBB784-2907-D72F-18F9-73A5C05D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349D19-5211-2336-FE47-268618607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5286E3-DAAF-5C36-2C85-C8BC09D96E3D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C6F4D7D-53B5-BF16-FECA-A686EB78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02DD03-7A53-1638-B7CF-7B6BEF4FC92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0A43E2-0F7C-53FE-3962-3E4434EF812D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75EEC57-1737-AC5A-AF28-BC7260389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04227CB-2AC4-052B-82FA-A186591DE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3469A4E-2532-52D3-902D-E5FBDC52F4DD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939FC-1B7C-B5B5-59C3-E406F80F48BE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82765B41-29A2-697D-AEE9-5F0F0D62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914E8-329F-E87B-AACC-9BA3B6E30253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81AEA5-ABC3-DFD0-32D1-6E8B054BE6BC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8332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7467BF-E2EA-C1D5-1E09-3F320283B31B}"/>
              </a:ext>
            </a:extLst>
          </p:cNvPr>
          <p:cNvGrpSpPr/>
          <p:nvPr/>
        </p:nvGrpSpPr>
        <p:grpSpPr>
          <a:xfrm>
            <a:off x="5194776" y="1605625"/>
            <a:ext cx="6826979" cy="883922"/>
            <a:chOff x="5194776" y="1605625"/>
            <a:chExt cx="6826979" cy="883922"/>
          </a:xfrm>
        </p:grpSpPr>
        <p:pic>
          <p:nvPicPr>
            <p:cNvPr id="47" name="Picture 4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DD6FB4-9E38-75F5-5970-0277E81F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6848" y="1605625"/>
              <a:ext cx="966424" cy="88392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0ED6B-2EA2-0853-A79D-6CB7C22984B4}"/>
                </a:ext>
              </a:extLst>
            </p:cNvPr>
            <p:cNvSpPr txBox="1"/>
            <p:nvPr/>
          </p:nvSpPr>
          <p:spPr>
            <a:xfrm>
              <a:off x="5194776" y="1616829"/>
              <a:ext cx="6826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phạm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 vi  20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4457C0-5175-FDDC-279D-ED417DE639DD}"/>
              </a:ext>
            </a:extLst>
          </p:cNvPr>
          <p:cNvGrpSpPr/>
          <p:nvPr/>
        </p:nvGrpSpPr>
        <p:grpSpPr>
          <a:xfrm>
            <a:off x="-118684" y="-13711"/>
            <a:ext cx="12335541" cy="1698794"/>
            <a:chOff x="2194830" y="-95145"/>
            <a:chExt cx="12257377" cy="169879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EB9EC0F-108A-0101-80AF-944AED6F6425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71" name="Rounded Rectangle 15">
                <a:extLst>
                  <a:ext uri="{FF2B5EF4-FFF2-40B4-BE49-F238E27FC236}">
                    <a16:creationId xmlns:a16="http://schemas.microsoft.com/office/drawing/2014/main" id="{21E73BE0-4621-7BF6-A30E-11E9421C1CC4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17">
                <a:extLst>
                  <a:ext uri="{FF2B5EF4-FFF2-40B4-BE49-F238E27FC236}">
                    <a16:creationId xmlns:a16="http://schemas.microsoft.com/office/drawing/2014/main" id="{8C9B4AAE-26A2-2CB6-48A6-5DD122DD600F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72BA197-E41B-26E9-92A1-ED90C207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0DFF4C6-4AE6-A570-0977-9BCD776CF93F}"/>
              </a:ext>
            </a:extLst>
          </p:cNvPr>
          <p:cNvSpPr txBox="1"/>
          <p:nvPr/>
        </p:nvSpPr>
        <p:spPr>
          <a:xfrm>
            <a:off x="1170709" y="602403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4B00A-ACBC-4350-9C54-882E52EAA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62" y="2800350"/>
            <a:ext cx="10340161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7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3993734" y="2379230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3993736" y="3983692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5609174" y="2379230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XIV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5609176" y="3983692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7227766" y="2379230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7227768" y="3983692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8843206" y="2379230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8843208" y="3983692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7B7407-7338-D650-AA3D-758566D167CE}"/>
              </a:ext>
            </a:extLst>
          </p:cNvPr>
          <p:cNvGrpSpPr/>
          <p:nvPr/>
        </p:nvGrpSpPr>
        <p:grpSpPr>
          <a:xfrm>
            <a:off x="1066362" y="2490187"/>
            <a:ext cx="2562602" cy="1367713"/>
            <a:chOff x="4321790" y="5677598"/>
            <a:chExt cx="6953507" cy="371122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69CDAD7-CB43-4A33-8B04-6E1AF87142CD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0DA3E2F-3390-F216-7843-E1CEB13B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760833-31D5-96A5-5FDB-417A35B547A9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C61C7B-E7BC-E9CA-2E05-85D56A29C461}"/>
              </a:ext>
            </a:extLst>
          </p:cNvPr>
          <p:cNvGrpSpPr/>
          <p:nvPr/>
        </p:nvGrpSpPr>
        <p:grpSpPr>
          <a:xfrm>
            <a:off x="1082059" y="4360298"/>
            <a:ext cx="2546905" cy="1355457"/>
            <a:chOff x="4375484" y="5062818"/>
            <a:chExt cx="6953507" cy="37006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01077CA-07F3-1820-398B-55EDC8706A1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110036-4799-DC43-6BCB-AE5EBF3F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FAA40F-C27F-9B38-D520-34614102D7A5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3641432" y="2379230"/>
            <a:ext cx="1744939" cy="1436540"/>
            <a:chOff x="1143383" y="1668427"/>
            <a:chExt cx="1345457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3686253" y="3983692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5191181" y="2379230"/>
            <a:ext cx="2098350" cy="1436540"/>
            <a:chOff x="954627" y="1668427"/>
            <a:chExt cx="1617959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1179B86-7711-8104-8982-E499C3B848B3}"/>
              </a:ext>
            </a:extLst>
          </p:cNvPr>
          <p:cNvGrpSpPr/>
          <p:nvPr/>
        </p:nvGrpSpPr>
        <p:grpSpPr>
          <a:xfrm>
            <a:off x="7243119" y="2379230"/>
            <a:ext cx="1744939" cy="1436540"/>
            <a:chOff x="1143383" y="1668427"/>
            <a:chExt cx="1345457" cy="883922"/>
          </a:xfrm>
        </p:grpSpPr>
        <p:pic>
          <p:nvPicPr>
            <p:cNvPr id="62" name="Picture 6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628215D-4FCC-9D88-7A27-5392D8C5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331033-58C4-C01C-5451-1B924593A2C5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3EB9E5-1990-B34E-AAC4-D69B96025853}"/>
              </a:ext>
            </a:extLst>
          </p:cNvPr>
          <p:cNvGrpSpPr/>
          <p:nvPr/>
        </p:nvGrpSpPr>
        <p:grpSpPr>
          <a:xfrm>
            <a:off x="7287940" y="3983692"/>
            <a:ext cx="1570621" cy="1436541"/>
            <a:chOff x="1177943" y="1668426"/>
            <a:chExt cx="1211047" cy="883922"/>
          </a:xfrm>
        </p:grpSpPr>
        <p:pic>
          <p:nvPicPr>
            <p:cNvPr id="68" name="Picture 6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329DA-1310-0AAF-A513-22602219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B56BB9-42FC-4DAA-B259-726C63C37AF9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C0A3426-1447-0F1D-3C91-93ACA19704CA}"/>
              </a:ext>
            </a:extLst>
          </p:cNvPr>
          <p:cNvGrpSpPr/>
          <p:nvPr/>
        </p:nvGrpSpPr>
        <p:grpSpPr>
          <a:xfrm>
            <a:off x="9091915" y="2379230"/>
            <a:ext cx="1570622" cy="1436540"/>
            <a:chOff x="1177942" y="1668427"/>
            <a:chExt cx="1211048" cy="883922"/>
          </a:xfrm>
        </p:grpSpPr>
        <p:pic>
          <p:nvPicPr>
            <p:cNvPr id="71" name="Picture 7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3B37D01-A64B-8CAD-0DB4-980F0701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BA7D927-D7A8-850D-2214-684FD5C8B360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2016E2-66EE-5CD0-B574-873979F7A46C}"/>
              </a:ext>
            </a:extLst>
          </p:cNvPr>
          <p:cNvGrpSpPr/>
          <p:nvPr/>
        </p:nvGrpSpPr>
        <p:grpSpPr>
          <a:xfrm>
            <a:off x="9091917" y="3983692"/>
            <a:ext cx="1570621" cy="1436541"/>
            <a:chOff x="1177943" y="1668426"/>
            <a:chExt cx="1211047" cy="883922"/>
          </a:xfrm>
        </p:grpSpPr>
        <p:pic>
          <p:nvPicPr>
            <p:cNvPr id="79" name="Picture 7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213311-A6CE-5951-9F1A-9F773851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2FC6AD-4423-30D6-83DA-6AFED6409F96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D6382C-C9CD-9D61-3C9F-14B3DEAF8459}"/>
              </a:ext>
            </a:extLst>
          </p:cNvPr>
          <p:cNvGrpSpPr/>
          <p:nvPr/>
        </p:nvGrpSpPr>
        <p:grpSpPr>
          <a:xfrm>
            <a:off x="5191181" y="4006100"/>
            <a:ext cx="2098350" cy="1436540"/>
            <a:chOff x="954627" y="1668427"/>
            <a:chExt cx="1617959" cy="883922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2C128A7-2856-95E1-BD3D-52F12BA2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D68618-E978-9432-D79D-1B95F674E12D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359C1A-7849-61E4-1A92-4A4D926F2B59}"/>
              </a:ext>
            </a:extLst>
          </p:cNvPr>
          <p:cNvGrpSpPr/>
          <p:nvPr/>
        </p:nvGrpSpPr>
        <p:grpSpPr>
          <a:xfrm>
            <a:off x="549974" y="2281468"/>
            <a:ext cx="2562602" cy="1367713"/>
            <a:chOff x="4321790" y="5677598"/>
            <a:chExt cx="6953507" cy="371122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F310487-20EA-CF08-C3E3-9B1C2EECE3F6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D6411F3-BB68-E114-9F79-3AA99981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10C04B-3BA5-1734-6D79-04E4C4206D5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1FF834C-ACBA-DA5F-9D32-83E2A535D5A9}"/>
              </a:ext>
            </a:extLst>
          </p:cNvPr>
          <p:cNvGrpSpPr/>
          <p:nvPr/>
        </p:nvGrpSpPr>
        <p:grpSpPr>
          <a:xfrm>
            <a:off x="565671" y="4151579"/>
            <a:ext cx="2546905" cy="1355457"/>
            <a:chOff x="4375484" y="5062818"/>
            <a:chExt cx="6953507" cy="370064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9E1E6B4-C64E-8476-DB24-F8EFE0892BF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95223FD-CC94-1906-86E6-3F416432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E73C05C-0A45-971E-D952-8D9CC5A8BCD8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1237356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25213" y="1606434"/>
            <a:ext cx="6666246" cy="22302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213775" y="1955203"/>
            <a:ext cx="6718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Lan.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Hole Hearted" panose="020B060402020202020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4D9A9D6-4B0B-531A-5021-D698DC6B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2436" y="1686507"/>
            <a:ext cx="6666246" cy="22302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F71378-3511-9653-30F0-CAA6BA542700}"/>
              </a:ext>
            </a:extLst>
          </p:cNvPr>
          <p:cNvSpPr txBox="1"/>
          <p:nvPr/>
        </p:nvSpPr>
        <p:spPr>
          <a:xfrm>
            <a:off x="1269716" y="2033957"/>
            <a:ext cx="468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Lan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476" y="1630044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6620601" y="188372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1596085" y="781384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1756287" y="1358427"/>
            <a:ext cx="5775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6C930EF-0812-6B64-5361-26689E53B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189" y="3177975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61E931C0-B2F2-CCB7-33AA-5538B8D620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15" y="3145437"/>
            <a:ext cx="1718970" cy="95876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28662-9417-6726-FAC9-536B31E2403B}"/>
              </a:ext>
            </a:extLst>
          </p:cNvPr>
          <p:cNvGrpSpPr/>
          <p:nvPr/>
        </p:nvGrpSpPr>
        <p:grpSpPr>
          <a:xfrm>
            <a:off x="1407658" y="1883670"/>
            <a:ext cx="9030862" cy="3584888"/>
            <a:chOff x="872857" y="25618"/>
            <a:chExt cx="8973638" cy="35848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2A1E79-2908-054E-6245-3B258D0490ED}"/>
                </a:ext>
              </a:extLst>
            </p:cNvPr>
            <p:cNvGrpSpPr/>
            <p:nvPr/>
          </p:nvGrpSpPr>
          <p:grpSpPr>
            <a:xfrm>
              <a:off x="3231054" y="177602"/>
              <a:ext cx="6615441" cy="3210619"/>
              <a:chOff x="2080889" y="592560"/>
              <a:chExt cx="9347811" cy="3335209"/>
            </a:xfrm>
          </p:grpSpPr>
          <p:sp>
            <p:nvSpPr>
              <p:cNvPr id="23" name="Rounded Rectangle 15">
                <a:extLst>
                  <a:ext uri="{FF2B5EF4-FFF2-40B4-BE49-F238E27FC236}">
                    <a16:creationId xmlns:a16="http://schemas.microsoft.com/office/drawing/2014/main" id="{812E52DA-5F1A-7D21-4494-5B3C42D37627}"/>
                  </a:ext>
                </a:extLst>
              </p:cNvPr>
              <p:cNvSpPr/>
              <p:nvPr/>
            </p:nvSpPr>
            <p:spPr>
              <a:xfrm>
                <a:off x="2080889" y="592560"/>
                <a:ext cx="9347811" cy="333520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Rounded Rectangle 17">
                <a:extLst>
                  <a:ext uri="{FF2B5EF4-FFF2-40B4-BE49-F238E27FC236}">
                    <a16:creationId xmlns:a16="http://schemas.microsoft.com/office/drawing/2014/main" id="{17C6E253-3CDA-1CAA-CA24-C73B982BEE65}"/>
                  </a:ext>
                </a:extLst>
              </p:cNvPr>
              <p:cNvSpPr/>
              <p:nvPr/>
            </p:nvSpPr>
            <p:spPr>
              <a:xfrm>
                <a:off x="2300053" y="804215"/>
                <a:ext cx="8695014" cy="295992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40E106-F592-2EC1-93DF-1DC588B1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7" y="25618"/>
              <a:ext cx="3129753" cy="358488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D2F6584-DA6A-8FAC-AD12-373AD8D9D779}"/>
              </a:ext>
            </a:extLst>
          </p:cNvPr>
          <p:cNvSpPr txBox="1"/>
          <p:nvPr/>
        </p:nvSpPr>
        <p:spPr>
          <a:xfrm>
            <a:off x="4318504" y="2457588"/>
            <a:ext cx="57752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6490687" cy="1352709"/>
            <a:chOff x="2080889" y="753345"/>
            <a:chExt cx="9113414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8925056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526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D8A002-BB2D-9106-9254-2915BCB89583}"/>
              </a:ext>
            </a:extLst>
          </p:cNvPr>
          <p:cNvSpPr/>
          <p:nvPr/>
        </p:nvSpPr>
        <p:spPr>
          <a:xfrm>
            <a:off x="299949" y="1495231"/>
            <a:ext cx="7058793" cy="295294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I, II, IV, VI, VIII, IX, XI, X, XX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9C712-A47C-45E3-8D2C-4E3C81707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623" y="1276171"/>
            <a:ext cx="438340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28925"/>
            <a:chOff x="2856329" y="1385983"/>
            <a:chExt cx="3053634" cy="17302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892493" y="1385983"/>
              <a:ext cx="11406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48168"/>
            <a:ext cx="2697103" cy="1569660"/>
            <a:chOff x="2560009" y="3241250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163152" y="3241250"/>
              <a:ext cx="226466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305285" y="3251504"/>
              <a:ext cx="1769512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941401" y="3066747"/>
            <a:ext cx="2562602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533B36-30AC-2F1C-0DB0-5EB7A1215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847EC3E4-3BDB-427C-74C3-2C9AE702D332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5507735" y="4920725"/>
            <a:chExt cx="1463629" cy="1463629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DF18750-7377-FA28-4E19-AFD55F55B819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C3514603-585C-97C6-EE5F-B4FFB8402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CD3641DB-D2EE-7101-F780-AB8BF669E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88" y="4323501"/>
            <a:ext cx="1899795" cy="2461586"/>
          </a:xfrm>
          <a:prstGeom prst="rect">
            <a:avLst/>
          </a:prstGeom>
        </p:spPr>
      </p:pic>
      <p:pic>
        <p:nvPicPr>
          <p:cNvPr id="91" name="Picture 9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9F01B7B-8E84-150E-B9EF-F7BF52EC8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9CF3D4A4-5375-24C7-532C-18AC9DD2C13C}"/>
              </a:ext>
            </a:extLst>
          </p:cNvPr>
          <p:cNvGrpSpPr/>
          <p:nvPr/>
        </p:nvGrpSpPr>
        <p:grpSpPr>
          <a:xfrm>
            <a:off x="4430421" y="4819387"/>
            <a:ext cx="1463629" cy="1463629"/>
            <a:chOff x="4430421" y="4819387"/>
            <a:chExt cx="1463629" cy="1463629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D7A26F-9C7B-7EE2-75F8-913D91C217DA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CCB3061-EAA6-96B5-C556-324B0DD10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9AE8525-9AD5-170E-BD7C-2BBF79DC975F}"/>
              </a:ext>
            </a:extLst>
          </p:cNvPr>
          <p:cNvGrpSpPr/>
          <p:nvPr/>
        </p:nvGrpSpPr>
        <p:grpSpPr>
          <a:xfrm>
            <a:off x="9023766" y="4750725"/>
            <a:ext cx="1484754" cy="1463629"/>
            <a:chOff x="9023766" y="4750725"/>
            <a:chExt cx="1484754" cy="146362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9EE5CFC-4B0D-6BE1-7636-3E260C056B98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" name="Picture 95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FFC9B8D-2006-94AC-C917-9688CF90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827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79901"/>
            <a:ext cx="2698332" cy="1457729"/>
            <a:chOff x="2856329" y="1466554"/>
            <a:chExt cx="3053634" cy="16496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299433" y="1580438"/>
              <a:ext cx="2167425" cy="1497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868426" y="1458110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973002" y="1454419"/>
            <a:ext cx="2742120" cy="1481385"/>
            <a:chOff x="2560009" y="3328376"/>
            <a:chExt cx="3053634" cy="16496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067313" y="3393115"/>
              <a:ext cx="2039026" cy="147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25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8021F31-A2F7-D0B2-47DB-2090D004192F}"/>
              </a:ext>
            </a:extLst>
          </p:cNvPr>
          <p:cNvGrpSpPr/>
          <p:nvPr/>
        </p:nvGrpSpPr>
        <p:grpSpPr>
          <a:xfrm>
            <a:off x="4947902" y="3107775"/>
            <a:ext cx="2562602" cy="1367713"/>
            <a:chOff x="4321790" y="5677598"/>
            <a:chExt cx="6953507" cy="371122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EC54ED-11E3-9B52-43F5-341849E651C4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BC1E76-C2F4-47C7-360B-D8A19071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9BB01BB-C533-FF70-A0B7-60DC0E3D1F4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CD46C17-7ED6-5CF3-B8E3-F1A8D08BAAB6}"/>
              </a:ext>
            </a:extLst>
          </p:cNvPr>
          <p:cNvGrpSpPr/>
          <p:nvPr/>
        </p:nvGrpSpPr>
        <p:grpSpPr>
          <a:xfrm>
            <a:off x="9238307" y="3023670"/>
            <a:ext cx="2562602" cy="1367713"/>
            <a:chOff x="4321790" y="5677598"/>
            <a:chExt cx="6953507" cy="3711229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DAFC9D-FCCD-7B6C-197F-0E9C3403F85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5B5492B-C857-AD10-AA36-38C44465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3B87B8-CF67-21B1-E0BB-06ADF9F7E551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A028FA-2263-7929-B1A5-6464E3D4B33B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1827115" y="5014767"/>
            <a:chExt cx="1463629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" name="Picture 83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A65DE125-A822-7F7E-6129-68C656C7D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7" t="-3216" r="79377" b="72150"/>
            <a:stretch/>
          </p:blipFill>
          <p:spPr>
            <a:xfrm>
              <a:off x="2001010" y="5037114"/>
              <a:ext cx="1265647" cy="13331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A8E62-EC93-B763-D56F-EBD130BFDEB0}"/>
              </a:ext>
            </a:extLst>
          </p:cNvPr>
          <p:cNvGrpSpPr/>
          <p:nvPr/>
        </p:nvGrpSpPr>
        <p:grpSpPr>
          <a:xfrm>
            <a:off x="9023766" y="4750725"/>
            <a:ext cx="1463629" cy="1463629"/>
            <a:chOff x="9023766" y="4750725"/>
            <a:chExt cx="1463629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Picture 84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6197DCA7-4240-3085-5D09-DFC03272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5" t="-817" r="43312" b="68465"/>
            <a:stretch/>
          </p:blipFill>
          <p:spPr>
            <a:xfrm>
              <a:off x="9026191" y="4909100"/>
              <a:ext cx="1411909" cy="123505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C429EC-8051-F87D-80D9-5D97DBF701A3}"/>
              </a:ext>
            </a:extLst>
          </p:cNvPr>
          <p:cNvGrpSpPr/>
          <p:nvPr/>
        </p:nvGrpSpPr>
        <p:grpSpPr>
          <a:xfrm>
            <a:off x="4862275" y="4684427"/>
            <a:ext cx="1465805" cy="1598589"/>
            <a:chOff x="4862275" y="4684427"/>
            <a:chExt cx="1465805" cy="159858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862275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" name="Picture 85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FDFB0844-EB45-542E-743F-4099CB11B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-817" r="61780" b="65789"/>
            <a:stretch/>
          </p:blipFill>
          <p:spPr>
            <a:xfrm>
              <a:off x="4939761" y="4684427"/>
              <a:ext cx="1388319" cy="14232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8FCDFB-1F6C-F35D-D869-995DAF61EE4A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965F4F9-62F0-815B-E37E-BF8687CF87E3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33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69660"/>
            <a:chOff x="2856329" y="1385983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57626" y="1385983"/>
              <a:ext cx="2080386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429124" y="1468825"/>
            <a:ext cx="2783506" cy="1569660"/>
            <a:chOff x="2462184" y="3264638"/>
            <a:chExt cx="3151459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462184" y="3264638"/>
              <a:ext cx="308425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870128" cy="1569660"/>
            <a:chOff x="2560009" y="3251504"/>
            <a:chExt cx="319618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818034" y="3251504"/>
              <a:ext cx="2938159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123825" y="3139014"/>
            <a:ext cx="3648075" cy="1569328"/>
            <a:chOff x="4321790" y="5677598"/>
            <a:chExt cx="6953507" cy="425830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392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</a:t>
              </a:r>
              <a:r>
                <a:rPr lang="en-US" sz="5400" b="1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324850" y="3066747"/>
            <a:ext cx="3648075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8" y="6010751"/>
              <a:ext cx="5367029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224EF-72B3-545C-4BF9-832F68972B61}"/>
              </a:ext>
            </a:extLst>
          </p:cNvPr>
          <p:cNvGrpSpPr/>
          <p:nvPr/>
        </p:nvGrpSpPr>
        <p:grpSpPr>
          <a:xfrm>
            <a:off x="1777653" y="5014767"/>
            <a:ext cx="1562551" cy="1463629"/>
            <a:chOff x="1777653" y="5014767"/>
            <a:chExt cx="1562551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47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D59A88D7-2279-BA50-101D-673D8BA62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6" t="-7908" r="-1113" b="71125"/>
            <a:stretch/>
          </p:blipFill>
          <p:spPr>
            <a:xfrm>
              <a:off x="1777653" y="5124222"/>
              <a:ext cx="1562551" cy="1070109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992809-FA32-D965-4662-5CF3C4FD1637}"/>
              </a:ext>
            </a:extLst>
          </p:cNvPr>
          <p:cNvGrpSpPr/>
          <p:nvPr/>
        </p:nvGrpSpPr>
        <p:grpSpPr>
          <a:xfrm>
            <a:off x="4409296" y="4819387"/>
            <a:ext cx="1484754" cy="1463629"/>
            <a:chOff x="4409296" y="4819387"/>
            <a:chExt cx="1484754" cy="146362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E7BB3FA8-447B-4F82-06AD-065B3B4E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9" t="30258" b="34291"/>
            <a:stretch/>
          </p:blipFill>
          <p:spPr>
            <a:xfrm>
              <a:off x="4409296" y="5125638"/>
              <a:ext cx="1422265" cy="8590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6085F-F153-F526-AAD8-25CECD850CEC}"/>
              </a:ext>
            </a:extLst>
          </p:cNvPr>
          <p:cNvGrpSpPr/>
          <p:nvPr/>
        </p:nvGrpSpPr>
        <p:grpSpPr>
          <a:xfrm>
            <a:off x="9023766" y="4750725"/>
            <a:ext cx="1525204" cy="1463629"/>
            <a:chOff x="9023766" y="4750725"/>
            <a:chExt cx="1525204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F1DE080-EA26-1A0F-4BF4-5E9001272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5" r="12757" b="53782"/>
            <a:stretch/>
          </p:blipFill>
          <p:spPr>
            <a:xfrm>
              <a:off x="9076058" y="5136470"/>
              <a:ext cx="1472912" cy="90319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6A4A44-803F-BE2C-89D1-9D05AA5E307B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03E8DED-EBEC-628B-DC82-EA3A0652C31C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94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1038226" y="46558"/>
            <a:ext cx="10086974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38112"/>
            <a:ext cx="2698332" cy="1569660"/>
            <a:chOff x="2856329" y="1419262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95262" y="1419262"/>
              <a:ext cx="2032148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68825"/>
            <a:ext cx="2697103" cy="1569660"/>
            <a:chOff x="2560009" y="3264638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259166" y="3264638"/>
              <a:ext cx="1792607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955926" y="3251504"/>
              <a:ext cx="2279110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6116126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639175" y="3066747"/>
            <a:ext cx="2864828" cy="1367713"/>
            <a:chOff x="4302931" y="5677598"/>
            <a:chExt cx="6972366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4302931" y="6010751"/>
              <a:ext cx="6125437" cy="192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XII</a:t>
              </a: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8186E135-FA7E-947C-12D4-5AE5EE5FA2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5064184"/>
            <a:ext cx="2374006" cy="1360966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44EBD049-5113-B445-80EE-F64DCE8CC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4254819" y="5030235"/>
            <a:ext cx="2325443" cy="1310621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04A499B9-8300-BBAF-71DD-6C88FEC15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7" t="41612"/>
          <a:stretch/>
        </p:blipFill>
        <p:spPr>
          <a:xfrm>
            <a:off x="8356998" y="4693997"/>
            <a:ext cx="2222469" cy="1734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B6B0F-CF89-3FE1-C03E-E3C7E6DE84F0}"/>
              </a:ext>
            </a:extLst>
          </p:cNvPr>
          <p:cNvSpPr txBox="1"/>
          <p:nvPr/>
        </p:nvSpPr>
        <p:spPr>
          <a:xfrm>
            <a:off x="1304925" y="320269"/>
            <a:ext cx="962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/>
              <a:t>b)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chữ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La </a:t>
            </a:r>
            <a:r>
              <a:rPr lang="en-US" sz="3600" b="1" dirty="0" err="1"/>
              <a:t>Mã</a:t>
            </a:r>
            <a:r>
              <a:rPr lang="en-US" sz="3600" b="1" dirty="0"/>
              <a:t>: 3, 5, 12, 19.</a:t>
            </a:r>
            <a:br>
              <a:rPr lang="en-US" sz="3600" b="1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56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525122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XIX</a:t>
              </a:r>
            </a:p>
          </p:txBody>
        </p:sp>
      </p:grpSp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858D4-11A4-DDFE-D5D5-7AD13668BF3F}"/>
              </a:ext>
            </a:extLst>
          </p:cNvPr>
          <p:cNvGrpSpPr/>
          <p:nvPr/>
        </p:nvGrpSpPr>
        <p:grpSpPr>
          <a:xfrm>
            <a:off x="4430421" y="4613440"/>
            <a:ext cx="1657763" cy="1669576"/>
            <a:chOff x="4430421" y="4613440"/>
            <a:chExt cx="1657763" cy="166957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468D4EE-DBEE-F5E0-45C1-1F2F6E463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2" r="58829" b="50920"/>
            <a:stretch/>
          </p:blipFill>
          <p:spPr>
            <a:xfrm>
              <a:off x="4500075" y="4613440"/>
              <a:ext cx="1588109" cy="1555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957419"/>
            <a:ext cx="5582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14501" y="1302436"/>
            <a:ext cx="6666246" cy="32573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443547" y="1900069"/>
            <a:ext cx="5957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Lan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EE89067-280F-F941-E8BF-3A1DE0C682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88599" y="4647394"/>
            <a:ext cx="2745370" cy="264054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1073" y="1943100"/>
            <a:ext cx="1890866" cy="16675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630" y="1809750"/>
            <a:ext cx="1813954" cy="17504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09F4E40-7889-BB90-7DBE-4B4F59174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85" y="1704976"/>
            <a:ext cx="1814210" cy="18361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2BA4D29-0FD0-03AD-25EC-2928773D6046}"/>
              </a:ext>
            </a:extLst>
          </p:cNvPr>
          <p:cNvGrpSpPr/>
          <p:nvPr/>
        </p:nvGrpSpPr>
        <p:grpSpPr>
          <a:xfrm>
            <a:off x="1929986" y="3712884"/>
            <a:ext cx="1463629" cy="1463629"/>
            <a:chOff x="5507735" y="4920725"/>
            <a:chExt cx="1463629" cy="146362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0E7A86B-BB7F-986D-038B-BA0C7F2B1D38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FC4A4100-393B-300E-4D2F-D9AD1B926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6DBE3DC-B98C-BB56-BC79-BF7047DD05C9}"/>
              </a:ext>
            </a:extLst>
          </p:cNvPr>
          <p:cNvGrpSpPr/>
          <p:nvPr/>
        </p:nvGrpSpPr>
        <p:grpSpPr>
          <a:xfrm>
            <a:off x="5512471" y="3676241"/>
            <a:ext cx="1463629" cy="1463629"/>
            <a:chOff x="4430421" y="4819387"/>
            <a:chExt cx="1463629" cy="14636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73661CD-7F7F-C04F-2D87-25B5DE5D8B0D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796597-86A8-D083-365C-22375724B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32E1015-08DC-824D-FFC4-52DDDA284C03}"/>
              </a:ext>
            </a:extLst>
          </p:cNvPr>
          <p:cNvGrpSpPr/>
          <p:nvPr/>
        </p:nvGrpSpPr>
        <p:grpSpPr>
          <a:xfrm>
            <a:off x="8907555" y="3674618"/>
            <a:ext cx="1484754" cy="1463629"/>
            <a:chOff x="9023766" y="4750725"/>
            <a:chExt cx="1484754" cy="146362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F01EB3-16D7-D74D-CDF5-F9DA9B56B433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664CF7-93AF-00E1-C4FE-A5B5B9DB5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743886" y="3747183"/>
            <a:ext cx="1940213" cy="1779423"/>
            <a:chOff x="4811177" y="2482585"/>
            <a:chExt cx="2411727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5224561" y="3091447"/>
              <a:ext cx="1551011" cy="87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221886" y="3731733"/>
            <a:ext cx="1940213" cy="1779422"/>
            <a:chOff x="4811177" y="2482585"/>
            <a:chExt cx="2411727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5033417" y="2913850"/>
              <a:ext cx="2000922" cy="118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62D698F-C527-97B4-03BE-C2BACE067029}"/>
              </a:ext>
            </a:extLst>
          </p:cNvPr>
          <p:cNvGrpSpPr/>
          <p:nvPr/>
        </p:nvGrpSpPr>
        <p:grpSpPr>
          <a:xfrm>
            <a:off x="8652624" y="3731734"/>
            <a:ext cx="1940213" cy="1779422"/>
            <a:chOff x="4811177" y="2482585"/>
            <a:chExt cx="2411727" cy="2211861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B2CD0452-CDB6-7712-3517-7598CD67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3704A01-C1C2-C3C6-0C77-0BE700E05E06}"/>
                </a:ext>
              </a:extLst>
            </p:cNvPr>
            <p:cNvSpPr txBox="1"/>
            <p:nvPr/>
          </p:nvSpPr>
          <p:spPr>
            <a:xfrm>
              <a:off x="4995736" y="2771773"/>
              <a:ext cx="2143001" cy="133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48625FA-578C-1B1A-6111-4387F40000E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66936" y="5054085"/>
            <a:ext cx="1575306" cy="1515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68AE7B-2ACE-7250-0C49-F1258C8FA1E0}"/>
              </a:ext>
            </a:extLst>
          </p:cNvPr>
          <p:cNvGrpSpPr/>
          <p:nvPr/>
        </p:nvGrpSpPr>
        <p:grpSpPr>
          <a:xfrm>
            <a:off x="2439821" y="12890"/>
            <a:ext cx="7652352" cy="1712862"/>
            <a:chOff x="2439821" y="12890"/>
            <a:chExt cx="7652352" cy="1712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5D1F12-473F-0ED1-080E-15CA86F7237D}"/>
                </a:ext>
              </a:extLst>
            </p:cNvPr>
            <p:cNvGrpSpPr/>
            <p:nvPr/>
          </p:nvGrpSpPr>
          <p:grpSpPr>
            <a:xfrm>
              <a:off x="2439821" y="12890"/>
              <a:ext cx="7652352" cy="1712862"/>
              <a:chOff x="97210" y="5620341"/>
              <a:chExt cx="6114724" cy="1994642"/>
            </a:xfrm>
          </p:grpSpPr>
          <p:pic>
            <p:nvPicPr>
              <p:cNvPr id="30" name="Picture 29" descr="Rectangle&#10;&#10;Description automatically generated">
                <a:extLst>
                  <a:ext uri="{FF2B5EF4-FFF2-40B4-BE49-F238E27FC236}">
                    <a16:creationId xmlns:a16="http://schemas.microsoft.com/office/drawing/2014/main" id="{26AEDF8D-9DA6-B18C-012D-280423055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49D71B-EDD9-E472-C552-2689301586C4}"/>
                  </a:ext>
                </a:extLst>
              </p:cNvPr>
              <p:cNvSpPr txBox="1"/>
              <p:nvPr/>
            </p:nvSpPr>
            <p:spPr>
              <a:xfrm>
                <a:off x="874364" y="5822246"/>
                <a:ext cx="5154867" cy="16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8492A8E-8239-B930-32C4-F6B92C5069E6}"/>
                </a:ext>
              </a:extLst>
            </p:cNvPr>
            <p:cNvSpPr/>
            <p:nvPr/>
          </p:nvSpPr>
          <p:spPr>
            <a:xfrm>
              <a:off x="2791572" y="373424"/>
              <a:ext cx="866604" cy="8576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B39980-BAC0-A061-5713-B49B4218EA03}"/>
              </a:ext>
            </a:extLst>
          </p:cNvPr>
          <p:cNvSpPr txBox="1"/>
          <p:nvPr/>
        </p:nvSpPr>
        <p:spPr>
          <a:xfrm>
            <a:off x="695948" y="1737502"/>
            <a:ext cx="723078" cy="78319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8290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68906 0.13912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39531 0.12778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6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0911 0.13079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652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6.25E-7 -3.7037E-6 L -0.79115 -3.7037E-6 " pathEditMode="relative" rAng="0" ptsTypes="AA">
                                      <p:cBhvr>
                                        <p:cTn id="77" dur="1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24" y="1190626"/>
            <a:ext cx="2306258" cy="21766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274" y="1123950"/>
            <a:ext cx="2794826" cy="2340074"/>
          </a:xfrm>
          <a:prstGeom prst="rect">
            <a:avLst/>
          </a:prstGeom>
        </p:spPr>
      </p:pic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57B13B32-5DF0-67AA-0F2D-14B87070FC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3706595"/>
            <a:ext cx="2374006" cy="1360966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706252CE-06F5-1E7D-0F47-10837E05B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5002204" y="3672424"/>
            <a:ext cx="2325443" cy="131062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581152" y="3680549"/>
            <a:ext cx="2102951" cy="1779423"/>
            <a:chOff x="4608893" y="2482585"/>
            <a:chExt cx="2614013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932" y="2482585"/>
              <a:ext cx="2542974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4608893" y="2822166"/>
              <a:ext cx="25491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020627" y="3665099"/>
            <a:ext cx="2685097" cy="1779423"/>
            <a:chOff x="4561008" y="2482585"/>
            <a:chExt cx="2942911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4561008" y="2770332"/>
              <a:ext cx="29429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2353942" y="12890"/>
            <a:ext cx="8428358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89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866604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1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75 0.20718 " pathEditMode="relative" rAng="0" ptsTypes="AA">
                                      <p:cBhvr>
                                        <p:cTn id="24" dur="6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10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40274 0.21574 " pathEditMode="relative" rAng="0" ptsTypes="AA">
                                      <p:cBhvr>
                                        <p:cTn id="4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1064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2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dọn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dẹp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F4C4C3B-8AB1-A51E-5D6A-6163D3E60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43" y="2463812"/>
            <a:ext cx="3145128" cy="40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67A5D2-9D42-80BC-5F79-434EF3EF500E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DDEC67-1D9E-B1DE-DBB9-43464F8C038E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" name="Rounded Rectangle 15">
                <a:extLst>
                  <a:ext uri="{FF2B5EF4-FFF2-40B4-BE49-F238E27FC236}">
                    <a16:creationId xmlns:a16="http://schemas.microsoft.com/office/drawing/2014/main" id="{1EFE9E31-4172-C609-AAB3-B0EA586229E7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8151C72B-60AA-90D5-2FCD-6CE116429CFA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317E01-A3C6-BEDA-6F17-7232DD55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975B7D-E491-488E-DDA2-DE750F78723A}"/>
              </a:ext>
            </a:extLst>
          </p:cNvPr>
          <p:cNvSpPr txBox="1"/>
          <p:nvPr/>
        </p:nvSpPr>
        <p:spPr>
          <a:xfrm>
            <a:off x="1429843" y="700985"/>
            <a:ext cx="10721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A4F6480-6567-9922-10D4-970C09044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92893A-CFB5-D9AE-6860-C94B0C058760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4B1840-64B5-B718-8E94-E430D55F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784FC8-ACE5-312D-2D32-A2B16AE3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4BDFBB74-8E14-35FF-0081-EBAF0888D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F9BD7-41A8-4D02-BA70-F15EFA50B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774" y="1934706"/>
            <a:ext cx="6448425" cy="38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52100" y="2260770"/>
            <a:ext cx="6769977" cy="31314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609600" y="193865"/>
            <a:ext cx="3219450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140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2141876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1076325" y="1381125"/>
            <a:ext cx="7324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 3 que tính xếp thành số 6 bằng chữ số La Mã như hình bên. Em hãy chuyển chỗ một que tính để được số khác.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0137" y="1404937"/>
            <a:ext cx="26193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Có 3 que tính xếp thành số 6 bằng chữ số La Mã như hình bên. Em hãy chuyển chỗ một que tính để được số khác.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262" y="3005137"/>
            <a:ext cx="3214688" cy="2934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C625E-4640-4910-952D-89B6A350E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100" y="3219450"/>
            <a:ext cx="4953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9E6C4-F090-45D2-8631-926550F622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575" y="3243262"/>
            <a:ext cx="400050" cy="2671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53C09C-D7F6-40F0-8AAC-164EDA10E1B9}"/>
              </a:ext>
            </a:extLst>
          </p:cNvPr>
          <p:cNvSpPr txBox="1"/>
          <p:nvPr/>
        </p:nvSpPr>
        <p:spPr>
          <a:xfrm>
            <a:off x="3095625" y="2286000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có thể chuyển chỗ 1 que tính để được số 4: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C3525-5D9E-4DD8-BECC-EB84B922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431" y="2268813"/>
            <a:ext cx="1085850" cy="17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78824-7921-499C-81F7-66A4B53FE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076" y="2312919"/>
            <a:ext cx="1609725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AB0E3-3AFB-4170-84C5-CEE3BC5B5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2395123"/>
            <a:ext cx="1448554" cy="1679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2FDE75-C8EB-435D-8099-C1088ED3A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889" y="2410237"/>
            <a:ext cx="1566863" cy="163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65E844-1393-469B-81FF-DE7FFAC962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1284" y="2429703"/>
            <a:ext cx="1362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5AB2DE1-0CAE-8994-00FF-17701CA128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99310" y="3238038"/>
            <a:ext cx="2250591" cy="2250591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EDDA12ED-121E-25AC-CD1B-507A19F6E6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1846" y="3238038"/>
            <a:ext cx="2250591" cy="2250591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E31D44E-4D94-6783-634F-F064C76917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61036" y="3238038"/>
            <a:ext cx="2250591" cy="22505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75678"/>
            <a:ext cx="1211047" cy="1015663"/>
            <a:chOff x="1177943" y="16395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57133" y="2003158"/>
            <a:ext cx="1211047" cy="1015663"/>
            <a:chOff x="1177943" y="155828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9F9B69B-75AB-2FC7-6053-C44586D02F49}"/>
              </a:ext>
            </a:extLst>
          </p:cNvPr>
          <p:cNvSpPr txBox="1"/>
          <p:nvPr/>
        </p:nvSpPr>
        <p:spPr>
          <a:xfrm>
            <a:off x="3900293" y="564322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408656" y="325287"/>
            <a:ext cx="8038946" cy="4987886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43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6772561" y="194175"/>
            <a:ext cx="5092473" cy="3054742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7168140" y="522358"/>
            <a:ext cx="4414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0793-844F-4BA8-898E-50AFEA2A0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332" y="3063803"/>
            <a:ext cx="8102286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24878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70219" y="2104536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6CECC6-4051-71C2-D250-B250B5EF4E74}"/>
              </a:ext>
            </a:extLst>
          </p:cNvPr>
          <p:cNvGrpSpPr/>
          <p:nvPr/>
        </p:nvGrpSpPr>
        <p:grpSpPr>
          <a:xfrm>
            <a:off x="681846" y="3275057"/>
            <a:ext cx="10229781" cy="2250591"/>
            <a:chOff x="681846" y="3275057"/>
            <a:chExt cx="10229781" cy="2250591"/>
          </a:xfrm>
        </p:grpSpPr>
        <p:pic>
          <p:nvPicPr>
            <p:cNvPr id="45" name="Picture 4">
              <a:extLst>
                <a:ext uri="{FF2B5EF4-FFF2-40B4-BE49-F238E27FC236}">
                  <a16:creationId xmlns:a16="http://schemas.microsoft.com/office/drawing/2014/main" id="{B6429C88-9E74-B5B6-B4D7-EE748849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71441" y="3275057"/>
              <a:ext cx="2250591" cy="2250591"/>
            </a:xfrm>
            <a:prstGeom prst="rect">
              <a:avLst/>
            </a:prstGeom>
          </p:spPr>
        </p:pic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FEF0A36C-DB2C-41DF-AF83-484CD946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81846" y="3275057"/>
              <a:ext cx="2250591" cy="2250591"/>
            </a:xfrm>
            <a:prstGeom prst="rect">
              <a:avLst/>
            </a:prstGeom>
          </p:spPr>
        </p:pic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682C7907-F17E-D2C9-185F-BE2A4822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61036" y="3275057"/>
              <a:ext cx="2250591" cy="225059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9540131-2D3E-0988-B68E-DEC45AF95399}"/>
              </a:ext>
            </a:extLst>
          </p:cNvPr>
          <p:cNvSpPr txBox="1"/>
          <p:nvPr/>
        </p:nvSpPr>
        <p:spPr>
          <a:xfrm>
            <a:off x="4012841" y="550775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6629256" y="2125351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8023911" y="2132369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458960" y="2169618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Ờ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09EEF6-83C5-7961-EE83-F25CED1B8FDC}"/>
              </a:ext>
            </a:extLst>
          </p:cNvPr>
          <p:cNvGrpSpPr/>
          <p:nvPr/>
        </p:nvGrpSpPr>
        <p:grpSpPr>
          <a:xfrm>
            <a:off x="1314581" y="2086234"/>
            <a:ext cx="1211047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D728B019-90F8-08EF-0621-7609F848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280795-EB11-6D91-570A-24DDAD57105F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BC391-92F0-152A-E291-7C99EA79EDA4}"/>
              </a:ext>
            </a:extLst>
          </p:cNvPr>
          <p:cNvGrpSpPr/>
          <p:nvPr/>
        </p:nvGrpSpPr>
        <p:grpSpPr>
          <a:xfrm>
            <a:off x="2789788" y="2195846"/>
            <a:ext cx="1211047" cy="1015663"/>
            <a:chOff x="1177943" y="163956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EAA7ECC-5563-3086-2183-E2D60650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3FF511-D7AB-14AB-870F-DF3811B9842F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FE225F-0EC1-9487-3D6D-1628FD025D7C}"/>
              </a:ext>
            </a:extLst>
          </p:cNvPr>
          <p:cNvGrpSpPr/>
          <p:nvPr/>
        </p:nvGrpSpPr>
        <p:grpSpPr>
          <a:xfrm>
            <a:off x="4274681" y="2116399"/>
            <a:ext cx="1211047" cy="1015663"/>
            <a:chOff x="1177943" y="1558289"/>
            <a:chExt cx="1211047" cy="1015663"/>
          </a:xfrm>
        </p:grpSpPr>
        <p:pic>
          <p:nvPicPr>
            <p:cNvPr id="70" name="Picture 6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76B006-3166-7915-61C4-019D3CA4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76185B5-50E5-3C5B-7CB2-44728B5E581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280261D-BD88-EE57-316D-44A93F531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146163" y="3503025"/>
            <a:ext cx="6666246" cy="325737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FEDFB61-C30E-57A4-60A7-09F46E5045A6}"/>
              </a:ext>
            </a:extLst>
          </p:cNvPr>
          <p:cNvSpPr txBox="1"/>
          <p:nvPr/>
        </p:nvSpPr>
        <p:spPr>
          <a:xfrm>
            <a:off x="3139798" y="4107873"/>
            <a:ext cx="488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CD6A62A-C100-53D5-25E2-C359C11D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71" y="3173868"/>
            <a:ext cx="3064783" cy="4137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EA7E99-DE9C-4F03-A14C-B10534376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768" y="292927"/>
            <a:ext cx="524301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61: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mã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9AFD0D-2B5F-4DD6-94C9-286070E42E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880" y="123702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sp>
        <p:nvSpPr>
          <p:cNvPr id="376" name="TextBox 375">
            <a:extLst>
              <a:ext uri="{FF2B5EF4-FFF2-40B4-BE49-F238E27FC236}">
                <a16:creationId xmlns:a16="http://schemas.microsoft.com/office/drawing/2014/main" id="{56BB681B-7033-0B2C-CF07-71CB484358BE}"/>
              </a:ext>
            </a:extLst>
          </p:cNvPr>
          <p:cNvSpPr txBox="1"/>
          <p:nvPr/>
        </p:nvSpPr>
        <p:spPr>
          <a:xfrm>
            <a:off x="5029819" y="901614"/>
            <a:ext cx="5267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  <p:bldP spid="3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870</Words>
  <Application>Microsoft Office PowerPoint</Application>
  <PresentationFormat>Widescreen</PresentationFormat>
  <Paragraphs>206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#9Slide03 Dekar</vt:lpstr>
      <vt:lpstr>Arial</vt:lpstr>
      <vt:lpstr>Calibri</vt:lpstr>
      <vt:lpstr>Calibri Light</vt:lpstr>
      <vt:lpstr>Cambria</vt:lpstr>
      <vt:lpstr>HP001 4 hàng</vt:lpstr>
      <vt:lpstr>iCiel Crocante</vt:lpstr>
      <vt:lpstr>SVN-Hole Hearted</vt:lpstr>
      <vt:lpstr>Tahoma</vt:lpstr>
      <vt:lpstr>Times New Roman</vt:lpstr>
      <vt:lpstr>UTM Cookies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2023-01-02T07:04:24Z</dcterms:created>
  <dcterms:modified xsi:type="dcterms:W3CDTF">2025-03-28T03:42:35Z</dcterms:modified>
</cp:coreProperties>
</file>