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5"/>
  </p:notesMasterIdLst>
  <p:sldIdLst>
    <p:sldId id="584" r:id="rId2"/>
    <p:sldId id="585" r:id="rId3"/>
    <p:sldId id="434" r:id="rId4"/>
    <p:sldId id="421" r:id="rId5"/>
    <p:sldId id="437" r:id="rId6"/>
    <p:sldId id="586" r:id="rId7"/>
    <p:sldId id="426" r:id="rId8"/>
    <p:sldId id="266" r:id="rId9"/>
    <p:sldId id="589" r:id="rId10"/>
    <p:sldId id="427" r:id="rId11"/>
    <p:sldId id="268" r:id="rId12"/>
    <p:sldId id="587" r:id="rId13"/>
    <p:sldId id="58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" y="4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C41DD-F71D-40CF-A5D8-E09A921FCBC6}" type="datetimeFigureOut">
              <a:rPr lang="en-US" smtClean="0"/>
              <a:pPr/>
              <a:t>24/1/2022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839C3-F432-40C8-BD1B-52351AD8B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1052-F731-4A24-9D4E-75265BA7EA9B}" type="datetimeFigureOut">
              <a:rPr lang="en-US" smtClean="0"/>
              <a:pPr/>
              <a:t>24/1/2022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FF6A-415D-4D2D-BF65-D1561846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0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1052-F731-4A24-9D4E-75265BA7EA9B}" type="datetimeFigureOut">
              <a:rPr lang="en-US" smtClean="0"/>
              <a:pPr/>
              <a:t>24/1/2022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FF6A-415D-4D2D-BF65-D1561846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1052-F731-4A24-9D4E-75265BA7EA9B}" type="datetimeFigureOut">
              <a:rPr lang="en-US" smtClean="0"/>
              <a:pPr/>
              <a:t>24/1/2022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FF6A-415D-4D2D-BF65-D156184643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98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1052-F731-4A24-9D4E-75265BA7EA9B}" type="datetimeFigureOut">
              <a:rPr lang="en-US" smtClean="0"/>
              <a:pPr/>
              <a:t>24/1/2022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FF6A-415D-4D2D-BF65-D1561846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69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1052-F731-4A24-9D4E-75265BA7EA9B}" type="datetimeFigureOut">
              <a:rPr lang="en-US" smtClean="0"/>
              <a:pPr/>
              <a:t>24/1/2022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FF6A-415D-4D2D-BF65-D156184643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4457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1052-F731-4A24-9D4E-75265BA7EA9B}" type="datetimeFigureOut">
              <a:rPr lang="en-US" smtClean="0"/>
              <a:pPr/>
              <a:t>24/1/2022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FF6A-415D-4D2D-BF65-D1561846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6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1052-F731-4A24-9D4E-75265BA7EA9B}" type="datetimeFigureOut">
              <a:rPr lang="en-US" smtClean="0"/>
              <a:pPr/>
              <a:t>24/1/2022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FF6A-415D-4D2D-BF65-D1561846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68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1052-F731-4A24-9D4E-75265BA7EA9B}" type="datetimeFigureOut">
              <a:rPr lang="en-US" smtClean="0"/>
              <a:pPr/>
              <a:t>24/1/2022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FF6A-415D-4D2D-BF65-D1561846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65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24/1/2022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1130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1052-F731-4A24-9D4E-75265BA7EA9B}" type="datetimeFigureOut">
              <a:rPr lang="en-US" smtClean="0"/>
              <a:pPr/>
              <a:t>24/1/2022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FF6A-415D-4D2D-BF65-D1561846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9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1052-F731-4A24-9D4E-75265BA7EA9B}" type="datetimeFigureOut">
              <a:rPr lang="en-US" smtClean="0"/>
              <a:pPr/>
              <a:t>24/1/2022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FF6A-415D-4D2D-BF65-D1561846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3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1052-F731-4A24-9D4E-75265BA7EA9B}" type="datetimeFigureOut">
              <a:rPr lang="en-US" smtClean="0"/>
              <a:pPr/>
              <a:t>24/1/2022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FF6A-415D-4D2D-BF65-D1561846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2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1052-F731-4A24-9D4E-75265BA7EA9B}" type="datetimeFigureOut">
              <a:rPr lang="en-US" smtClean="0"/>
              <a:pPr/>
              <a:t>24/1/2022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FF6A-415D-4D2D-BF65-D1561846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9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1052-F731-4A24-9D4E-75265BA7EA9B}" type="datetimeFigureOut">
              <a:rPr lang="en-US" smtClean="0"/>
              <a:pPr/>
              <a:t>24/1/2022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FF6A-415D-4D2D-BF65-D1561846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4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1052-F731-4A24-9D4E-75265BA7EA9B}" type="datetimeFigureOut">
              <a:rPr lang="en-US" smtClean="0"/>
              <a:pPr/>
              <a:t>24/1/2022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FF6A-415D-4D2D-BF65-D1561846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1052-F731-4A24-9D4E-75265BA7EA9B}" type="datetimeFigureOut">
              <a:rPr lang="en-US" smtClean="0"/>
              <a:pPr/>
              <a:t>24/1/2022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FF6A-415D-4D2D-BF65-D1561846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5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1052-F731-4A24-9D4E-75265BA7EA9B}" type="datetimeFigureOut">
              <a:rPr lang="en-US" smtClean="0"/>
              <a:pPr/>
              <a:t>24/1/2022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FF6A-415D-4D2D-BF65-D1561846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4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1052-F731-4A24-9D4E-75265BA7EA9B}" type="datetimeFigureOut">
              <a:rPr lang="en-US" smtClean="0"/>
              <a:pPr/>
              <a:t>24/1/2022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1FFF6A-415D-4D2D-BF65-D15618464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3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xmlns="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xmlns="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xmlns="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xmlns="" id="{13B44877-67F3-4CA0-A7C9-4B86E05C18FF}"/>
              </a:ext>
            </a:extLst>
          </p:cNvPr>
          <p:cNvSpPr txBox="1"/>
          <p:nvPr/>
        </p:nvSpPr>
        <p:spPr>
          <a:xfrm>
            <a:off x="4876138" y="26125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LÀM QUEN VỚI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PHÉP CHIA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xmlns="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91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153930-7A8B-4BF0-A5B4-0ED32F43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-161618"/>
            <a:ext cx="9372599" cy="70294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013D19-D061-4D38-8C77-CDD8E1AE836C}"/>
              </a:ext>
            </a:extLst>
          </p:cNvPr>
          <p:cNvSpPr txBox="1"/>
          <p:nvPr/>
        </p:nvSpPr>
        <p:spPr>
          <a:xfrm>
            <a:off x="1519083" y="463492"/>
            <a:ext cx="91440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 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Bài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smtClean="0">
                <a:solidFill>
                  <a:srgbClr val="461E64"/>
                </a:solidFill>
                <a:latin typeface="HP001 4 hàng" panose="020B0603050302020204" pitchFamily="34" charset="0"/>
              </a:rPr>
              <a:t>3 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: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Tìm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>
                <a:solidFill>
                  <a:srgbClr val="461E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endParaRPr lang="en-US" sz="2400" dirty="0">
              <a:solidFill>
                <a:srgbClr val="461E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0F62825-A0F3-49F5-94F6-E89451644801}"/>
              </a:ext>
            </a:extLst>
          </p:cNvPr>
          <p:cNvSpPr txBox="1"/>
          <p:nvPr/>
        </p:nvSpPr>
        <p:spPr>
          <a:xfrm>
            <a:off x="1523997" y="968933"/>
            <a:ext cx="5146575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 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: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2   =  14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080147F-4B42-420E-80DB-D0E1AA21B16C}"/>
              </a:ext>
            </a:extLst>
          </p:cNvPr>
          <p:cNvSpPr txBox="1"/>
          <p:nvPr/>
        </p:nvSpPr>
        <p:spPr>
          <a:xfrm>
            <a:off x="3532472" y="1455634"/>
            <a:ext cx="6191331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400" b="1" dirty="0" smtClean="0">
                <a:solidFill>
                  <a:srgbClr val="461E64"/>
                </a:solidFill>
                <a:latin typeface="HP001 4 hàng" panose="020B0603050302020204" pitchFamily="34" charset="0"/>
              </a:rPr>
              <a:t>          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=  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14   :  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8A531B9-7800-4632-B274-7E0C7C17468B}"/>
              </a:ext>
            </a:extLst>
          </p:cNvPr>
          <p:cNvSpPr txBox="1"/>
          <p:nvPr/>
        </p:nvSpPr>
        <p:spPr>
          <a:xfrm>
            <a:off x="3070460" y="1950934"/>
            <a:ext cx="663429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en-US" sz="2800" dirty="0" smtClean="0">
                <a:solidFill>
                  <a:srgbClr val="461E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461E64"/>
                </a:solidFill>
                <a:latin typeface="HP001 4 hàng" panose="020B0603050302020204" pitchFamily="34" charset="0"/>
              </a:rPr>
              <a:t>          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=  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CF06B2-EF3A-449B-B806-24B0714E3CBD}"/>
              </a:ext>
            </a:extLst>
          </p:cNvPr>
          <p:cNvSpPr txBox="1"/>
          <p:nvPr/>
        </p:nvSpPr>
        <p:spPr>
          <a:xfrm>
            <a:off x="1409697" y="2445308"/>
            <a:ext cx="5146575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a.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2   =  20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35DF125-EDC2-492C-9B6E-43DCF01A76BE}"/>
              </a:ext>
            </a:extLst>
          </p:cNvPr>
          <p:cNvSpPr txBox="1"/>
          <p:nvPr/>
        </p:nvSpPr>
        <p:spPr>
          <a:xfrm>
            <a:off x="1409697" y="2940608"/>
            <a:ext cx="5146575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b.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2   =  16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AB7696B-C2D2-4A8C-BE2C-9A0F36AD990B}"/>
              </a:ext>
            </a:extLst>
          </p:cNvPr>
          <p:cNvSpPr txBox="1"/>
          <p:nvPr/>
        </p:nvSpPr>
        <p:spPr>
          <a:xfrm>
            <a:off x="1466847" y="3435908"/>
            <a:ext cx="5146575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c.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5  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 = 25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87CDE41E-35BA-44F6-8072-07DA0557DF52}"/>
              </a:ext>
            </a:extLst>
          </p:cNvPr>
          <p:cNvCxnSpPr/>
          <p:nvPr/>
        </p:nvCxnSpPr>
        <p:spPr>
          <a:xfrm>
            <a:off x="4076700" y="4810125"/>
            <a:ext cx="2952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48B9C47-C4A9-4414-B7EB-6DD1A7C95CF8}"/>
              </a:ext>
            </a:extLst>
          </p:cNvPr>
          <p:cNvSpPr txBox="1"/>
          <p:nvPr/>
        </p:nvSpPr>
        <p:spPr>
          <a:xfrm>
            <a:off x="1447797" y="3940733"/>
            <a:ext cx="514657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</a:t>
            </a:r>
            <a:r>
              <a:rPr lang="en-US" sz="2400" b="1" dirty="0" smtClean="0">
                <a:solidFill>
                  <a:srgbClr val="461E64"/>
                </a:solidFill>
                <a:latin typeface="HP001 4 hàng" panose="020B0603050302020204" pitchFamily="34" charset="0"/>
              </a:rPr>
              <a:t>d.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5  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 = 30  </a:t>
            </a:r>
          </a:p>
        </p:txBody>
      </p:sp>
    </p:spTree>
    <p:extLst>
      <p:ext uri="{BB962C8B-B14F-4D97-AF65-F5344CB8AC3E}">
        <p14:creationId xmlns:p14="http://schemas.microsoft.com/office/powerpoint/2010/main" val="410883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0" grpId="0"/>
      <p:bldP spid="40" grpId="0"/>
      <p:bldP spid="41" grpId="0"/>
      <p:bldP spid="42" grpId="0"/>
      <p:bldP spid="4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153930-7A8B-4BF0-A5B4-0ED32F43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-171450"/>
            <a:ext cx="9372599" cy="7029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BD25D5-6387-4D9B-9F2F-F290EC7D4564}"/>
              </a:ext>
            </a:extLst>
          </p:cNvPr>
          <p:cNvSpPr txBox="1"/>
          <p:nvPr/>
        </p:nvSpPr>
        <p:spPr>
          <a:xfrm>
            <a:off x="1524000" y="461341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 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Bài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smtClean="0">
                <a:solidFill>
                  <a:srgbClr val="461E64"/>
                </a:solidFill>
                <a:latin typeface="HP001 4 hàng" panose="020B0603050302020204" pitchFamily="34" charset="0"/>
              </a:rPr>
              <a:t>4 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: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Tìm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thương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biết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:</a:t>
            </a:r>
          </a:p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a. 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Số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bị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chia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là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18 ,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số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chia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là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2 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75EC4F0-7FA5-4664-A59C-5F0D82779115}"/>
              </a:ext>
            </a:extLst>
          </p:cNvPr>
          <p:cNvCxnSpPr/>
          <p:nvPr/>
        </p:nvCxnSpPr>
        <p:spPr>
          <a:xfrm>
            <a:off x="4067175" y="4318290"/>
            <a:ext cx="29527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DD10BD6-D7CD-451F-BDE8-6A9F20E2C862}"/>
              </a:ext>
            </a:extLst>
          </p:cNvPr>
          <p:cNvSpPr txBox="1"/>
          <p:nvPr/>
        </p:nvSpPr>
        <p:spPr>
          <a:xfrm>
            <a:off x="1485900" y="966166"/>
            <a:ext cx="91440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AFBB9C3-6B77-4D25-B6AA-FFF66E95C3C8}"/>
              </a:ext>
            </a:extLst>
          </p:cNvPr>
          <p:cNvSpPr txBox="1"/>
          <p:nvPr/>
        </p:nvSpPr>
        <p:spPr>
          <a:xfrm>
            <a:off x="1504950" y="956641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8"/>
              </a:lnSpc>
            </a:pPr>
            <a:endParaRPr lang="en-US" sz="2400" b="1" dirty="0">
              <a:solidFill>
                <a:srgbClr val="461E64"/>
              </a:solidFill>
              <a:latin typeface="HP001 4 hàng" panose="020B0603050302020204" pitchFamily="34" charset="0"/>
            </a:endParaRPr>
          </a:p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   18   :  2   =  …..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722127-F0EE-4F79-9676-0E05C3A00D65}"/>
              </a:ext>
            </a:extLst>
          </p:cNvPr>
          <p:cNvSpPr txBox="1"/>
          <p:nvPr/>
        </p:nvSpPr>
        <p:spPr>
          <a:xfrm>
            <a:off x="1647825" y="1947241"/>
            <a:ext cx="91440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b. 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Số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bị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chia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là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20 ,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số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chia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là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CB967A-1599-443F-9FAA-B85230D9EA40}"/>
              </a:ext>
            </a:extLst>
          </p:cNvPr>
          <p:cNvSpPr txBox="1"/>
          <p:nvPr/>
        </p:nvSpPr>
        <p:spPr>
          <a:xfrm>
            <a:off x="1800225" y="2442541"/>
            <a:ext cx="91440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20  :   5   =  …..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5521779-ADCE-4347-B0E7-7D779ABE5DAC}"/>
              </a:ext>
            </a:extLst>
          </p:cNvPr>
          <p:cNvSpPr txBox="1"/>
          <p:nvPr/>
        </p:nvSpPr>
        <p:spPr>
          <a:xfrm>
            <a:off x="1619250" y="2928316"/>
            <a:ext cx="91440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c. 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Số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bị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chia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là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45 ,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số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chia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là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C096890-5804-4E04-A355-571B56889F93}"/>
              </a:ext>
            </a:extLst>
          </p:cNvPr>
          <p:cNvSpPr txBox="1"/>
          <p:nvPr/>
        </p:nvSpPr>
        <p:spPr>
          <a:xfrm>
            <a:off x="1771650" y="3423616"/>
            <a:ext cx="91440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45   :   5   =  …..</a:t>
            </a:r>
          </a:p>
        </p:txBody>
      </p:sp>
    </p:spTree>
    <p:extLst>
      <p:ext uri="{BB962C8B-B14F-4D97-AF65-F5344CB8AC3E}">
        <p14:creationId xmlns:p14="http://schemas.microsoft.com/office/powerpoint/2010/main" val="261642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153930-7A8B-4BF0-A5B4-0ED32F43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-161925"/>
            <a:ext cx="9372599" cy="7029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BD25D5-6387-4D9B-9F2F-F290EC7D4564}"/>
              </a:ext>
            </a:extLst>
          </p:cNvPr>
          <p:cNvSpPr txBox="1"/>
          <p:nvPr/>
        </p:nvSpPr>
        <p:spPr>
          <a:xfrm>
            <a:off x="1524000" y="461341"/>
            <a:ext cx="91440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 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Bài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smtClean="0">
                <a:solidFill>
                  <a:srgbClr val="461E64"/>
                </a:solidFill>
                <a:latin typeface="HP001 4 hàng" panose="020B0603050302020204" pitchFamily="34" charset="0"/>
              </a:rPr>
              <a:t>5 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: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A99D5F-3AF2-42BC-BF59-65231C2F256A}"/>
              </a:ext>
            </a:extLst>
          </p:cNvPr>
          <p:cNvSpPr txBox="1"/>
          <p:nvPr/>
        </p:nvSpPr>
        <p:spPr>
          <a:xfrm>
            <a:off x="1581150" y="956641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Mẹ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mua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40 kg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táo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,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mẹ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chia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đều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làm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5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thùng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để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biếu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mọi</a:t>
            </a:r>
            <a:endParaRPr lang="en-US" sz="2400" b="1" dirty="0">
              <a:solidFill>
                <a:srgbClr val="461E64"/>
              </a:solidFill>
              <a:latin typeface="HP001 4 hàng" panose="020B0603050302020204" pitchFamily="34" charset="0"/>
            </a:endParaRPr>
          </a:p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người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.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Hỏi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mỗi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thùng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có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bao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nhiêu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ki-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lô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-gam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táo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03D291-079E-4501-944C-33ED431CC2DF}"/>
              </a:ext>
            </a:extLst>
          </p:cNvPr>
          <p:cNvSpPr txBox="1"/>
          <p:nvPr/>
        </p:nvSpPr>
        <p:spPr>
          <a:xfrm>
            <a:off x="1800225" y="1947241"/>
            <a:ext cx="91440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               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Giải</a:t>
            </a:r>
            <a:endParaRPr lang="en-US" sz="2400" b="1" dirty="0">
              <a:solidFill>
                <a:srgbClr val="461E64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0BFE20-2824-4046-8776-3B8AC7E15E77}"/>
              </a:ext>
            </a:extLst>
          </p:cNvPr>
          <p:cNvSpPr txBox="1"/>
          <p:nvPr/>
        </p:nvSpPr>
        <p:spPr>
          <a:xfrm>
            <a:off x="1733550" y="2452066"/>
            <a:ext cx="91440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Mỗi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thùng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có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số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ki-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lô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-gam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táo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là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: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75EC4F0-7FA5-4664-A59C-5F0D82779115}"/>
              </a:ext>
            </a:extLst>
          </p:cNvPr>
          <p:cNvCxnSpPr/>
          <p:nvPr/>
        </p:nvCxnSpPr>
        <p:spPr>
          <a:xfrm>
            <a:off x="4067175" y="4318290"/>
            <a:ext cx="29527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29CAFC-F6D7-49D7-BEA3-1FB85AFD3543}"/>
              </a:ext>
            </a:extLst>
          </p:cNvPr>
          <p:cNvSpPr txBox="1"/>
          <p:nvPr/>
        </p:nvSpPr>
        <p:spPr>
          <a:xfrm>
            <a:off x="1704975" y="2937841"/>
            <a:ext cx="91440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     40   :  5  =   8 ( kg)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A4367D-D939-4E34-ABF7-C721D62E82EE}"/>
              </a:ext>
            </a:extLst>
          </p:cNvPr>
          <p:cNvSpPr txBox="1"/>
          <p:nvPr/>
        </p:nvSpPr>
        <p:spPr>
          <a:xfrm>
            <a:off x="1676400" y="3423616"/>
            <a:ext cx="91440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                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Đáp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số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: 8 kg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táo</a:t>
            </a:r>
            <a:endParaRPr lang="en-US" sz="2400" b="1" dirty="0">
              <a:solidFill>
                <a:srgbClr val="461E64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3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153930-7A8B-4BF0-A5B4-0ED32F43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-161925"/>
            <a:ext cx="9372599" cy="7029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0FA19B-8AA9-411D-9128-D311D01C3A0C}"/>
              </a:ext>
            </a:extLst>
          </p:cNvPr>
          <p:cNvSpPr txBox="1"/>
          <p:nvPr/>
        </p:nvSpPr>
        <p:spPr>
          <a:xfrm>
            <a:off x="1666875" y="480391"/>
            <a:ext cx="9144000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                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Dặn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dò</a:t>
            </a:r>
            <a:endParaRPr lang="en-US" sz="2400" b="1" dirty="0">
              <a:solidFill>
                <a:srgbClr val="461E64"/>
              </a:solidFill>
              <a:latin typeface="HP001 4 hàng" panose="020B0603050302020204" pitchFamily="34" charset="0"/>
            </a:endParaRPr>
          </a:p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- 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Dựa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vào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bảng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nhân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2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và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bảng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nhân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5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đã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học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,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hãy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lập</a:t>
            </a:r>
            <a:endParaRPr lang="en-US" sz="2400" b="1" dirty="0">
              <a:solidFill>
                <a:srgbClr val="461E64"/>
              </a:solidFill>
              <a:latin typeface="HP001 4 hàng" panose="020B0603050302020204" pitchFamily="34" charset="0"/>
            </a:endParaRPr>
          </a:p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bảng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chia 2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và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bảng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chia 5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vào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vở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rồi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học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thuộc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2CA8993-FE9D-4CA2-AA21-5DBC2302CCE1}"/>
              </a:ext>
            </a:extLst>
          </p:cNvPr>
          <p:cNvSpPr txBox="1"/>
          <p:nvPr/>
        </p:nvSpPr>
        <p:spPr>
          <a:xfrm>
            <a:off x="1809750" y="1461466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8"/>
              </a:lnSpc>
            </a:pPr>
            <a:endParaRPr lang="en-US" sz="2400" b="1" dirty="0">
              <a:solidFill>
                <a:srgbClr val="461E64"/>
              </a:solidFill>
              <a:latin typeface="HP001 4 hàng" panose="020B0603050302020204" pitchFamily="34" charset="0"/>
            </a:endParaRPr>
          </a:p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Bảng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nhân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2            </a:t>
            </a:r>
            <a:r>
              <a:rPr lang="en-US" sz="2400" b="1" dirty="0" smtClean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461E64"/>
                </a:solidFill>
                <a:latin typeface="HP001 4 hàng" panose="020B0603050302020204" pitchFamily="34" charset="0"/>
              </a:rPr>
              <a:t>Bảng</a:t>
            </a:r>
            <a:r>
              <a:rPr lang="en-US" sz="2400" b="1" dirty="0" smtClean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chia 2        </a:t>
            </a:r>
          </a:p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2   </a:t>
            </a:r>
            <a:r>
              <a:rPr lang="en-US" sz="2400" dirty="0">
                <a:solidFill>
                  <a:srgbClr val="461E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1   =  2           2   :   1   =   2</a:t>
            </a:r>
          </a:p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………………………………         ………………………………..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623741-2BF2-4846-BB30-FB48E6D8C1B6}"/>
              </a:ext>
            </a:extLst>
          </p:cNvPr>
          <p:cNvSpPr txBox="1"/>
          <p:nvPr/>
        </p:nvSpPr>
        <p:spPr>
          <a:xfrm>
            <a:off x="1752600" y="3442666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8"/>
              </a:lnSpc>
            </a:pPr>
            <a:endParaRPr lang="en-US" sz="2400" b="1" dirty="0">
              <a:solidFill>
                <a:srgbClr val="461E64"/>
              </a:solidFill>
              <a:latin typeface="HP001 4 hàng" panose="020B0603050302020204" pitchFamily="34" charset="0"/>
            </a:endParaRPr>
          </a:p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Bảng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nhân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5            </a:t>
            </a:r>
            <a:r>
              <a:rPr lang="en-US" sz="2400" b="1" dirty="0" smtClean="0">
                <a:solidFill>
                  <a:srgbClr val="461E64"/>
                </a:solidFill>
                <a:latin typeface="HP001 4 hàng" panose="020B0603050302020204" pitchFamily="34" charset="0"/>
              </a:rPr>
              <a:t>  </a:t>
            </a:r>
            <a:r>
              <a:rPr lang="en-US" sz="2400" b="1" dirty="0" err="1" smtClean="0">
                <a:solidFill>
                  <a:srgbClr val="461E64"/>
                </a:solidFill>
                <a:latin typeface="HP001 4 hàng" panose="020B0603050302020204" pitchFamily="34" charset="0"/>
              </a:rPr>
              <a:t>Bảng</a:t>
            </a:r>
            <a:r>
              <a:rPr lang="en-US" sz="2400" b="1" dirty="0" smtClean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chia 5        </a:t>
            </a:r>
          </a:p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5   </a:t>
            </a:r>
            <a:r>
              <a:rPr lang="en-US" sz="2400" dirty="0">
                <a:solidFill>
                  <a:srgbClr val="461E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1   =  5           5   :   1   =   5</a:t>
            </a:r>
          </a:p>
          <a:p>
            <a:pPr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………………………………         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08109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FF770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4584B66E-0296-46B2-88A2-133983980007}"/>
                </a:ext>
              </a:extLst>
            </p:cNvPr>
            <p:cNvSpPr/>
            <p:nvPr/>
          </p:nvSpPr>
          <p:spPr>
            <a:xfrm>
              <a:off x="378045" y="298174"/>
              <a:ext cx="11435909" cy="6162452"/>
            </a:xfrm>
            <a:prstGeom prst="roundRect">
              <a:avLst>
                <a:gd name="adj" fmla="val 5212"/>
              </a:avLst>
            </a:prstGeom>
            <a:solidFill>
              <a:schemeClr val="bg1"/>
            </a:solidFill>
            <a:ln>
              <a:solidFill>
                <a:srgbClr val="FF7707"/>
              </a:solidFill>
            </a:ln>
            <a:scene3d>
              <a:camera prst="obliqueTopRight"/>
              <a:lightRig rig="threePt" dir="t"/>
            </a:scene3d>
            <a:sp3d>
              <a:bevelT w="0" h="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-2801" r="-8773" b="4685"/>
          <a:stretch/>
        </p:blipFill>
        <p:spPr>
          <a:xfrm>
            <a:off x="9928495" y="3447540"/>
            <a:ext cx="1885459" cy="285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5EEF2CF-9A36-4B32-AAFC-A5447750BE6D}"/>
              </a:ext>
            </a:extLst>
          </p:cNvPr>
          <p:cNvSpPr txBox="1"/>
          <p:nvPr/>
        </p:nvSpPr>
        <p:spPr>
          <a:xfrm>
            <a:off x="955266" y="461835"/>
            <a:ext cx="10693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BBC3589-1904-4EAF-80DB-FD61F1B367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-1" b="4408"/>
          <a:stretch/>
        </p:blipFill>
        <p:spPr>
          <a:xfrm flipH="1">
            <a:off x="378044" y="3429000"/>
            <a:ext cx="1885459" cy="28194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507E6EBA-1EEB-430D-BDEC-B47AAC938F51}"/>
              </a:ext>
            </a:extLst>
          </p:cNvPr>
          <p:cNvSpPr/>
          <p:nvPr/>
        </p:nvSpPr>
        <p:spPr>
          <a:xfrm>
            <a:off x="4568874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18F6AED-7D7C-4CB0-B3CB-938DACA21A7E}"/>
              </a:ext>
            </a:extLst>
          </p:cNvPr>
          <p:cNvSpPr/>
          <p:nvPr/>
        </p:nvSpPr>
        <p:spPr>
          <a:xfrm>
            <a:off x="5537067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91F27AEA-CA53-4737-9273-03C1B7AC0250}"/>
              </a:ext>
            </a:extLst>
          </p:cNvPr>
          <p:cNvSpPr/>
          <p:nvPr/>
        </p:nvSpPr>
        <p:spPr>
          <a:xfrm>
            <a:off x="6505260" y="142161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B59E99A-69B9-4283-AE1D-997AB66D6244}"/>
              </a:ext>
            </a:extLst>
          </p:cNvPr>
          <p:cNvSpPr/>
          <p:nvPr/>
        </p:nvSpPr>
        <p:spPr>
          <a:xfrm>
            <a:off x="4568874" y="2194803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1C2B610A-3FFA-42AA-8ACF-50B78ED667FE}"/>
              </a:ext>
            </a:extLst>
          </p:cNvPr>
          <p:cNvSpPr/>
          <p:nvPr/>
        </p:nvSpPr>
        <p:spPr>
          <a:xfrm>
            <a:off x="5537067" y="2194803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934FB2E7-A633-454A-B688-1F03B0DC81B2}"/>
              </a:ext>
            </a:extLst>
          </p:cNvPr>
          <p:cNvSpPr/>
          <p:nvPr/>
        </p:nvSpPr>
        <p:spPr>
          <a:xfrm>
            <a:off x="6505260" y="2207651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ea typeface="Yu Gothic" panose="020B0400000000000000" pitchFamily="34" charset="-12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81B0E51-5822-4C87-A172-650AFB6B2E19}"/>
              </a:ext>
            </a:extLst>
          </p:cNvPr>
          <p:cNvSpPr/>
          <p:nvPr/>
        </p:nvSpPr>
        <p:spPr>
          <a:xfrm>
            <a:off x="2905326" y="1236291"/>
            <a:ext cx="6381345" cy="25294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6 : 2 = 3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sáu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ba</a:t>
            </a:r>
            <a:endParaRPr lang="en-US" sz="2400" b="1" dirty="0">
              <a:solidFill>
                <a:srgbClr val="0000FF"/>
              </a:solidFill>
              <a:latin typeface="UTM Avo" panose="02040603050506020204" pitchFamily="18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BBDA200-9D5F-4130-A146-0F6EFC58A7E6}"/>
              </a:ext>
            </a:extLst>
          </p:cNvPr>
          <p:cNvGrpSpPr/>
          <p:nvPr/>
        </p:nvGrpSpPr>
        <p:grpSpPr>
          <a:xfrm>
            <a:off x="4747048" y="5202218"/>
            <a:ext cx="2469462" cy="812011"/>
            <a:chOff x="619432" y="942117"/>
            <a:chExt cx="4090061" cy="134624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6B467C7F-9E39-4153-AD92-BAF4F4C986AB}"/>
                </a:ext>
              </a:extLst>
            </p:cNvPr>
            <p:cNvSpPr/>
            <p:nvPr/>
          </p:nvSpPr>
          <p:spPr>
            <a:xfrm>
              <a:off x="619432" y="942117"/>
              <a:ext cx="4090061" cy="1346249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AED58DB-1529-46D0-8DE9-0DAB739E9876}"/>
                </a:ext>
              </a:extLst>
            </p:cNvPr>
            <p:cNvSpPr txBox="1"/>
            <p:nvPr/>
          </p:nvSpPr>
          <p:spPr>
            <a:xfrm>
              <a:off x="962052" y="1234876"/>
              <a:ext cx="3404818" cy="8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F7FEEB6B-4123-4CE5-B1BD-EC333F1F4440}"/>
              </a:ext>
            </a:extLst>
          </p:cNvPr>
          <p:cNvGrpSpPr/>
          <p:nvPr/>
        </p:nvGrpSpPr>
        <p:grpSpPr>
          <a:xfrm>
            <a:off x="5332597" y="3691592"/>
            <a:ext cx="1202138" cy="1323439"/>
            <a:chOff x="8180856" y="3608868"/>
            <a:chExt cx="1555423" cy="1557358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90397D86-4019-4454-986B-FC77A25FBA4C}"/>
                </a:ext>
              </a:extLst>
            </p:cNvPr>
            <p:cNvSpPr/>
            <p:nvPr/>
          </p:nvSpPr>
          <p:spPr>
            <a:xfrm>
              <a:off x="8180856" y="3913901"/>
              <a:ext cx="1555423" cy="1185288"/>
            </a:xfrm>
            <a:prstGeom prst="roundRect">
              <a:avLst>
                <a:gd name="adj" fmla="val 26759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spcAft>
                  <a:spcPts val="1200"/>
                </a:spcAft>
              </a:pPr>
              <a:endParaRPr lang="en-US" sz="66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EA3A664-59E7-48CD-B633-21552B6C4C56}"/>
                </a:ext>
              </a:extLst>
            </p:cNvPr>
            <p:cNvSpPr txBox="1"/>
            <p:nvPr/>
          </p:nvSpPr>
          <p:spPr>
            <a:xfrm>
              <a:off x="8259437" y="3608868"/>
              <a:ext cx="1430915" cy="1557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8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53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34805 0.455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16575 0.567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0.27018 0.338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2444 0.440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1979 0.4583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25599 0.571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E9C010-8132-4C94-A88C-AA6F8D422CB6}"/>
              </a:ext>
            </a:extLst>
          </p:cNvPr>
          <p:cNvGrpSpPr/>
          <p:nvPr/>
        </p:nvGrpSpPr>
        <p:grpSpPr>
          <a:xfrm>
            <a:off x="0" y="-3106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FF770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4584B66E-0296-46B2-88A2-133983980007}"/>
                </a:ext>
              </a:extLst>
            </p:cNvPr>
            <p:cNvSpPr/>
            <p:nvPr/>
          </p:nvSpPr>
          <p:spPr>
            <a:xfrm>
              <a:off x="378045" y="298174"/>
              <a:ext cx="11435909" cy="6162452"/>
            </a:xfrm>
            <a:prstGeom prst="roundRect">
              <a:avLst>
                <a:gd name="adj" fmla="val 5212"/>
              </a:avLst>
            </a:prstGeom>
            <a:solidFill>
              <a:schemeClr val="bg1"/>
            </a:solidFill>
            <a:ln>
              <a:solidFill>
                <a:srgbClr val="FF7707"/>
              </a:solidFill>
            </a:ln>
            <a:scene3d>
              <a:camera prst="obliqueTopRight"/>
              <a:lightRig rig="threePt" dir="t"/>
            </a:scene3d>
            <a:sp3d>
              <a:bevelT w="0" h="0"/>
              <a:bevelB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6EBDD3-A75A-457C-ADD2-008BCD14C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" b="943"/>
          <a:stretch/>
        </p:blipFill>
        <p:spPr>
          <a:xfrm>
            <a:off x="9634581" y="3475925"/>
            <a:ext cx="1885459" cy="285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5EEF2CF-9A36-4B32-AAFC-A5447750BE6D}"/>
              </a:ext>
            </a:extLst>
          </p:cNvPr>
          <p:cNvSpPr txBox="1"/>
          <p:nvPr/>
        </p:nvSpPr>
        <p:spPr>
          <a:xfrm>
            <a:off x="543655" y="1002145"/>
            <a:ext cx="1127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BBC3589-1904-4EAF-80DB-FD61F1B367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2" t="-658" r="-8022" b="658"/>
          <a:stretch/>
        </p:blipFill>
        <p:spPr>
          <a:xfrm>
            <a:off x="913673" y="3495036"/>
            <a:ext cx="2016732" cy="281946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507E6EBA-1EEB-430D-BDEC-B47AAC938F51}"/>
              </a:ext>
            </a:extLst>
          </p:cNvPr>
          <p:cNvSpPr/>
          <p:nvPr/>
        </p:nvSpPr>
        <p:spPr>
          <a:xfrm rot="845844">
            <a:off x="3828514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18F6AED-7D7C-4CB0-B3CB-938DACA21A7E}"/>
              </a:ext>
            </a:extLst>
          </p:cNvPr>
          <p:cNvSpPr/>
          <p:nvPr/>
        </p:nvSpPr>
        <p:spPr>
          <a:xfrm rot="845844">
            <a:off x="4796707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91F27AEA-CA53-4737-9273-03C1B7AC0250}"/>
              </a:ext>
            </a:extLst>
          </p:cNvPr>
          <p:cNvSpPr/>
          <p:nvPr/>
        </p:nvSpPr>
        <p:spPr>
          <a:xfrm rot="845844">
            <a:off x="5764900" y="204078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B59E99A-69B9-4283-AE1D-997AB66D6244}"/>
              </a:ext>
            </a:extLst>
          </p:cNvPr>
          <p:cNvSpPr/>
          <p:nvPr/>
        </p:nvSpPr>
        <p:spPr>
          <a:xfrm rot="845844">
            <a:off x="3828514" y="2813977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1C2B610A-3FFA-42AA-8ACF-50B78ED667FE}"/>
              </a:ext>
            </a:extLst>
          </p:cNvPr>
          <p:cNvSpPr/>
          <p:nvPr/>
        </p:nvSpPr>
        <p:spPr>
          <a:xfrm rot="845844">
            <a:off x="4796707" y="2813977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934FB2E7-A633-454A-B688-1F03B0DC81B2}"/>
              </a:ext>
            </a:extLst>
          </p:cNvPr>
          <p:cNvSpPr/>
          <p:nvPr/>
        </p:nvSpPr>
        <p:spPr>
          <a:xfrm rot="845844">
            <a:off x="5764900" y="282682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2D5EE33-F2D6-40B2-B3BA-74300DFAC50D}"/>
              </a:ext>
            </a:extLst>
          </p:cNvPr>
          <p:cNvSpPr/>
          <p:nvPr/>
        </p:nvSpPr>
        <p:spPr>
          <a:xfrm rot="845844">
            <a:off x="6663109" y="2069170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D801866-9655-4E8A-B3D5-C3EEA412D552}"/>
              </a:ext>
            </a:extLst>
          </p:cNvPr>
          <p:cNvSpPr/>
          <p:nvPr/>
        </p:nvSpPr>
        <p:spPr>
          <a:xfrm rot="845844">
            <a:off x="6663109" y="2855210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AD9D4B0-AC1D-4E73-9ADB-8F5AA5565A8B}"/>
              </a:ext>
            </a:extLst>
          </p:cNvPr>
          <p:cNvSpPr/>
          <p:nvPr/>
        </p:nvSpPr>
        <p:spPr>
          <a:xfrm rot="845844">
            <a:off x="7525053" y="2040439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BA1911F8-1683-480B-AF7F-9C7CA3D4AF6E}"/>
              </a:ext>
            </a:extLst>
          </p:cNvPr>
          <p:cNvSpPr/>
          <p:nvPr/>
        </p:nvSpPr>
        <p:spPr>
          <a:xfrm rot="845844">
            <a:off x="7561318" y="2826825"/>
            <a:ext cx="663138" cy="66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81B0E51-5822-4C87-A172-650AFB6B2E19}"/>
              </a:ext>
            </a:extLst>
          </p:cNvPr>
          <p:cNvSpPr/>
          <p:nvPr/>
        </p:nvSpPr>
        <p:spPr>
          <a:xfrm>
            <a:off x="2845688" y="1890576"/>
            <a:ext cx="6577353" cy="20063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10 : 2 = 5</a:t>
            </a:r>
          </a:p>
        </p:txBody>
      </p:sp>
    </p:spTree>
    <p:extLst>
      <p:ext uri="{BB962C8B-B14F-4D97-AF65-F5344CB8AC3E}">
        <p14:creationId xmlns:p14="http://schemas.microsoft.com/office/powerpoint/2010/main" val="238550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425 0.402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11797 0.493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34558 0.2937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19739 0.3842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9987 0.400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151 0.5002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55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12617 0.2909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2888 0.3849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0964 0.4002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29935 0.4986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E9C010-8132-4C94-A88C-AA6F8D422CB6}"/>
              </a:ext>
            </a:extLst>
          </p:cNvPr>
          <p:cNvGrpSpPr/>
          <p:nvPr/>
        </p:nvGrpSpPr>
        <p:grpSpPr>
          <a:xfrm>
            <a:off x="1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26C735B-E3A6-4B83-80E3-93D5A537E0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03" y="3069129"/>
            <a:ext cx="633636" cy="6983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21379E7-8EA1-4976-B1EF-BE82125577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1" b="99650" l="3398" r="97888">
                        <a14:foregroundMark x1="12489" y1="36364" x2="12489" y2="36364"/>
                        <a14:foregroundMark x1="6612" y1="42657" x2="6612" y2="42657"/>
                        <a14:foregroundMark x1="10836" y1="85664" x2="10836" y2="85664"/>
                        <a14:foregroundMark x1="4500" y1="96503" x2="3489" y2="97203"/>
                        <a14:foregroundMark x1="11478" y1="54196" x2="11478" y2="54196"/>
                        <a14:foregroundMark x1="11295" y1="59790" x2="11111" y2="55245"/>
                        <a14:foregroundMark x1="34711" y1="27622" x2="32415" y2="97203"/>
                        <a14:foregroundMark x1="37557" y1="49650" x2="40863" y2="93357"/>
                        <a14:foregroundMark x1="61157" y1="29371" x2="61616" y2="99650"/>
                        <a14:foregroundMark x1="62810" y1="23776" x2="62810" y2="23776"/>
                        <a14:foregroundMark x1="63820" y1="12238" x2="63820" y2="12238"/>
                        <a14:foregroundMark x1="63177" y1="17483" x2="60790" y2="47203"/>
                        <a14:foregroundMark x1="88705" y1="23776" x2="88705" y2="91259"/>
                        <a14:foregroundMark x1="91552" y1="16084" x2="93205" y2="21678"/>
                        <a14:foregroundMark x1="97888" y1="59790" x2="97888" y2="59790"/>
                        <a14:foregroundMark x1="89899" y1="80070" x2="90725" y2="93357"/>
                        <a14:foregroundMark x1="66667" y1="72378" x2="65289" y2="94056"/>
                        <a14:foregroundMark x1="60514" y1="71678" x2="58494" y2="99650"/>
                        <a14:foregroundMark x1="35262" y1="17483" x2="35262" y2="17483"/>
                        <a14:foregroundMark x1="14141" y1="23077" x2="14141" y2="23077"/>
                        <a14:foregroundMark x1="82920" y1="65385" x2="82920" y2="65385"/>
                      </a14:backgroundRemoval>
                    </a14:imgEffect>
                  </a14:imgLayer>
                </a14:imgProps>
              </a:ext>
            </a:extLst>
          </a:blip>
          <a:srcRect r="77773"/>
          <a:stretch/>
        </p:blipFill>
        <p:spPr>
          <a:xfrm>
            <a:off x="2789640" y="497716"/>
            <a:ext cx="1269599" cy="15000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A08771A-4446-4690-BE16-2394D1429F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84" y="3069129"/>
            <a:ext cx="633636" cy="6983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0437281-8696-4D8A-B3A1-03A3563B89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65" y="3069129"/>
            <a:ext cx="633636" cy="6983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4F62D0B-7DF6-4FBF-A656-467D0290C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46" y="3069129"/>
            <a:ext cx="633636" cy="6983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4DF61B0-250F-4310-848D-C9389FB13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27" y="3696758"/>
            <a:ext cx="633636" cy="6983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BF8A104-E04F-425E-9574-E0916CF8B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08" y="3696758"/>
            <a:ext cx="633636" cy="6983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835D6C8-433E-4C14-B4D3-9C481A367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25" y="3696758"/>
            <a:ext cx="633636" cy="698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5D298BB-5DC3-4849-987E-40124FDF8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06" y="3696758"/>
            <a:ext cx="633636" cy="6983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86FBA20-9AAB-495D-A12E-5125D328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603232" y="4361544"/>
            <a:ext cx="1853394" cy="214820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C482580-A406-457E-AA82-6AECFEC28CAC}"/>
              </a:ext>
            </a:extLst>
          </p:cNvPr>
          <p:cNvGrpSpPr/>
          <p:nvPr/>
        </p:nvGrpSpPr>
        <p:grpSpPr>
          <a:xfrm>
            <a:off x="9713285" y="4312422"/>
            <a:ext cx="2478714" cy="2148204"/>
            <a:chOff x="6960850" y="1804747"/>
            <a:chExt cx="5170192" cy="465587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E9FDA38A-F455-402C-B695-08D4FB29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884" b="95349" l="9948" r="89791">
                          <a14:foregroundMark x1="33246" y1="10756" x2="33246" y2="10756"/>
                          <a14:foregroundMark x1="58639" y1="9884" x2="58639" y2="9884"/>
                          <a14:foregroundMark x1="51832" y1="30233" x2="51832" y2="37500"/>
                          <a14:foregroundMark x1="42408" y1="90698" x2="42408" y2="90698"/>
                          <a14:foregroundMark x1="51047" y1="93314" x2="51047" y2="93314"/>
                          <a14:foregroundMark x1="48953" y1="92733" x2="48953" y2="92733"/>
                          <a14:foregroundMark x1="48691" y1="92733" x2="51832" y2="91279"/>
                          <a14:foregroundMark x1="42670" y1="90988" x2="52880" y2="91860"/>
                          <a14:foregroundMark x1="33246" y1="92733" x2="33246" y2="92733"/>
                          <a14:foregroundMark x1="35079" y1="92733" x2="43979" y2="92733"/>
                          <a14:foregroundMark x1="32199" y1="92733" x2="32199" y2="92733"/>
                          <a14:foregroundMark x1="30890" y1="92733" x2="30890" y2="92733"/>
                          <a14:foregroundMark x1="56283" y1="95349" x2="68325" y2="921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60850" y="1804747"/>
              <a:ext cx="5170192" cy="4655879"/>
            </a:xfrm>
            <a:prstGeom prst="rect">
              <a:avLst/>
            </a:prstGeom>
          </p:spPr>
        </p:pic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74302F9F-2489-45E4-B020-0CC2898F9EE3}"/>
                </a:ext>
              </a:extLst>
            </p:cNvPr>
            <p:cNvSpPr/>
            <p:nvPr/>
          </p:nvSpPr>
          <p:spPr>
            <a:xfrm>
              <a:off x="8617527" y="3990109"/>
              <a:ext cx="1782618" cy="1209964"/>
            </a:xfrm>
            <a:custGeom>
              <a:avLst/>
              <a:gdLst>
                <a:gd name="connsiteX0" fmla="*/ 212437 w 1782618"/>
                <a:gd name="connsiteY0" fmla="*/ 0 h 1209964"/>
                <a:gd name="connsiteX1" fmla="*/ 92364 w 1782618"/>
                <a:gd name="connsiteY1" fmla="*/ 221673 h 1209964"/>
                <a:gd name="connsiteX2" fmla="*/ 0 w 1782618"/>
                <a:gd name="connsiteY2" fmla="*/ 637309 h 1209964"/>
                <a:gd name="connsiteX3" fmla="*/ 175491 w 1782618"/>
                <a:gd name="connsiteY3" fmla="*/ 655782 h 1209964"/>
                <a:gd name="connsiteX4" fmla="*/ 138546 w 1782618"/>
                <a:gd name="connsiteY4" fmla="*/ 1108364 h 1209964"/>
                <a:gd name="connsiteX5" fmla="*/ 332509 w 1782618"/>
                <a:gd name="connsiteY5" fmla="*/ 1191491 h 1209964"/>
                <a:gd name="connsiteX6" fmla="*/ 701964 w 1782618"/>
                <a:gd name="connsiteY6" fmla="*/ 1209964 h 1209964"/>
                <a:gd name="connsiteX7" fmla="*/ 1173018 w 1782618"/>
                <a:gd name="connsiteY7" fmla="*/ 1209964 h 1209964"/>
                <a:gd name="connsiteX8" fmla="*/ 1616364 w 1782618"/>
                <a:gd name="connsiteY8" fmla="*/ 1052946 h 1209964"/>
                <a:gd name="connsiteX9" fmla="*/ 1644073 w 1782618"/>
                <a:gd name="connsiteY9" fmla="*/ 923636 h 1209964"/>
                <a:gd name="connsiteX10" fmla="*/ 1717964 w 1782618"/>
                <a:gd name="connsiteY10" fmla="*/ 905164 h 1209964"/>
                <a:gd name="connsiteX11" fmla="*/ 1782618 w 1782618"/>
                <a:gd name="connsiteY11" fmla="*/ 304800 h 1209964"/>
                <a:gd name="connsiteX12" fmla="*/ 1588655 w 1782618"/>
                <a:gd name="connsiteY12" fmla="*/ 175491 h 1209964"/>
                <a:gd name="connsiteX13" fmla="*/ 1339273 w 1782618"/>
                <a:gd name="connsiteY13" fmla="*/ 230909 h 1209964"/>
                <a:gd name="connsiteX14" fmla="*/ 1016000 w 1782618"/>
                <a:gd name="connsiteY14" fmla="*/ 221673 h 1209964"/>
                <a:gd name="connsiteX15" fmla="*/ 683491 w 1782618"/>
                <a:gd name="connsiteY15" fmla="*/ 157018 h 1209964"/>
                <a:gd name="connsiteX16" fmla="*/ 489528 w 1782618"/>
                <a:gd name="connsiteY16" fmla="*/ 83127 h 1209964"/>
                <a:gd name="connsiteX17" fmla="*/ 350982 w 1782618"/>
                <a:gd name="connsiteY17" fmla="*/ 27709 h 1209964"/>
                <a:gd name="connsiteX18" fmla="*/ 212437 w 1782618"/>
                <a:gd name="connsiteY18" fmla="*/ 0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2618" h="1209964">
                  <a:moveTo>
                    <a:pt x="212437" y="0"/>
                  </a:moveTo>
                  <a:lnTo>
                    <a:pt x="92364" y="221673"/>
                  </a:lnTo>
                  <a:lnTo>
                    <a:pt x="0" y="637309"/>
                  </a:lnTo>
                  <a:lnTo>
                    <a:pt x="175491" y="655782"/>
                  </a:lnTo>
                  <a:lnTo>
                    <a:pt x="138546" y="1108364"/>
                  </a:lnTo>
                  <a:lnTo>
                    <a:pt x="332509" y="1191491"/>
                  </a:lnTo>
                  <a:lnTo>
                    <a:pt x="701964" y="1209964"/>
                  </a:lnTo>
                  <a:lnTo>
                    <a:pt x="1173018" y="1209964"/>
                  </a:lnTo>
                  <a:lnTo>
                    <a:pt x="1616364" y="1052946"/>
                  </a:lnTo>
                  <a:lnTo>
                    <a:pt x="1644073" y="923636"/>
                  </a:lnTo>
                  <a:lnTo>
                    <a:pt x="1717964" y="905164"/>
                  </a:lnTo>
                  <a:lnTo>
                    <a:pt x="1782618" y="304800"/>
                  </a:lnTo>
                  <a:lnTo>
                    <a:pt x="1588655" y="175491"/>
                  </a:lnTo>
                  <a:lnTo>
                    <a:pt x="1339273" y="230909"/>
                  </a:lnTo>
                  <a:lnTo>
                    <a:pt x="1016000" y="221673"/>
                  </a:lnTo>
                  <a:lnTo>
                    <a:pt x="683491" y="157018"/>
                  </a:lnTo>
                  <a:lnTo>
                    <a:pt x="489528" y="83127"/>
                  </a:lnTo>
                  <a:lnTo>
                    <a:pt x="350982" y="27709"/>
                  </a:lnTo>
                  <a:lnTo>
                    <a:pt x="21243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AD97A03-CF0C-4381-AAD4-EA04050794CD}"/>
              </a:ext>
            </a:extLst>
          </p:cNvPr>
          <p:cNvGrpSpPr/>
          <p:nvPr/>
        </p:nvGrpSpPr>
        <p:grpSpPr>
          <a:xfrm>
            <a:off x="1067361" y="3664957"/>
            <a:ext cx="2578682" cy="733857"/>
            <a:chOff x="619433" y="1276167"/>
            <a:chExt cx="3306736" cy="763650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9A40796E-28D5-4E90-9E0B-78DBF8520756}"/>
                </a:ext>
              </a:extLst>
            </p:cNvPr>
            <p:cNvSpPr/>
            <p:nvPr/>
          </p:nvSpPr>
          <p:spPr>
            <a:xfrm>
              <a:off x="619433" y="1276167"/>
              <a:ext cx="3306736" cy="763650"/>
            </a:xfrm>
            <a:prstGeom prst="wedgeEllipseCallout">
              <a:avLst>
                <a:gd name="adj1" fmla="val -20765"/>
                <a:gd name="adj2" fmla="val 71670"/>
              </a:avLst>
            </a:prstGeom>
            <a:solidFill>
              <a:srgbClr val="00FFCC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10897D3-9342-474C-A46E-E5E400CC5C47}"/>
                </a:ext>
              </a:extLst>
            </p:cNvPr>
            <p:cNvSpPr txBox="1"/>
            <p:nvPr/>
          </p:nvSpPr>
          <p:spPr>
            <a:xfrm>
              <a:off x="951977" y="1385242"/>
              <a:ext cx="2678167" cy="41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8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táo</a:t>
              </a:r>
              <a:endParaRPr lang="en-US" sz="20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F5C40A8-04F0-48B4-8EB6-BF204AAEB7F5}"/>
              </a:ext>
            </a:extLst>
          </p:cNvPr>
          <p:cNvGrpSpPr/>
          <p:nvPr/>
        </p:nvGrpSpPr>
        <p:grpSpPr>
          <a:xfrm>
            <a:off x="8421372" y="2870582"/>
            <a:ext cx="2587691" cy="1181640"/>
            <a:chOff x="619433" y="1072980"/>
            <a:chExt cx="2142288" cy="966838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xmlns="" id="{7EA6C57E-EBF1-4146-B44E-FE476D6C571A}"/>
                </a:ext>
              </a:extLst>
            </p:cNvPr>
            <p:cNvSpPr/>
            <p:nvPr/>
          </p:nvSpPr>
          <p:spPr>
            <a:xfrm>
              <a:off x="619433" y="1072980"/>
              <a:ext cx="2142288" cy="966838"/>
            </a:xfrm>
            <a:prstGeom prst="wedgeEllipseCallout">
              <a:avLst>
                <a:gd name="adj1" fmla="val 22069"/>
                <a:gd name="adj2" fmla="val 68782"/>
              </a:avLst>
            </a:prstGeom>
            <a:solidFill>
              <a:srgbClr val="FF99FF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UTM Avo" panose="0204060305050602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4A1785D-EC94-48B2-B366-886CBF505174}"/>
                </a:ext>
              </a:extLst>
            </p:cNvPr>
            <p:cNvSpPr txBox="1"/>
            <p:nvPr/>
          </p:nvSpPr>
          <p:spPr>
            <a:xfrm>
              <a:off x="741120" y="1216431"/>
              <a:ext cx="1872078" cy="57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mấy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3BEBDF09-342F-4ED9-B5F6-B621D3F6C68F}"/>
              </a:ext>
            </a:extLst>
          </p:cNvPr>
          <p:cNvGrpSpPr/>
          <p:nvPr/>
        </p:nvGrpSpPr>
        <p:grpSpPr>
          <a:xfrm>
            <a:off x="2356702" y="4759855"/>
            <a:ext cx="2925396" cy="1022433"/>
            <a:chOff x="619432" y="975875"/>
            <a:chExt cx="3568834" cy="1063942"/>
          </a:xfrm>
        </p:grpSpPr>
        <p:sp>
          <p:nvSpPr>
            <p:cNvPr id="36" name="Speech Bubble: Oval 35">
              <a:extLst>
                <a:ext uri="{FF2B5EF4-FFF2-40B4-BE49-F238E27FC236}">
                  <a16:creationId xmlns:a16="http://schemas.microsoft.com/office/drawing/2014/main" xmlns="" id="{C46BE228-37FA-47B6-B6AD-D91868C92AA2}"/>
                </a:ext>
              </a:extLst>
            </p:cNvPr>
            <p:cNvSpPr/>
            <p:nvPr/>
          </p:nvSpPr>
          <p:spPr>
            <a:xfrm>
              <a:off x="619432" y="975875"/>
              <a:ext cx="3568834" cy="1063942"/>
            </a:xfrm>
            <a:prstGeom prst="wedgeEllipseCallout">
              <a:avLst>
                <a:gd name="adj1" fmla="val -56225"/>
                <a:gd name="adj2" fmla="val -28418"/>
              </a:avLst>
            </a:prstGeom>
            <a:solidFill>
              <a:srgbClr val="00FFCC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UTM Avo" panose="020406030505060202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B2DCC8F-B100-45EA-90CC-D826B92D7145}"/>
                </a:ext>
              </a:extLst>
            </p:cNvPr>
            <p:cNvSpPr txBox="1"/>
            <p:nvPr/>
          </p:nvSpPr>
          <p:spPr>
            <a:xfrm>
              <a:off x="1106317" y="1075478"/>
              <a:ext cx="3016978" cy="73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Chia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cho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4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táo</a:t>
              </a:r>
              <a:endParaRPr lang="en-US" sz="20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0397C39-2E28-46AD-9845-8C3A45BE4D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1" b="99650" l="3398" r="97888">
                        <a14:foregroundMark x1="12489" y1="36364" x2="12489" y2="36364"/>
                        <a14:foregroundMark x1="6612" y1="42657" x2="6612" y2="42657"/>
                        <a14:foregroundMark x1="10836" y1="85664" x2="10836" y2="85664"/>
                        <a14:foregroundMark x1="4500" y1="96503" x2="3489" y2="97203"/>
                        <a14:foregroundMark x1="11478" y1="54196" x2="11478" y2="54196"/>
                        <a14:foregroundMark x1="11295" y1="59790" x2="11111" y2="55245"/>
                        <a14:foregroundMark x1="34711" y1="27622" x2="32415" y2="97203"/>
                        <a14:foregroundMark x1="37557" y1="49650" x2="40863" y2="93357"/>
                        <a14:foregroundMark x1="61157" y1="29371" x2="61616" y2="99650"/>
                        <a14:foregroundMark x1="62810" y1="23776" x2="62810" y2="23776"/>
                        <a14:foregroundMark x1="63820" y1="12238" x2="63820" y2="12238"/>
                        <a14:foregroundMark x1="63177" y1="17483" x2="60790" y2="47203"/>
                        <a14:foregroundMark x1="88705" y1="23776" x2="88705" y2="91259"/>
                        <a14:foregroundMark x1="91552" y1="16084" x2="93205" y2="21678"/>
                        <a14:foregroundMark x1="97888" y1="59790" x2="97888" y2="59790"/>
                        <a14:foregroundMark x1="89899" y1="80070" x2="90725" y2="93357"/>
                        <a14:foregroundMark x1="66667" y1="72378" x2="65289" y2="94056"/>
                        <a14:foregroundMark x1="60514" y1="71678" x2="58494" y2="99650"/>
                        <a14:foregroundMark x1="35262" y1="17483" x2="35262" y2="17483"/>
                        <a14:foregroundMark x1="14141" y1="23077" x2="14141" y2="23077"/>
                        <a14:foregroundMark x1="82920" y1="65385" x2="82920" y2="65385"/>
                      </a14:backgroundRemoval>
                    </a14:imgEffect>
                  </a14:imgLayer>
                </a14:imgProps>
              </a:ext>
            </a:extLst>
          </a:blip>
          <a:srcRect l="25092" t="1617" r="52681" b="-1617"/>
          <a:stretch/>
        </p:blipFill>
        <p:spPr>
          <a:xfrm>
            <a:off x="4795922" y="571951"/>
            <a:ext cx="1269599" cy="150008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A86F7EF-0F3E-41CE-9676-D8658B336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1" b="99650" l="3398" r="97888">
                        <a14:foregroundMark x1="12489" y1="36364" x2="12489" y2="36364"/>
                        <a14:foregroundMark x1="6612" y1="42657" x2="6612" y2="42657"/>
                        <a14:foregroundMark x1="10836" y1="85664" x2="10836" y2="85664"/>
                        <a14:foregroundMark x1="4500" y1="96503" x2="3489" y2="97203"/>
                        <a14:foregroundMark x1="11478" y1="54196" x2="11478" y2="54196"/>
                        <a14:foregroundMark x1="11295" y1="59790" x2="11111" y2="55245"/>
                        <a14:foregroundMark x1="34711" y1="27622" x2="32415" y2="97203"/>
                        <a14:foregroundMark x1="37557" y1="49650" x2="40863" y2="93357"/>
                        <a14:foregroundMark x1="61157" y1="29371" x2="61616" y2="99650"/>
                        <a14:foregroundMark x1="62810" y1="23776" x2="62810" y2="23776"/>
                        <a14:foregroundMark x1="63820" y1="12238" x2="63820" y2="12238"/>
                        <a14:foregroundMark x1="63177" y1="17483" x2="60790" y2="47203"/>
                        <a14:foregroundMark x1="88705" y1="23776" x2="88705" y2="91259"/>
                        <a14:foregroundMark x1="91552" y1="16084" x2="93205" y2="21678"/>
                        <a14:foregroundMark x1="97888" y1="59790" x2="97888" y2="59790"/>
                        <a14:foregroundMark x1="89899" y1="80070" x2="90725" y2="93357"/>
                        <a14:foregroundMark x1="66667" y1="72378" x2="65289" y2="94056"/>
                        <a14:foregroundMark x1="60514" y1="71678" x2="58494" y2="99650"/>
                        <a14:foregroundMark x1="35262" y1="17483" x2="35262" y2="17483"/>
                        <a14:foregroundMark x1="14141" y1="23077" x2="14141" y2="23077"/>
                        <a14:foregroundMark x1="82920" y1="65385" x2="82920" y2="65385"/>
                      </a14:backgroundRemoval>
                    </a14:imgEffect>
                  </a14:imgLayer>
                </a14:imgProps>
              </a:ext>
            </a:extLst>
          </a:blip>
          <a:srcRect l="51277" t="1366" r="26496" b="-1366"/>
          <a:stretch/>
        </p:blipFill>
        <p:spPr>
          <a:xfrm>
            <a:off x="6676902" y="571951"/>
            <a:ext cx="1269599" cy="150008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37C234F-4AB3-4F44-93D7-9CCB027A16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1" b="99650" l="3398" r="97888">
                        <a14:foregroundMark x1="12489" y1="36364" x2="12489" y2="36364"/>
                        <a14:foregroundMark x1="6612" y1="42657" x2="6612" y2="42657"/>
                        <a14:foregroundMark x1="10836" y1="85664" x2="10836" y2="85664"/>
                        <a14:foregroundMark x1="4500" y1="96503" x2="3489" y2="97203"/>
                        <a14:foregroundMark x1="11478" y1="54196" x2="11478" y2="54196"/>
                        <a14:foregroundMark x1="11295" y1="59790" x2="11111" y2="55245"/>
                        <a14:foregroundMark x1="34711" y1="27622" x2="32415" y2="97203"/>
                        <a14:foregroundMark x1="37557" y1="49650" x2="40863" y2="93357"/>
                        <a14:foregroundMark x1="61157" y1="29371" x2="61616" y2="99650"/>
                        <a14:foregroundMark x1="62810" y1="23776" x2="62810" y2="23776"/>
                        <a14:foregroundMark x1="63820" y1="12238" x2="63820" y2="12238"/>
                        <a14:foregroundMark x1="63177" y1="17483" x2="60790" y2="47203"/>
                        <a14:foregroundMark x1="88705" y1="23776" x2="88705" y2="91259"/>
                        <a14:foregroundMark x1="91552" y1="16084" x2="93205" y2="21678"/>
                        <a14:foregroundMark x1="97888" y1="59790" x2="97888" y2="59790"/>
                        <a14:foregroundMark x1="89899" y1="80070" x2="90725" y2="93357"/>
                        <a14:foregroundMark x1="66667" y1="72378" x2="65289" y2="94056"/>
                        <a14:foregroundMark x1="60514" y1="71678" x2="58494" y2="99650"/>
                        <a14:foregroundMark x1="35262" y1="17483" x2="35262" y2="17483"/>
                        <a14:foregroundMark x1="14141" y1="23077" x2="14141" y2="23077"/>
                        <a14:foregroundMark x1="82920" y1="65385" x2="82920" y2="65385"/>
                      </a14:backgroundRemoval>
                    </a14:imgEffect>
                  </a14:imgLayer>
                </a14:imgProps>
              </a:ext>
            </a:extLst>
          </a:blip>
          <a:srcRect l="78742" t="3275" r="-969" b="-3275"/>
          <a:stretch/>
        </p:blipFill>
        <p:spPr>
          <a:xfrm>
            <a:off x="8443686" y="665673"/>
            <a:ext cx="1269599" cy="150008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F688594-63BE-4FCE-88C5-88EB3284F77B}"/>
              </a:ext>
            </a:extLst>
          </p:cNvPr>
          <p:cNvSpPr txBox="1"/>
          <p:nvPr/>
        </p:nvSpPr>
        <p:spPr>
          <a:xfrm>
            <a:off x="3170960" y="3518548"/>
            <a:ext cx="6304720" cy="1820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táo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</a:t>
            </a: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 : 4 = 2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Tám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D7AF26D-FF38-4687-B8E3-CFC3621E434B}"/>
              </a:ext>
            </a:extLst>
          </p:cNvPr>
          <p:cNvGrpSpPr/>
          <p:nvPr/>
        </p:nvGrpSpPr>
        <p:grpSpPr>
          <a:xfrm>
            <a:off x="5143415" y="3485365"/>
            <a:ext cx="2587691" cy="1023342"/>
            <a:chOff x="619433" y="1202502"/>
            <a:chExt cx="2142288" cy="83731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4CE89BC6-53EA-4F8C-B229-E51011B24114}"/>
                </a:ext>
              </a:extLst>
            </p:cNvPr>
            <p:cNvSpPr/>
            <p:nvPr/>
          </p:nvSpPr>
          <p:spPr>
            <a:xfrm>
              <a:off x="619433" y="1202502"/>
              <a:ext cx="2142288" cy="837316"/>
            </a:xfrm>
            <a:prstGeom prst="roundRect">
              <a:avLst/>
            </a:prstGeom>
            <a:solidFill>
              <a:srgbClr val="FF99FF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087E39B-EA0C-436B-A025-855A8A3477C1}"/>
                </a:ext>
              </a:extLst>
            </p:cNvPr>
            <p:cNvSpPr txBox="1"/>
            <p:nvPr/>
          </p:nvSpPr>
          <p:spPr>
            <a:xfrm>
              <a:off x="750444" y="1281192"/>
              <a:ext cx="1872078" cy="57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2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36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17044 -0.1539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-770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16862 -0.1539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-770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-0.18334 -0.1539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770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18268 -0.1539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1362 -0.1460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-731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14245 -0.146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-731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14192 -0.1583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6" y="-7917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14935 -0.1597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E9C010-8132-4C94-A88C-AA6F8D422CB6}"/>
              </a:ext>
            </a:extLst>
          </p:cNvPr>
          <p:cNvGrpSpPr/>
          <p:nvPr/>
        </p:nvGrpSpPr>
        <p:grpSpPr>
          <a:xfrm>
            <a:off x="1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26C735B-E3A6-4B83-80E3-93D5A537E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7015" y="3192431"/>
            <a:ext cx="542681" cy="5426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21379E7-8EA1-4976-B1EF-BE82125577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1" b="99650" l="3398" r="97888">
                        <a14:foregroundMark x1="12489" y1="36364" x2="12489" y2="36364"/>
                        <a14:foregroundMark x1="6612" y1="42657" x2="6612" y2="42657"/>
                        <a14:foregroundMark x1="10836" y1="85664" x2="10836" y2="85664"/>
                        <a14:foregroundMark x1="4500" y1="96503" x2="3489" y2="97203"/>
                        <a14:foregroundMark x1="11478" y1="54196" x2="11478" y2="54196"/>
                        <a14:foregroundMark x1="11295" y1="59790" x2="11111" y2="55245"/>
                        <a14:foregroundMark x1="34711" y1="27622" x2="32415" y2="97203"/>
                        <a14:foregroundMark x1="37557" y1="49650" x2="40863" y2="93357"/>
                        <a14:foregroundMark x1="61157" y1="29371" x2="61616" y2="99650"/>
                        <a14:foregroundMark x1="62810" y1="23776" x2="62810" y2="23776"/>
                        <a14:foregroundMark x1="63820" y1="12238" x2="63820" y2="12238"/>
                        <a14:foregroundMark x1="63177" y1="17483" x2="60790" y2="47203"/>
                        <a14:foregroundMark x1="88705" y1="23776" x2="88705" y2="91259"/>
                        <a14:foregroundMark x1="91552" y1="16084" x2="93205" y2="21678"/>
                        <a14:foregroundMark x1="97888" y1="59790" x2="97888" y2="59790"/>
                        <a14:foregroundMark x1="89899" y1="80070" x2="90725" y2="93357"/>
                        <a14:foregroundMark x1="66667" y1="72378" x2="65289" y2="94056"/>
                        <a14:foregroundMark x1="60514" y1="71678" x2="58494" y2="99650"/>
                        <a14:foregroundMark x1="35262" y1="17483" x2="35262" y2="17483"/>
                        <a14:foregroundMark x1="14141" y1="23077" x2="14141" y2="23077"/>
                        <a14:foregroundMark x1="82920" y1="65385" x2="82920" y2="65385"/>
                      </a14:backgroundRemoval>
                    </a14:imgEffect>
                  </a14:imgLayer>
                </a14:imgProps>
              </a:ext>
            </a:extLst>
          </a:blip>
          <a:srcRect r="77773"/>
          <a:stretch/>
        </p:blipFill>
        <p:spPr>
          <a:xfrm>
            <a:off x="2789640" y="665673"/>
            <a:ext cx="1269599" cy="15000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A08771A-4446-4690-BE16-2394D1429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1596" y="3192431"/>
            <a:ext cx="542681" cy="5426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0437281-8696-4D8A-B3A1-03A3563B8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8595" y="3192431"/>
            <a:ext cx="542681" cy="5426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4F62D0B-7DF6-4FBF-A656-467D0290C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3176" y="3192431"/>
            <a:ext cx="542681" cy="5426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4DF61B0-250F-4310-848D-C9389FB13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7015" y="3820060"/>
            <a:ext cx="542681" cy="5426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BF8A104-E04F-425E-9574-E0916CF8B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1596" y="3820060"/>
            <a:ext cx="542681" cy="5426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835D6C8-433E-4C14-B4D3-9C481A367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8595" y="3820060"/>
            <a:ext cx="542681" cy="542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5D298BB-5DC3-4849-987E-40124FDF8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3176" y="3820060"/>
            <a:ext cx="542681" cy="5426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86FBA20-9AAB-495D-A12E-5125D3288B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603232" y="4361544"/>
            <a:ext cx="1853394" cy="214820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C482580-A406-457E-AA82-6AECFEC28CAC}"/>
              </a:ext>
            </a:extLst>
          </p:cNvPr>
          <p:cNvGrpSpPr/>
          <p:nvPr/>
        </p:nvGrpSpPr>
        <p:grpSpPr>
          <a:xfrm>
            <a:off x="9713285" y="4312422"/>
            <a:ext cx="2478714" cy="2148204"/>
            <a:chOff x="6960850" y="1804747"/>
            <a:chExt cx="5170192" cy="465587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E9FDA38A-F455-402C-B695-08D4FB29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884" b="95349" l="9948" r="89791">
                          <a14:foregroundMark x1="33246" y1="10756" x2="33246" y2="10756"/>
                          <a14:foregroundMark x1="58639" y1="9884" x2="58639" y2="9884"/>
                          <a14:foregroundMark x1="51832" y1="30233" x2="51832" y2="37500"/>
                          <a14:foregroundMark x1="42408" y1="90698" x2="42408" y2="90698"/>
                          <a14:foregroundMark x1="51047" y1="93314" x2="51047" y2="93314"/>
                          <a14:foregroundMark x1="48953" y1="92733" x2="48953" y2="92733"/>
                          <a14:foregroundMark x1="48691" y1="92733" x2="51832" y2="91279"/>
                          <a14:foregroundMark x1="42670" y1="90988" x2="52880" y2="91860"/>
                          <a14:foregroundMark x1="33246" y1="92733" x2="33246" y2="92733"/>
                          <a14:foregroundMark x1="35079" y1="92733" x2="43979" y2="92733"/>
                          <a14:foregroundMark x1="32199" y1="92733" x2="32199" y2="92733"/>
                          <a14:foregroundMark x1="30890" y1="92733" x2="30890" y2="92733"/>
                          <a14:foregroundMark x1="56283" y1="95349" x2="68325" y2="921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60850" y="1804747"/>
              <a:ext cx="5170192" cy="4655879"/>
            </a:xfrm>
            <a:prstGeom prst="rect">
              <a:avLst/>
            </a:prstGeom>
          </p:spPr>
        </p:pic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74302F9F-2489-45E4-B020-0CC2898F9EE3}"/>
                </a:ext>
              </a:extLst>
            </p:cNvPr>
            <p:cNvSpPr/>
            <p:nvPr/>
          </p:nvSpPr>
          <p:spPr>
            <a:xfrm>
              <a:off x="8617527" y="3990109"/>
              <a:ext cx="1782618" cy="1209964"/>
            </a:xfrm>
            <a:custGeom>
              <a:avLst/>
              <a:gdLst>
                <a:gd name="connsiteX0" fmla="*/ 212437 w 1782618"/>
                <a:gd name="connsiteY0" fmla="*/ 0 h 1209964"/>
                <a:gd name="connsiteX1" fmla="*/ 92364 w 1782618"/>
                <a:gd name="connsiteY1" fmla="*/ 221673 h 1209964"/>
                <a:gd name="connsiteX2" fmla="*/ 0 w 1782618"/>
                <a:gd name="connsiteY2" fmla="*/ 637309 h 1209964"/>
                <a:gd name="connsiteX3" fmla="*/ 175491 w 1782618"/>
                <a:gd name="connsiteY3" fmla="*/ 655782 h 1209964"/>
                <a:gd name="connsiteX4" fmla="*/ 138546 w 1782618"/>
                <a:gd name="connsiteY4" fmla="*/ 1108364 h 1209964"/>
                <a:gd name="connsiteX5" fmla="*/ 332509 w 1782618"/>
                <a:gd name="connsiteY5" fmla="*/ 1191491 h 1209964"/>
                <a:gd name="connsiteX6" fmla="*/ 701964 w 1782618"/>
                <a:gd name="connsiteY6" fmla="*/ 1209964 h 1209964"/>
                <a:gd name="connsiteX7" fmla="*/ 1173018 w 1782618"/>
                <a:gd name="connsiteY7" fmla="*/ 1209964 h 1209964"/>
                <a:gd name="connsiteX8" fmla="*/ 1616364 w 1782618"/>
                <a:gd name="connsiteY8" fmla="*/ 1052946 h 1209964"/>
                <a:gd name="connsiteX9" fmla="*/ 1644073 w 1782618"/>
                <a:gd name="connsiteY9" fmla="*/ 923636 h 1209964"/>
                <a:gd name="connsiteX10" fmla="*/ 1717964 w 1782618"/>
                <a:gd name="connsiteY10" fmla="*/ 905164 h 1209964"/>
                <a:gd name="connsiteX11" fmla="*/ 1782618 w 1782618"/>
                <a:gd name="connsiteY11" fmla="*/ 304800 h 1209964"/>
                <a:gd name="connsiteX12" fmla="*/ 1588655 w 1782618"/>
                <a:gd name="connsiteY12" fmla="*/ 175491 h 1209964"/>
                <a:gd name="connsiteX13" fmla="*/ 1339273 w 1782618"/>
                <a:gd name="connsiteY13" fmla="*/ 230909 h 1209964"/>
                <a:gd name="connsiteX14" fmla="*/ 1016000 w 1782618"/>
                <a:gd name="connsiteY14" fmla="*/ 221673 h 1209964"/>
                <a:gd name="connsiteX15" fmla="*/ 683491 w 1782618"/>
                <a:gd name="connsiteY15" fmla="*/ 157018 h 1209964"/>
                <a:gd name="connsiteX16" fmla="*/ 489528 w 1782618"/>
                <a:gd name="connsiteY16" fmla="*/ 83127 h 1209964"/>
                <a:gd name="connsiteX17" fmla="*/ 350982 w 1782618"/>
                <a:gd name="connsiteY17" fmla="*/ 27709 h 1209964"/>
                <a:gd name="connsiteX18" fmla="*/ 212437 w 1782618"/>
                <a:gd name="connsiteY18" fmla="*/ 0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2618" h="1209964">
                  <a:moveTo>
                    <a:pt x="212437" y="0"/>
                  </a:moveTo>
                  <a:lnTo>
                    <a:pt x="92364" y="221673"/>
                  </a:lnTo>
                  <a:lnTo>
                    <a:pt x="0" y="637309"/>
                  </a:lnTo>
                  <a:lnTo>
                    <a:pt x="175491" y="655782"/>
                  </a:lnTo>
                  <a:lnTo>
                    <a:pt x="138546" y="1108364"/>
                  </a:lnTo>
                  <a:lnTo>
                    <a:pt x="332509" y="1191491"/>
                  </a:lnTo>
                  <a:lnTo>
                    <a:pt x="701964" y="1209964"/>
                  </a:lnTo>
                  <a:lnTo>
                    <a:pt x="1173018" y="1209964"/>
                  </a:lnTo>
                  <a:lnTo>
                    <a:pt x="1616364" y="1052946"/>
                  </a:lnTo>
                  <a:lnTo>
                    <a:pt x="1644073" y="923636"/>
                  </a:lnTo>
                  <a:lnTo>
                    <a:pt x="1717964" y="905164"/>
                  </a:lnTo>
                  <a:lnTo>
                    <a:pt x="1782618" y="304800"/>
                  </a:lnTo>
                  <a:lnTo>
                    <a:pt x="1588655" y="175491"/>
                  </a:lnTo>
                  <a:lnTo>
                    <a:pt x="1339273" y="230909"/>
                  </a:lnTo>
                  <a:lnTo>
                    <a:pt x="1016000" y="221673"/>
                  </a:lnTo>
                  <a:lnTo>
                    <a:pt x="683491" y="157018"/>
                  </a:lnTo>
                  <a:lnTo>
                    <a:pt x="489528" y="83127"/>
                  </a:lnTo>
                  <a:lnTo>
                    <a:pt x="350982" y="27709"/>
                  </a:lnTo>
                  <a:lnTo>
                    <a:pt x="21243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AD97A03-CF0C-4381-AAD4-EA04050794CD}"/>
              </a:ext>
            </a:extLst>
          </p:cNvPr>
          <p:cNvGrpSpPr/>
          <p:nvPr/>
        </p:nvGrpSpPr>
        <p:grpSpPr>
          <a:xfrm>
            <a:off x="1067361" y="3664957"/>
            <a:ext cx="2991878" cy="733857"/>
            <a:chOff x="619433" y="1276167"/>
            <a:chExt cx="3306736" cy="763650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xmlns="" id="{9A40796E-28D5-4E90-9E0B-78DBF8520756}"/>
                </a:ext>
              </a:extLst>
            </p:cNvPr>
            <p:cNvSpPr/>
            <p:nvPr/>
          </p:nvSpPr>
          <p:spPr>
            <a:xfrm>
              <a:off x="619433" y="1276167"/>
              <a:ext cx="3306736" cy="763650"/>
            </a:xfrm>
            <a:prstGeom prst="wedgeEllipseCallout">
              <a:avLst>
                <a:gd name="adj1" fmla="val -20765"/>
                <a:gd name="adj2" fmla="val 71670"/>
              </a:avLst>
            </a:prstGeom>
            <a:solidFill>
              <a:srgbClr val="00FFCC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10897D3-9342-474C-A46E-E5E400CC5C47}"/>
                </a:ext>
              </a:extLst>
            </p:cNvPr>
            <p:cNvSpPr txBox="1"/>
            <p:nvPr/>
          </p:nvSpPr>
          <p:spPr>
            <a:xfrm>
              <a:off x="945454" y="1417343"/>
              <a:ext cx="2974192" cy="41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8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vuông</a:t>
              </a:r>
              <a:endParaRPr lang="en-US" sz="20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F5C40A8-04F0-48B4-8EB6-BF204AAEB7F5}"/>
              </a:ext>
            </a:extLst>
          </p:cNvPr>
          <p:cNvGrpSpPr/>
          <p:nvPr/>
        </p:nvGrpSpPr>
        <p:grpSpPr>
          <a:xfrm>
            <a:off x="8536948" y="3057333"/>
            <a:ext cx="2587691" cy="1181640"/>
            <a:chOff x="619433" y="1072980"/>
            <a:chExt cx="2142288" cy="966838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xmlns="" id="{7EA6C57E-EBF1-4146-B44E-FE476D6C571A}"/>
                </a:ext>
              </a:extLst>
            </p:cNvPr>
            <p:cNvSpPr/>
            <p:nvPr/>
          </p:nvSpPr>
          <p:spPr>
            <a:xfrm>
              <a:off x="619433" y="1072980"/>
              <a:ext cx="2142288" cy="966838"/>
            </a:xfrm>
            <a:prstGeom prst="wedgeEllipseCallout">
              <a:avLst>
                <a:gd name="adj1" fmla="val 8955"/>
                <a:gd name="adj2" fmla="val 67186"/>
              </a:avLst>
            </a:prstGeom>
            <a:solidFill>
              <a:srgbClr val="FF99FF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4A1785D-EC94-48B2-B366-886CBF505174}"/>
                </a:ext>
              </a:extLst>
            </p:cNvPr>
            <p:cNvSpPr txBox="1"/>
            <p:nvPr/>
          </p:nvSpPr>
          <p:spPr>
            <a:xfrm>
              <a:off x="741120" y="1216431"/>
              <a:ext cx="1872078" cy="57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mấy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3BEBDF09-342F-4ED9-B5F6-B621D3F6C68F}"/>
              </a:ext>
            </a:extLst>
          </p:cNvPr>
          <p:cNvGrpSpPr/>
          <p:nvPr/>
        </p:nvGrpSpPr>
        <p:grpSpPr>
          <a:xfrm>
            <a:off x="2356702" y="4759855"/>
            <a:ext cx="2925396" cy="1022433"/>
            <a:chOff x="619432" y="975875"/>
            <a:chExt cx="3568834" cy="1063942"/>
          </a:xfrm>
        </p:grpSpPr>
        <p:sp>
          <p:nvSpPr>
            <p:cNvPr id="36" name="Speech Bubble: Oval 35">
              <a:extLst>
                <a:ext uri="{FF2B5EF4-FFF2-40B4-BE49-F238E27FC236}">
                  <a16:creationId xmlns:a16="http://schemas.microsoft.com/office/drawing/2014/main" xmlns="" id="{C46BE228-37FA-47B6-B6AD-D91868C92AA2}"/>
                </a:ext>
              </a:extLst>
            </p:cNvPr>
            <p:cNvSpPr/>
            <p:nvPr/>
          </p:nvSpPr>
          <p:spPr>
            <a:xfrm>
              <a:off x="619432" y="975875"/>
              <a:ext cx="3568834" cy="1063942"/>
            </a:xfrm>
            <a:prstGeom prst="wedgeEllipseCallout">
              <a:avLst>
                <a:gd name="adj1" fmla="val -56225"/>
                <a:gd name="adj2" fmla="val -28418"/>
              </a:avLst>
            </a:prstGeom>
            <a:solidFill>
              <a:srgbClr val="00FFCC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UTM Avo" panose="020406030505060202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B2DCC8F-B100-45EA-90CC-D826B92D7145}"/>
                </a:ext>
              </a:extLst>
            </p:cNvPr>
            <p:cNvSpPr txBox="1"/>
            <p:nvPr/>
          </p:nvSpPr>
          <p:spPr>
            <a:xfrm>
              <a:off x="741334" y="1170121"/>
              <a:ext cx="3381961" cy="73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Chia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cho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2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vuông</a:t>
              </a:r>
              <a:endParaRPr lang="en-US" sz="20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0397C39-2E28-46AD-9845-8C3A45BE4D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1" b="99650" l="3398" r="97888">
                        <a14:foregroundMark x1="12489" y1="36364" x2="12489" y2="36364"/>
                        <a14:foregroundMark x1="6612" y1="42657" x2="6612" y2="42657"/>
                        <a14:foregroundMark x1="10836" y1="85664" x2="10836" y2="85664"/>
                        <a14:foregroundMark x1="4500" y1="96503" x2="3489" y2="97203"/>
                        <a14:foregroundMark x1="11478" y1="54196" x2="11478" y2="54196"/>
                        <a14:foregroundMark x1="11295" y1="59790" x2="11111" y2="55245"/>
                        <a14:foregroundMark x1="34711" y1="27622" x2="32415" y2="97203"/>
                        <a14:foregroundMark x1="37557" y1="49650" x2="40863" y2="93357"/>
                        <a14:foregroundMark x1="61157" y1="29371" x2="61616" y2="99650"/>
                        <a14:foregroundMark x1="62810" y1="23776" x2="62810" y2="23776"/>
                        <a14:foregroundMark x1="63820" y1="12238" x2="63820" y2="12238"/>
                        <a14:foregroundMark x1="63177" y1="17483" x2="60790" y2="47203"/>
                        <a14:foregroundMark x1="88705" y1="23776" x2="88705" y2="91259"/>
                        <a14:foregroundMark x1="91552" y1="16084" x2="93205" y2="21678"/>
                        <a14:foregroundMark x1="97888" y1="59790" x2="97888" y2="59790"/>
                        <a14:foregroundMark x1="89899" y1="80070" x2="90725" y2="93357"/>
                        <a14:foregroundMark x1="66667" y1="72378" x2="65289" y2="94056"/>
                        <a14:foregroundMark x1="60514" y1="71678" x2="58494" y2="99650"/>
                        <a14:foregroundMark x1="35262" y1="17483" x2="35262" y2="17483"/>
                        <a14:foregroundMark x1="14141" y1="23077" x2="14141" y2="23077"/>
                        <a14:foregroundMark x1="82920" y1="65385" x2="82920" y2="65385"/>
                      </a14:backgroundRemoval>
                    </a14:imgEffect>
                  </a14:imgLayer>
                </a14:imgProps>
              </a:ext>
            </a:extLst>
          </a:blip>
          <a:srcRect l="25092" t="1617" r="52681" b="-1617"/>
          <a:stretch/>
        </p:blipFill>
        <p:spPr>
          <a:xfrm>
            <a:off x="4795922" y="665673"/>
            <a:ext cx="1269599" cy="150008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A86F7EF-0F3E-41CE-9676-D8658B336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1" b="99650" l="3398" r="97888">
                        <a14:foregroundMark x1="12489" y1="36364" x2="12489" y2="36364"/>
                        <a14:foregroundMark x1="6612" y1="42657" x2="6612" y2="42657"/>
                        <a14:foregroundMark x1="10836" y1="85664" x2="10836" y2="85664"/>
                        <a14:foregroundMark x1="4500" y1="96503" x2="3489" y2="97203"/>
                        <a14:foregroundMark x1="11478" y1="54196" x2="11478" y2="54196"/>
                        <a14:foregroundMark x1="11295" y1="59790" x2="11111" y2="55245"/>
                        <a14:foregroundMark x1="34711" y1="27622" x2="32415" y2="97203"/>
                        <a14:foregroundMark x1="37557" y1="49650" x2="40863" y2="93357"/>
                        <a14:foregroundMark x1="61157" y1="29371" x2="61616" y2="99650"/>
                        <a14:foregroundMark x1="62810" y1="23776" x2="62810" y2="23776"/>
                        <a14:foregroundMark x1="63820" y1="12238" x2="63820" y2="12238"/>
                        <a14:foregroundMark x1="63177" y1="17483" x2="60790" y2="47203"/>
                        <a14:foregroundMark x1="88705" y1="23776" x2="88705" y2="91259"/>
                        <a14:foregroundMark x1="91552" y1="16084" x2="93205" y2="21678"/>
                        <a14:foregroundMark x1="97888" y1="59790" x2="97888" y2="59790"/>
                        <a14:foregroundMark x1="89899" y1="80070" x2="90725" y2="93357"/>
                        <a14:foregroundMark x1="66667" y1="72378" x2="65289" y2="94056"/>
                        <a14:foregroundMark x1="60514" y1="71678" x2="58494" y2="99650"/>
                        <a14:foregroundMark x1="35262" y1="17483" x2="35262" y2="17483"/>
                        <a14:foregroundMark x1="14141" y1="23077" x2="14141" y2="23077"/>
                        <a14:foregroundMark x1="82920" y1="65385" x2="82920" y2="65385"/>
                      </a14:backgroundRemoval>
                    </a14:imgEffect>
                  </a14:imgLayer>
                </a14:imgProps>
              </a:ext>
            </a:extLst>
          </a:blip>
          <a:srcRect l="51277" t="1366" r="26496" b="-1366"/>
          <a:stretch/>
        </p:blipFill>
        <p:spPr>
          <a:xfrm>
            <a:off x="6676902" y="665673"/>
            <a:ext cx="1269599" cy="150008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37C234F-4AB3-4F44-93D7-9CCB027A16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1" b="99650" l="3398" r="97888">
                        <a14:foregroundMark x1="12489" y1="36364" x2="12489" y2="36364"/>
                        <a14:foregroundMark x1="6612" y1="42657" x2="6612" y2="42657"/>
                        <a14:foregroundMark x1="10836" y1="85664" x2="10836" y2="85664"/>
                        <a14:foregroundMark x1="4500" y1="96503" x2="3489" y2="97203"/>
                        <a14:foregroundMark x1="11478" y1="54196" x2="11478" y2="54196"/>
                        <a14:foregroundMark x1="11295" y1="59790" x2="11111" y2="55245"/>
                        <a14:foregroundMark x1="34711" y1="27622" x2="32415" y2="97203"/>
                        <a14:foregroundMark x1="37557" y1="49650" x2="40863" y2="93357"/>
                        <a14:foregroundMark x1="61157" y1="29371" x2="61616" y2="99650"/>
                        <a14:foregroundMark x1="62810" y1="23776" x2="62810" y2="23776"/>
                        <a14:foregroundMark x1="63820" y1="12238" x2="63820" y2="12238"/>
                        <a14:foregroundMark x1="63177" y1="17483" x2="60790" y2="47203"/>
                        <a14:foregroundMark x1="88705" y1="23776" x2="88705" y2="91259"/>
                        <a14:foregroundMark x1="91552" y1="16084" x2="93205" y2="21678"/>
                        <a14:foregroundMark x1="97888" y1="59790" x2="97888" y2="59790"/>
                        <a14:foregroundMark x1="89899" y1="80070" x2="90725" y2="93357"/>
                        <a14:foregroundMark x1="66667" y1="72378" x2="65289" y2="94056"/>
                        <a14:foregroundMark x1="60514" y1="71678" x2="58494" y2="99650"/>
                        <a14:foregroundMark x1="35262" y1="17483" x2="35262" y2="17483"/>
                        <a14:foregroundMark x1="14141" y1="23077" x2="14141" y2="23077"/>
                        <a14:foregroundMark x1="82920" y1="65385" x2="82920" y2="65385"/>
                      </a14:backgroundRemoval>
                    </a14:imgEffect>
                  </a14:imgLayer>
                </a14:imgProps>
              </a:ext>
            </a:extLst>
          </a:blip>
          <a:srcRect l="78742" t="3275" r="-969" b="-3275"/>
          <a:stretch/>
        </p:blipFill>
        <p:spPr>
          <a:xfrm>
            <a:off x="8443686" y="665673"/>
            <a:ext cx="1269599" cy="150008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F688594-63BE-4FCE-88C5-88EB3284F77B}"/>
              </a:ext>
            </a:extLst>
          </p:cNvPr>
          <p:cNvSpPr txBox="1"/>
          <p:nvPr/>
        </p:nvSpPr>
        <p:spPr>
          <a:xfrm>
            <a:off x="2751604" y="3043542"/>
            <a:ext cx="7673882" cy="1820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</a:t>
            </a: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 : 2 = 4</a:t>
            </a:r>
          </a:p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Tám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D7AF26D-FF38-4687-B8E3-CFC3621E434B}"/>
              </a:ext>
            </a:extLst>
          </p:cNvPr>
          <p:cNvGrpSpPr/>
          <p:nvPr/>
        </p:nvGrpSpPr>
        <p:grpSpPr>
          <a:xfrm>
            <a:off x="5068166" y="3074089"/>
            <a:ext cx="2587691" cy="1023342"/>
            <a:chOff x="619433" y="1202502"/>
            <a:chExt cx="2142288" cy="83731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4CE89BC6-53EA-4F8C-B229-E51011B24114}"/>
                </a:ext>
              </a:extLst>
            </p:cNvPr>
            <p:cNvSpPr/>
            <p:nvPr/>
          </p:nvSpPr>
          <p:spPr>
            <a:xfrm>
              <a:off x="619433" y="1202502"/>
              <a:ext cx="2142288" cy="837316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087E39B-EA0C-436B-A025-855A8A3477C1}"/>
                </a:ext>
              </a:extLst>
            </p:cNvPr>
            <p:cNvSpPr txBox="1"/>
            <p:nvPr/>
          </p:nvSpPr>
          <p:spPr>
            <a:xfrm>
              <a:off x="750444" y="1281192"/>
              <a:ext cx="1872078" cy="57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4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latin typeface="UTM Avo" panose="02040603050506020204" pitchFamily="18" charset="0"/>
                  <a:cs typeface="Arial" panose="020B0604020202020204" pitchFamily="34" charset="0"/>
                </a:rPr>
                <a:t> chia.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90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16927 -0.1284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43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-0.11953 -0.2187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7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06093 -0.1284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7" y="-643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00859 -0.2187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2552 -0.1284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-643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07851 -0.2199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11432 -0.1312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-657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16732 -0.2187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E9C010-8132-4C94-A88C-AA6F8D422CB6}"/>
              </a:ext>
            </a:extLst>
          </p:cNvPr>
          <p:cNvGrpSpPr/>
          <p:nvPr/>
        </p:nvGrpSpPr>
        <p:grpSpPr>
          <a:xfrm>
            <a:off x="0" y="9830"/>
            <a:ext cx="12192000" cy="6858000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86FBA20-9AAB-495D-A12E-5125D3288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603232" y="4361544"/>
            <a:ext cx="1853394" cy="214820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C482580-A406-457E-AA82-6AECFEC28CAC}"/>
              </a:ext>
            </a:extLst>
          </p:cNvPr>
          <p:cNvGrpSpPr/>
          <p:nvPr/>
        </p:nvGrpSpPr>
        <p:grpSpPr>
          <a:xfrm>
            <a:off x="9713285" y="4312422"/>
            <a:ext cx="2478714" cy="2148204"/>
            <a:chOff x="6960850" y="1804747"/>
            <a:chExt cx="5170192" cy="465587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E9FDA38A-F455-402C-B695-08D4FB29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84" b="95349" l="9948" r="89791">
                          <a14:foregroundMark x1="33246" y1="10756" x2="33246" y2="10756"/>
                          <a14:foregroundMark x1="58639" y1="9884" x2="58639" y2="9884"/>
                          <a14:foregroundMark x1="51832" y1="30233" x2="51832" y2="37500"/>
                          <a14:foregroundMark x1="42408" y1="90698" x2="42408" y2="90698"/>
                          <a14:foregroundMark x1="51047" y1="93314" x2="51047" y2="93314"/>
                          <a14:foregroundMark x1="48953" y1="92733" x2="48953" y2="92733"/>
                          <a14:foregroundMark x1="48691" y1="92733" x2="51832" y2="91279"/>
                          <a14:foregroundMark x1="42670" y1="90988" x2="52880" y2="91860"/>
                          <a14:foregroundMark x1="33246" y1="92733" x2="33246" y2="92733"/>
                          <a14:foregroundMark x1="35079" y1="92733" x2="43979" y2="92733"/>
                          <a14:foregroundMark x1="32199" y1="92733" x2="32199" y2="92733"/>
                          <a14:foregroundMark x1="30890" y1="92733" x2="30890" y2="92733"/>
                          <a14:foregroundMark x1="56283" y1="95349" x2="68325" y2="921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60850" y="1804747"/>
              <a:ext cx="5170192" cy="4655879"/>
            </a:xfrm>
            <a:prstGeom prst="rect">
              <a:avLst/>
            </a:prstGeom>
          </p:spPr>
        </p:pic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74302F9F-2489-45E4-B020-0CC2898F9EE3}"/>
                </a:ext>
              </a:extLst>
            </p:cNvPr>
            <p:cNvSpPr/>
            <p:nvPr/>
          </p:nvSpPr>
          <p:spPr>
            <a:xfrm>
              <a:off x="8617527" y="3990109"/>
              <a:ext cx="1782618" cy="1209964"/>
            </a:xfrm>
            <a:custGeom>
              <a:avLst/>
              <a:gdLst>
                <a:gd name="connsiteX0" fmla="*/ 212437 w 1782618"/>
                <a:gd name="connsiteY0" fmla="*/ 0 h 1209964"/>
                <a:gd name="connsiteX1" fmla="*/ 92364 w 1782618"/>
                <a:gd name="connsiteY1" fmla="*/ 221673 h 1209964"/>
                <a:gd name="connsiteX2" fmla="*/ 0 w 1782618"/>
                <a:gd name="connsiteY2" fmla="*/ 637309 h 1209964"/>
                <a:gd name="connsiteX3" fmla="*/ 175491 w 1782618"/>
                <a:gd name="connsiteY3" fmla="*/ 655782 h 1209964"/>
                <a:gd name="connsiteX4" fmla="*/ 138546 w 1782618"/>
                <a:gd name="connsiteY4" fmla="*/ 1108364 h 1209964"/>
                <a:gd name="connsiteX5" fmla="*/ 332509 w 1782618"/>
                <a:gd name="connsiteY5" fmla="*/ 1191491 h 1209964"/>
                <a:gd name="connsiteX6" fmla="*/ 701964 w 1782618"/>
                <a:gd name="connsiteY6" fmla="*/ 1209964 h 1209964"/>
                <a:gd name="connsiteX7" fmla="*/ 1173018 w 1782618"/>
                <a:gd name="connsiteY7" fmla="*/ 1209964 h 1209964"/>
                <a:gd name="connsiteX8" fmla="*/ 1616364 w 1782618"/>
                <a:gd name="connsiteY8" fmla="*/ 1052946 h 1209964"/>
                <a:gd name="connsiteX9" fmla="*/ 1644073 w 1782618"/>
                <a:gd name="connsiteY9" fmla="*/ 923636 h 1209964"/>
                <a:gd name="connsiteX10" fmla="*/ 1717964 w 1782618"/>
                <a:gd name="connsiteY10" fmla="*/ 905164 h 1209964"/>
                <a:gd name="connsiteX11" fmla="*/ 1782618 w 1782618"/>
                <a:gd name="connsiteY11" fmla="*/ 304800 h 1209964"/>
                <a:gd name="connsiteX12" fmla="*/ 1588655 w 1782618"/>
                <a:gd name="connsiteY12" fmla="*/ 175491 h 1209964"/>
                <a:gd name="connsiteX13" fmla="*/ 1339273 w 1782618"/>
                <a:gd name="connsiteY13" fmla="*/ 230909 h 1209964"/>
                <a:gd name="connsiteX14" fmla="*/ 1016000 w 1782618"/>
                <a:gd name="connsiteY14" fmla="*/ 221673 h 1209964"/>
                <a:gd name="connsiteX15" fmla="*/ 683491 w 1782618"/>
                <a:gd name="connsiteY15" fmla="*/ 157018 h 1209964"/>
                <a:gd name="connsiteX16" fmla="*/ 489528 w 1782618"/>
                <a:gd name="connsiteY16" fmla="*/ 83127 h 1209964"/>
                <a:gd name="connsiteX17" fmla="*/ 350982 w 1782618"/>
                <a:gd name="connsiteY17" fmla="*/ 27709 h 1209964"/>
                <a:gd name="connsiteX18" fmla="*/ 212437 w 1782618"/>
                <a:gd name="connsiteY18" fmla="*/ 0 h 120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2618" h="1209964">
                  <a:moveTo>
                    <a:pt x="212437" y="0"/>
                  </a:moveTo>
                  <a:lnTo>
                    <a:pt x="92364" y="221673"/>
                  </a:lnTo>
                  <a:lnTo>
                    <a:pt x="0" y="637309"/>
                  </a:lnTo>
                  <a:lnTo>
                    <a:pt x="175491" y="655782"/>
                  </a:lnTo>
                  <a:lnTo>
                    <a:pt x="138546" y="1108364"/>
                  </a:lnTo>
                  <a:lnTo>
                    <a:pt x="332509" y="1191491"/>
                  </a:lnTo>
                  <a:lnTo>
                    <a:pt x="701964" y="1209964"/>
                  </a:lnTo>
                  <a:lnTo>
                    <a:pt x="1173018" y="1209964"/>
                  </a:lnTo>
                  <a:lnTo>
                    <a:pt x="1616364" y="1052946"/>
                  </a:lnTo>
                  <a:lnTo>
                    <a:pt x="1644073" y="923636"/>
                  </a:lnTo>
                  <a:lnTo>
                    <a:pt x="1717964" y="905164"/>
                  </a:lnTo>
                  <a:lnTo>
                    <a:pt x="1782618" y="304800"/>
                  </a:lnTo>
                  <a:lnTo>
                    <a:pt x="1588655" y="175491"/>
                  </a:lnTo>
                  <a:lnTo>
                    <a:pt x="1339273" y="230909"/>
                  </a:lnTo>
                  <a:lnTo>
                    <a:pt x="1016000" y="221673"/>
                  </a:lnTo>
                  <a:lnTo>
                    <a:pt x="683491" y="157018"/>
                  </a:lnTo>
                  <a:lnTo>
                    <a:pt x="489528" y="83127"/>
                  </a:lnTo>
                  <a:lnTo>
                    <a:pt x="350982" y="27709"/>
                  </a:lnTo>
                  <a:lnTo>
                    <a:pt x="212437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C9F6B9B-123A-46CA-B5B5-0F1CB26468FE}"/>
              </a:ext>
            </a:extLst>
          </p:cNvPr>
          <p:cNvSpPr/>
          <p:nvPr/>
        </p:nvSpPr>
        <p:spPr>
          <a:xfrm>
            <a:off x="3981714" y="553045"/>
            <a:ext cx="3786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2  X  4  =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4F22522-3735-4416-9B8C-B33F6D4CB6F3}"/>
              </a:ext>
            </a:extLst>
          </p:cNvPr>
          <p:cNvSpPr/>
          <p:nvPr/>
        </p:nvSpPr>
        <p:spPr>
          <a:xfrm>
            <a:off x="7159732" y="541457"/>
            <a:ext cx="90556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07488CE-2A29-459C-8758-2E3D0729B8BA}"/>
              </a:ext>
            </a:extLst>
          </p:cNvPr>
          <p:cNvSpPr/>
          <p:nvPr/>
        </p:nvSpPr>
        <p:spPr>
          <a:xfrm>
            <a:off x="2885735" y="2003774"/>
            <a:ext cx="6420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Ta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có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hai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phép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 chia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F0695C7-7B25-4781-9A2A-FE1AD9B18AAE}"/>
              </a:ext>
            </a:extLst>
          </p:cNvPr>
          <p:cNvSpPr/>
          <p:nvPr/>
        </p:nvSpPr>
        <p:spPr>
          <a:xfrm>
            <a:off x="4041048" y="3014835"/>
            <a:ext cx="3728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8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:  2  =  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FB94F03-0A70-4FB4-A6FA-2CFA762D80FA}"/>
              </a:ext>
            </a:extLst>
          </p:cNvPr>
          <p:cNvSpPr/>
          <p:nvPr/>
        </p:nvSpPr>
        <p:spPr>
          <a:xfrm>
            <a:off x="4060098" y="4694615"/>
            <a:ext cx="3728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8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:  4  =  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29ED59-CEBB-4BA4-AB0F-72255645D159}"/>
              </a:ext>
            </a:extLst>
          </p:cNvPr>
          <p:cNvSpPr/>
          <p:nvPr/>
        </p:nvSpPr>
        <p:spPr>
          <a:xfrm>
            <a:off x="3333292" y="1348559"/>
            <a:ext cx="16177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Thừa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20DDF9B-7265-4082-A16C-17E34E9F1F80}"/>
              </a:ext>
            </a:extLst>
          </p:cNvPr>
          <p:cNvSpPr/>
          <p:nvPr/>
        </p:nvSpPr>
        <p:spPr>
          <a:xfrm>
            <a:off x="5226009" y="1353477"/>
            <a:ext cx="16177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Thừa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837412C7-A44F-4D91-B3B8-830C336788E2}"/>
              </a:ext>
            </a:extLst>
          </p:cNvPr>
          <p:cNvSpPr/>
          <p:nvPr/>
        </p:nvSpPr>
        <p:spPr>
          <a:xfrm>
            <a:off x="7148362" y="1348560"/>
            <a:ext cx="9685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Tích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B28A0CF4-1720-4556-A863-B396D73F25A0}"/>
              </a:ext>
            </a:extLst>
          </p:cNvPr>
          <p:cNvSpPr/>
          <p:nvPr/>
        </p:nvSpPr>
        <p:spPr>
          <a:xfrm>
            <a:off x="3329399" y="4018023"/>
            <a:ext cx="1930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chia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E706FB83-3D37-4D8D-AA23-C87A2C256326}"/>
              </a:ext>
            </a:extLst>
          </p:cNvPr>
          <p:cNvSpPr/>
          <p:nvPr/>
        </p:nvSpPr>
        <p:spPr>
          <a:xfrm>
            <a:off x="5445735" y="4022941"/>
            <a:ext cx="14830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chia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1DF044A-3F5B-498C-81BE-F1D239416A4F}"/>
              </a:ext>
            </a:extLst>
          </p:cNvPr>
          <p:cNvSpPr/>
          <p:nvPr/>
        </p:nvSpPr>
        <p:spPr>
          <a:xfrm>
            <a:off x="7003406" y="4018024"/>
            <a:ext cx="15632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Thương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D9AA758-85DE-4C45-ADA6-F5D1D61C8581}"/>
              </a:ext>
            </a:extLst>
          </p:cNvPr>
          <p:cNvSpPr/>
          <p:nvPr/>
        </p:nvSpPr>
        <p:spPr>
          <a:xfrm>
            <a:off x="3481799" y="5566607"/>
            <a:ext cx="1930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chia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ADD0BD1-C402-4C44-9227-6E25B4B93523}"/>
              </a:ext>
            </a:extLst>
          </p:cNvPr>
          <p:cNvSpPr/>
          <p:nvPr/>
        </p:nvSpPr>
        <p:spPr>
          <a:xfrm>
            <a:off x="5598135" y="5571525"/>
            <a:ext cx="14830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chia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DD61B473-5C5B-4495-B7AE-946F9900D6E2}"/>
              </a:ext>
            </a:extLst>
          </p:cNvPr>
          <p:cNvSpPr/>
          <p:nvPr/>
        </p:nvSpPr>
        <p:spPr>
          <a:xfrm>
            <a:off x="7155806" y="5566608"/>
            <a:ext cx="15632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Thương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3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45" grpId="0"/>
      <p:bldP spid="12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E9C010-8132-4C94-A88C-AA6F8D422CB6}"/>
              </a:ext>
            </a:extLst>
          </p:cNvPr>
          <p:cNvGrpSpPr/>
          <p:nvPr/>
        </p:nvGrpSpPr>
        <p:grpSpPr>
          <a:xfrm>
            <a:off x="-60304" y="-85726"/>
            <a:ext cx="12252303" cy="6943725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>
                <a:gd name="adj" fmla="val 89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479191" y="3476815"/>
            <a:ext cx="3061549" cy="30316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D3D41CF7-755C-48AF-8E85-ED7CBC533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65439">
            <a:off x="-42224" y="5774780"/>
            <a:ext cx="1642011" cy="7911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EFF85BA-EBBD-4C66-9337-B07AB39E29D5}"/>
              </a:ext>
            </a:extLst>
          </p:cNvPr>
          <p:cNvSpPr txBox="1"/>
          <p:nvPr/>
        </p:nvSpPr>
        <p:spPr>
          <a:xfrm>
            <a:off x="1275707" y="2510052"/>
            <a:ext cx="579670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               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3AD6ADB-4532-46E4-8BB8-327E4F5C1023}"/>
              </a:ext>
            </a:extLst>
          </p:cNvPr>
          <p:cNvSpPr txBox="1"/>
          <p:nvPr/>
        </p:nvSpPr>
        <p:spPr>
          <a:xfrm>
            <a:off x="851635" y="1293477"/>
            <a:ext cx="10064658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Dạng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: X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thừa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chưa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97F39D70-8F4D-4FCB-8255-065EEFA43147}"/>
              </a:ext>
            </a:extLst>
          </p:cNvPr>
          <p:cNvSpPr/>
          <p:nvPr/>
        </p:nvSpPr>
        <p:spPr>
          <a:xfrm>
            <a:off x="2214347" y="448095"/>
            <a:ext cx="8158377" cy="1007255"/>
          </a:xfrm>
          <a:prstGeom prst="roundRect">
            <a:avLst>
              <a:gd name="adj" fmla="val 2675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DẠNG TOÁN TÌM 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2A6494C-2C09-455C-904F-7270632E10DE}"/>
              </a:ext>
            </a:extLst>
          </p:cNvPr>
          <p:cNvSpPr txBox="1"/>
          <p:nvPr/>
        </p:nvSpPr>
        <p:spPr>
          <a:xfrm>
            <a:off x="361950" y="2379327"/>
            <a:ext cx="1120518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</a:t>
            </a:r>
            <a:r>
              <a:rPr lang="en-US" sz="3600" b="1" u="sng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tắc</a:t>
            </a:r>
            <a:r>
              <a:rPr lang="en-US" sz="3600" b="1" u="sng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Muốn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thừa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ta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thừa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9BBACB3-A613-4BB4-AC18-4778ABF7BEA4}"/>
              </a:ext>
            </a:extLst>
          </p:cNvPr>
          <p:cNvSpPr txBox="1"/>
          <p:nvPr/>
        </p:nvSpPr>
        <p:spPr>
          <a:xfrm>
            <a:off x="571500" y="4198602"/>
            <a:ext cx="4543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Ví</a:t>
            </a:r>
            <a:r>
              <a:rPr lang="en-US" sz="3600" b="1" u="sng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</a:t>
            </a:r>
            <a:r>
              <a:rPr lang="en-US" sz="3600" b="1" u="sng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:  A  x  5 =  15</a:t>
            </a:r>
            <a:endParaRPr lang="en-US" sz="3600" b="1" u="sng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FBCBF6A-EADA-4AEC-9A2F-80C170AE40B2}"/>
              </a:ext>
            </a:extLst>
          </p:cNvPr>
          <p:cNvSpPr txBox="1"/>
          <p:nvPr/>
        </p:nvSpPr>
        <p:spPr>
          <a:xfrm>
            <a:off x="921263" y="4732002"/>
            <a:ext cx="4911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     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         = 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 : 5</a:t>
            </a:r>
            <a:endParaRPr lang="en-US" sz="3600" b="1" u="sng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FE4AECA-206B-441B-9BAF-5BECCBFDFA99}"/>
              </a:ext>
            </a:extLst>
          </p:cNvPr>
          <p:cNvSpPr txBox="1"/>
          <p:nvPr/>
        </p:nvSpPr>
        <p:spPr>
          <a:xfrm>
            <a:off x="908524" y="5313027"/>
            <a:ext cx="4533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     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         = 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endParaRPr lang="en-US" sz="3600" b="1" u="sng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B1249AF-D573-4B7B-8000-81072DF5F95F}"/>
              </a:ext>
            </a:extLst>
          </p:cNvPr>
          <p:cNvSpPr txBox="1"/>
          <p:nvPr/>
        </p:nvSpPr>
        <p:spPr>
          <a:xfrm>
            <a:off x="5486400" y="4198602"/>
            <a:ext cx="4543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Ví</a:t>
            </a:r>
            <a:r>
              <a:rPr lang="en-US" sz="3600" b="1" u="sng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</a:t>
            </a:r>
            <a:r>
              <a:rPr lang="en-US" sz="3600" b="1" u="sng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:  2  x  B  </a:t>
            </a:r>
            <a:r>
              <a:rPr lang="en-US" sz="36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</a:t>
            </a:r>
            <a:r>
              <a:rPr lang="en-US" sz="3600" b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</a:t>
            </a:r>
            <a:endParaRPr lang="en-US" sz="3600" b="1" u="sng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CE4D59C-108E-41CC-B223-876EA2A14299}"/>
              </a:ext>
            </a:extLst>
          </p:cNvPr>
          <p:cNvSpPr txBox="1"/>
          <p:nvPr/>
        </p:nvSpPr>
        <p:spPr>
          <a:xfrm>
            <a:off x="5446765" y="4732002"/>
            <a:ext cx="531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                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 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12 : 2</a:t>
            </a:r>
            <a:endParaRPr lang="en-US" sz="3600" b="1" u="sng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86C27FC-8416-4BBA-BF17-6040977E6C9D}"/>
              </a:ext>
            </a:extLst>
          </p:cNvPr>
          <p:cNvSpPr txBox="1"/>
          <p:nvPr/>
        </p:nvSpPr>
        <p:spPr>
          <a:xfrm>
            <a:off x="5456289" y="5313027"/>
            <a:ext cx="4533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                </a:t>
            </a:r>
            <a:r>
              <a:rPr lang="en-US" sz="36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  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6</a:t>
            </a:r>
            <a:endParaRPr lang="en-US" sz="3600" b="1" u="sng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49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153930-7A8B-4BF0-A5B4-0ED32F43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-171450"/>
            <a:ext cx="9372599" cy="7029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6D895F-2B55-4C42-AF39-21C3C08D7E29}"/>
              </a:ext>
            </a:extLst>
          </p:cNvPr>
          <p:cNvSpPr txBox="1"/>
          <p:nvPr/>
        </p:nvSpPr>
        <p:spPr>
          <a:xfrm>
            <a:off x="1524000" y="451816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smtClean="0">
                <a:solidFill>
                  <a:srgbClr val="461E64"/>
                </a:solidFill>
                <a:latin typeface="HP001 4 hàng" panose="020B0603050302020204" pitchFamily="34" charset="0"/>
              </a:rPr>
              <a:t>                        Toán</a:t>
            </a:r>
            <a:endParaRPr lang="en-US" sz="2400" b="1" dirty="0">
              <a:solidFill>
                <a:srgbClr val="461E64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         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Làm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quen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với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phép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chia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DBA38B6-0859-451D-8EA5-D755A8C966E0}"/>
              </a:ext>
            </a:extLst>
          </p:cNvPr>
          <p:cNvSpPr txBox="1"/>
          <p:nvPr/>
        </p:nvSpPr>
        <p:spPr>
          <a:xfrm>
            <a:off x="1509864" y="1456859"/>
            <a:ext cx="91440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 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Bài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1 :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Viết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phép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tính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chia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theo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mẫu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: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803E01-41A5-415C-A054-3C7FE9DB2522}"/>
              </a:ext>
            </a:extLst>
          </p:cNvPr>
          <p:cNvSpPr txBox="1"/>
          <p:nvPr/>
        </p:nvSpPr>
        <p:spPr>
          <a:xfrm>
            <a:off x="1524000" y="1948432"/>
            <a:ext cx="8209331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 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A303E8A-5B6F-4731-AF91-A71C5A2B125D}"/>
              </a:ext>
            </a:extLst>
          </p:cNvPr>
          <p:cNvSpPr txBox="1"/>
          <p:nvPr/>
        </p:nvSpPr>
        <p:spPr>
          <a:xfrm>
            <a:off x="1662264" y="2459337"/>
            <a:ext cx="9144000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 5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2   =  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9C8DD5-050F-4AE8-9492-CE57460CB11C}"/>
              </a:ext>
            </a:extLst>
          </p:cNvPr>
          <p:cNvSpPr txBox="1"/>
          <p:nvPr/>
        </p:nvSpPr>
        <p:spPr>
          <a:xfrm>
            <a:off x="1290491" y="2950027"/>
            <a:ext cx="514657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 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10  :   2  =   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EE8459-B9F9-40C2-9973-A4DBF1FA3A68}"/>
              </a:ext>
            </a:extLst>
          </p:cNvPr>
          <p:cNvSpPr txBox="1"/>
          <p:nvPr/>
        </p:nvSpPr>
        <p:spPr>
          <a:xfrm>
            <a:off x="1983049" y="3956299"/>
            <a:ext cx="514657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a</a:t>
            </a:r>
            <a:r>
              <a:rPr lang="en-US" sz="2400" b="1">
                <a:solidFill>
                  <a:srgbClr val="461E64"/>
                </a:solidFill>
                <a:latin typeface="HP001 4 hàng" panose="020B0603050302020204" pitchFamily="34" charset="0"/>
              </a:rPr>
              <a:t>.  </a:t>
            </a:r>
            <a:r>
              <a:rPr lang="en-US" sz="2400" b="1" smtClean="0">
                <a:solidFill>
                  <a:srgbClr val="461E64"/>
                </a:solidFill>
                <a:latin typeface="HP001 4 hàng" panose="020B0603050302020204" pitchFamily="34" charset="0"/>
              </a:rPr>
              <a:t>3   </a:t>
            </a:r>
            <a:r>
              <a:rPr lang="en-US" sz="2400">
                <a:solidFill>
                  <a:srgbClr val="461E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>
                <a:solidFill>
                  <a:srgbClr val="461E64"/>
                </a:solidFill>
                <a:latin typeface="HP001 4 hàng" panose="020B0603050302020204" pitchFamily="34" charset="0"/>
              </a:rPr>
              <a:t>  </a:t>
            </a:r>
            <a:r>
              <a:rPr lang="en-US" sz="2400" b="1" smtClean="0">
                <a:solidFill>
                  <a:srgbClr val="461E64"/>
                </a:solidFill>
                <a:latin typeface="HP001 4 hàng" panose="020B0603050302020204" pitchFamily="34" charset="0"/>
              </a:rPr>
              <a:t>9  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=   …..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3784CB4-8A61-4B71-9606-717CEC717D6E}"/>
              </a:ext>
            </a:extLst>
          </p:cNvPr>
          <p:cNvSpPr txBox="1"/>
          <p:nvPr/>
        </p:nvSpPr>
        <p:spPr>
          <a:xfrm>
            <a:off x="1983049" y="4432079"/>
            <a:ext cx="514657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b</a:t>
            </a:r>
            <a:r>
              <a:rPr lang="en-US" sz="2400" b="1">
                <a:solidFill>
                  <a:srgbClr val="461E64"/>
                </a:solidFill>
                <a:latin typeface="HP001 4 hàng" panose="020B0603050302020204" pitchFamily="34" charset="0"/>
              </a:rPr>
              <a:t>.  </a:t>
            </a:r>
            <a:r>
              <a:rPr lang="en-US" sz="2400" b="1" smtClean="0">
                <a:solidFill>
                  <a:srgbClr val="461E64"/>
                </a:solidFill>
                <a:latin typeface="HP001 4 hàng" panose="020B0603050302020204" pitchFamily="34" charset="0"/>
              </a:rPr>
              <a:t>4   </a:t>
            </a:r>
            <a:r>
              <a:rPr lang="en-US" sz="2400">
                <a:solidFill>
                  <a:srgbClr val="461E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>
                <a:solidFill>
                  <a:srgbClr val="461E64"/>
                </a:solidFill>
                <a:latin typeface="HP001 4 hàng" panose="020B0603050302020204" pitchFamily="34" charset="0"/>
              </a:rPr>
              <a:t>  </a:t>
            </a:r>
            <a:r>
              <a:rPr lang="en-US" sz="2400" b="1" smtClean="0">
                <a:solidFill>
                  <a:srgbClr val="461E64"/>
                </a:solidFill>
                <a:latin typeface="HP001 4 hàng" panose="020B0603050302020204" pitchFamily="34" charset="0"/>
              </a:rPr>
              <a:t>5  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=   ….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DE5F738-F344-4868-8058-67011AA1884E}"/>
              </a:ext>
            </a:extLst>
          </p:cNvPr>
          <p:cNvSpPr txBox="1"/>
          <p:nvPr/>
        </p:nvSpPr>
        <p:spPr>
          <a:xfrm>
            <a:off x="1300016" y="3445327"/>
            <a:ext cx="514657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 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10  :   5  =  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DF40B3F-EB59-45E2-9C22-D347A025F75B}"/>
              </a:ext>
            </a:extLst>
          </p:cNvPr>
          <p:cNvSpPr txBox="1"/>
          <p:nvPr/>
        </p:nvSpPr>
        <p:spPr>
          <a:xfrm>
            <a:off x="1954474" y="4937374"/>
            <a:ext cx="514657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c</a:t>
            </a:r>
            <a:r>
              <a:rPr lang="en-US" sz="2400" b="1">
                <a:solidFill>
                  <a:srgbClr val="461E64"/>
                </a:solidFill>
                <a:latin typeface="HP001 4 hàng" panose="020B0603050302020204" pitchFamily="34" charset="0"/>
              </a:rPr>
              <a:t>.   </a:t>
            </a:r>
            <a:r>
              <a:rPr lang="en-US" sz="2400" b="1" smtClean="0">
                <a:solidFill>
                  <a:srgbClr val="461E64"/>
                </a:solidFill>
                <a:latin typeface="HP001 4 hàng" panose="020B0603050302020204" pitchFamily="34" charset="0"/>
              </a:rPr>
              <a:t>2   </a:t>
            </a:r>
            <a:r>
              <a:rPr lang="en-US" sz="2400" dirty="0">
                <a:solidFill>
                  <a:srgbClr val="461E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5  =   …..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1AAE806-29A2-44CA-BDFC-DBC5D0510106}"/>
              </a:ext>
            </a:extLst>
          </p:cNvPr>
          <p:cNvSpPr txBox="1"/>
          <p:nvPr/>
        </p:nvSpPr>
        <p:spPr>
          <a:xfrm>
            <a:off x="1983049" y="5413154"/>
            <a:ext cx="514657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d</a:t>
            </a:r>
            <a:r>
              <a:rPr lang="en-US" sz="2400" b="1">
                <a:solidFill>
                  <a:srgbClr val="461E64"/>
                </a:solidFill>
                <a:latin typeface="HP001 4 hàng" panose="020B0603050302020204" pitchFamily="34" charset="0"/>
              </a:rPr>
              <a:t>.  </a:t>
            </a:r>
            <a:r>
              <a:rPr lang="en-US" sz="2400" b="1" smtClean="0">
                <a:solidFill>
                  <a:srgbClr val="461E64"/>
                </a:solidFill>
                <a:latin typeface="HP001 4 hàng" panose="020B0603050302020204" pitchFamily="34" charset="0"/>
              </a:rPr>
              <a:t>5   </a:t>
            </a:r>
            <a:r>
              <a:rPr lang="en-US" sz="2400">
                <a:solidFill>
                  <a:srgbClr val="461E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>
                <a:solidFill>
                  <a:srgbClr val="461E64"/>
                </a:solidFill>
                <a:latin typeface="HP001 4 hàng" panose="020B0603050302020204" pitchFamily="34" charset="0"/>
              </a:rPr>
              <a:t>  </a:t>
            </a:r>
            <a:r>
              <a:rPr lang="en-US" sz="2400" b="1" smtClean="0">
                <a:solidFill>
                  <a:srgbClr val="461E64"/>
                </a:solidFill>
                <a:latin typeface="HP001 4 hàng" panose="020B0603050302020204" pitchFamily="34" charset="0"/>
              </a:rPr>
              <a:t>6  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=   ….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99E029E-298D-42D3-ADE1-44D1E1BE96B9}"/>
              </a:ext>
            </a:extLst>
          </p:cNvPr>
          <p:cNvCxnSpPr/>
          <p:nvPr/>
        </p:nvCxnSpPr>
        <p:spPr>
          <a:xfrm>
            <a:off x="4048125" y="6293987"/>
            <a:ext cx="3052924" cy="80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4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9" grpId="0"/>
      <p:bldP spid="26" grpId="0"/>
      <p:bldP spid="28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153930-7A8B-4BF0-A5B4-0ED32F43B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-65364"/>
            <a:ext cx="9372599" cy="70294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013D19-D061-4D38-8C77-CDD8E1AE836C}"/>
              </a:ext>
            </a:extLst>
          </p:cNvPr>
          <p:cNvSpPr txBox="1"/>
          <p:nvPr/>
        </p:nvSpPr>
        <p:spPr>
          <a:xfrm>
            <a:off x="1586562" y="62786"/>
            <a:ext cx="9144000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 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Bài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2 : </a:t>
            </a:r>
            <a:r>
              <a:rPr lang="en-US" sz="2400" b="1" dirty="0" err="1">
                <a:solidFill>
                  <a:srgbClr val="461E64"/>
                </a:solidFill>
                <a:latin typeface="HP001 4 hàng" panose="020B0603050302020204" pitchFamily="34" charset="0"/>
              </a:rPr>
              <a:t>Tìm</a:t>
            </a: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>
                <a:solidFill>
                  <a:srgbClr val="461E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endParaRPr lang="en-US" sz="2400" dirty="0">
              <a:solidFill>
                <a:srgbClr val="461E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0F62825-A0F3-49F5-94F6-E89451644801}"/>
              </a:ext>
            </a:extLst>
          </p:cNvPr>
          <p:cNvSpPr txBox="1"/>
          <p:nvPr/>
        </p:nvSpPr>
        <p:spPr>
          <a:xfrm>
            <a:off x="1523997" y="583915"/>
            <a:ext cx="514657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 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: 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24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100  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080147F-4B42-420E-80DB-D0E1AA21B16C}"/>
              </a:ext>
            </a:extLst>
          </p:cNvPr>
          <p:cNvSpPr txBox="1"/>
          <p:nvPr/>
        </p:nvSpPr>
        <p:spPr>
          <a:xfrm>
            <a:off x="3532472" y="1070616"/>
            <a:ext cx="6191331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</a:t>
            </a:r>
            <a:r>
              <a:rPr lang="en-US" sz="2400" b="1" dirty="0" smtClean="0">
                <a:solidFill>
                  <a:srgbClr val="461E64"/>
                </a:solidFill>
                <a:latin typeface="HP001 4 hàng" panose="020B0603050302020204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=  100  -   25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8A531B9-7800-4632-B274-7E0C7C17468B}"/>
              </a:ext>
            </a:extLst>
          </p:cNvPr>
          <p:cNvSpPr txBox="1"/>
          <p:nvPr/>
        </p:nvSpPr>
        <p:spPr>
          <a:xfrm>
            <a:off x="3070460" y="1565916"/>
            <a:ext cx="663429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A</a:t>
            </a:r>
            <a:r>
              <a:rPr lang="en-US" sz="2800" dirty="0" smtClean="0">
                <a:solidFill>
                  <a:srgbClr val="461E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461E64"/>
                </a:solidFill>
                <a:latin typeface="HP001 4 hàng" panose="020B0603050302020204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=  75  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CF06B2-EF3A-449B-B806-24B0714E3CBD}"/>
              </a:ext>
            </a:extLst>
          </p:cNvPr>
          <p:cNvSpPr txBox="1"/>
          <p:nvPr/>
        </p:nvSpPr>
        <p:spPr>
          <a:xfrm>
            <a:off x="1430751" y="2052617"/>
            <a:ext cx="514657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a.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37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 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=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64 </a:t>
            </a:r>
            <a:endParaRPr lang="en-US" sz="2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35DF125-EDC2-492C-9B6E-43DCF01A76BE}"/>
              </a:ext>
            </a:extLst>
          </p:cNvPr>
          <p:cNvSpPr txBox="1"/>
          <p:nvPr/>
        </p:nvSpPr>
        <p:spPr>
          <a:xfrm>
            <a:off x="1430751" y="2547917"/>
            <a:ext cx="514657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b.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18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 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= 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95  </a:t>
            </a:r>
            <a:endParaRPr lang="en-US" sz="2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AB7696B-C2D2-4A8C-BE2C-9A0F36AD990B}"/>
              </a:ext>
            </a:extLst>
          </p:cNvPr>
          <p:cNvSpPr txBox="1"/>
          <p:nvPr/>
        </p:nvSpPr>
        <p:spPr>
          <a:xfrm>
            <a:off x="1463837" y="3043217"/>
            <a:ext cx="514657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c.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42 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=  97   </a:t>
            </a:r>
            <a:endParaRPr lang="en-US" sz="2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87CDE41E-35BA-44F6-8072-07DA0557DF52}"/>
              </a:ext>
            </a:extLst>
          </p:cNvPr>
          <p:cNvCxnSpPr/>
          <p:nvPr/>
        </p:nvCxnSpPr>
        <p:spPr>
          <a:xfrm>
            <a:off x="4121818" y="4417434"/>
            <a:ext cx="29527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48B9C47-C4A9-4414-B7EB-6DD1A7C95CF8}"/>
              </a:ext>
            </a:extLst>
          </p:cNvPr>
          <p:cNvSpPr txBox="1"/>
          <p:nvPr/>
        </p:nvSpPr>
        <p:spPr>
          <a:xfrm>
            <a:off x="1444787" y="3548042"/>
            <a:ext cx="514657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88"/>
              </a:lnSpc>
            </a:pPr>
            <a:r>
              <a:rPr lang="en-US" sz="2400" b="1" dirty="0">
                <a:solidFill>
                  <a:srgbClr val="461E64"/>
                </a:solidFill>
                <a:latin typeface="HP001 4 hàng" panose="020B0603050302020204" pitchFamily="34" charset="0"/>
              </a:rPr>
              <a:t>      </a:t>
            </a:r>
            <a:r>
              <a:rPr lang="en-US" sz="2400" b="1" dirty="0" smtClean="0">
                <a:solidFill>
                  <a:srgbClr val="461E64"/>
                </a:solidFill>
                <a:latin typeface="HP001 4 hàng" panose="020B0603050302020204" pitchFamily="34" charset="0"/>
              </a:rPr>
              <a:t>d.</a:t>
            </a:r>
            <a:r>
              <a:rPr 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83 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=  100  </a:t>
            </a:r>
            <a:endParaRPr lang="en-US" sz="24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3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0" grpId="0"/>
      <p:bldP spid="40" grpId="0"/>
      <p:bldP spid="41" grpId="0"/>
      <p:bldP spid="42" grpId="0"/>
      <p:bldP spid="43" grpId="0"/>
      <p:bldP spid="1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562</TotalTime>
  <Words>710</Words>
  <Application>Microsoft Office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Yu Gothic</vt:lpstr>
      <vt:lpstr>Arial</vt:lpstr>
      <vt:lpstr>Calibri</vt:lpstr>
      <vt:lpstr>Century Gothic</vt:lpstr>
      <vt:lpstr>HP001 4 hàng</vt:lpstr>
      <vt:lpstr>华文新魏</vt:lpstr>
      <vt:lpstr>Times New Roman</vt:lpstr>
      <vt:lpstr>Trebuchet MS</vt:lpstr>
      <vt:lpstr>UTM Avo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 Mỹ Hạnh</dc:creator>
  <cp:lastModifiedBy>Hoàng Thị Linh Chi</cp:lastModifiedBy>
  <cp:revision>33</cp:revision>
  <dcterms:created xsi:type="dcterms:W3CDTF">2021-12-02T02:57:40Z</dcterms:created>
  <dcterms:modified xsi:type="dcterms:W3CDTF">2022-01-24T04:22:56Z</dcterms:modified>
</cp:coreProperties>
</file>