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66" r:id="rId2"/>
    <p:sldId id="257" r:id="rId3"/>
    <p:sldId id="292" r:id="rId4"/>
    <p:sldId id="293" r:id="rId5"/>
    <p:sldId id="289" r:id="rId6"/>
    <p:sldId id="290" r:id="rId7"/>
    <p:sldId id="296" r:id="rId8"/>
    <p:sldId id="300" r:id="rId9"/>
    <p:sldId id="301" r:id="rId10"/>
    <p:sldId id="404" r:id="rId11"/>
    <p:sldId id="294" r:id="rId12"/>
    <p:sldId id="302" r:id="rId13"/>
    <p:sldId id="304" r:id="rId14"/>
    <p:sldId id="303" r:id="rId15"/>
    <p:sldId id="428" r:id="rId16"/>
    <p:sldId id="305" r:id="rId17"/>
    <p:sldId id="419" r:id="rId18"/>
    <p:sldId id="420" r:id="rId19"/>
    <p:sldId id="421" r:id="rId20"/>
    <p:sldId id="422" r:id="rId21"/>
    <p:sldId id="285" r:id="rId22"/>
    <p:sldId id="286" r:id="rId23"/>
    <p:sldId id="287" r:id="rId24"/>
    <p:sldId id="429" r:id="rId25"/>
    <p:sldId id="583" r:id="rId26"/>
    <p:sldId id="259" r:id="rId27"/>
    <p:sldId id="299" r:id="rId28"/>
    <p:sldId id="584" r:id="rId29"/>
    <p:sldId id="266" r:id="rId30"/>
    <p:sldId id="585" r:id="rId31"/>
    <p:sldId id="586" r:id="rId32"/>
    <p:sldId id="298" r:id="rId33"/>
    <p:sldId id="587" r:id="rId34"/>
    <p:sldId id="588" r:id="rId35"/>
    <p:sldId id="589" r:id="rId36"/>
    <p:sldId id="590" r:id="rId37"/>
    <p:sldId id="291" r:id="rId38"/>
    <p:sldId id="591" r:id="rId39"/>
    <p:sldId id="592" r:id="rId40"/>
    <p:sldId id="295" r:id="rId41"/>
    <p:sldId id="593" r:id="rId42"/>
    <p:sldId id="281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74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5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81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5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61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3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06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4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81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4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F3532C4-C0E9-4533-8C82-5D2408172A8E}"/>
              </a:ext>
            </a:extLst>
          </p:cNvPr>
          <p:cNvSpPr/>
          <p:nvPr userDrawn="1"/>
        </p:nvSpPr>
        <p:spPr>
          <a:xfrm>
            <a:off x="11129554" y="0"/>
            <a:ext cx="1265121" cy="135853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2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3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gif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39.GIF"/><Relationship Id="rId4" Type="http://schemas.openxmlformats.org/officeDocument/2006/relationships/image" Target="../media/image35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3.xml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40.png"/><Relationship Id="rId7" Type="http://schemas.openxmlformats.org/officeDocument/2006/relationships/image" Target="../media/image36.png"/><Relationship Id="rId12" Type="http://schemas.openxmlformats.org/officeDocument/2006/relationships/slide" Target="slide22.xml"/><Relationship Id="rId17" Type="http://schemas.openxmlformats.org/officeDocument/2006/relationships/slide" Target="slide24.xml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39.GIF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microsoft.com/office/2007/relationships/hdphoto" Target="../media/hdphoto7.wdp"/><Relationship Id="rId10" Type="http://schemas.openxmlformats.org/officeDocument/2006/relationships/image" Target="../media/image41.png"/><Relationship Id="rId19" Type="http://schemas.microsoft.com/office/2007/relationships/hdphoto" Target="../media/hdphoto5.wdp"/><Relationship Id="rId4" Type="http://schemas.openxmlformats.org/officeDocument/2006/relationships/notesSlide" Target="../notesSlides/notesSlide6.xml"/><Relationship Id="rId9" Type="http://schemas.openxmlformats.org/officeDocument/2006/relationships/slide" Target="slide21.xml"/><Relationship Id="rId14" Type="http://schemas.openxmlformats.org/officeDocument/2006/relationships/image" Target="../media/image42.png"/><Relationship Id="rId22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9.xml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4.wmf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Relationship Id="rId1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19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40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4.wmf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5.pn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19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40.png"/><Relationship Id="rId17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4.wmf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19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40.png"/><Relationship Id="rId17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4.wmf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5.png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1.png"/><Relationship Id="rId3" Type="http://schemas.openxmlformats.org/officeDocument/2006/relationships/control" Target="../activeX/activeX3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60.png"/><Relationship Id="rId17" Type="http://schemas.openxmlformats.org/officeDocument/2006/relationships/image" Target="../media/image65.wmf"/><Relationship Id="rId2" Type="http://schemas.openxmlformats.org/officeDocument/2006/relationships/control" Target="../activeX/activeX2.xml"/><Relationship Id="rId16" Type="http://schemas.openxmlformats.org/officeDocument/2006/relationships/image" Target="../media/image64.wmf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59.png"/><Relationship Id="rId5" Type="http://schemas.openxmlformats.org/officeDocument/2006/relationships/control" Target="../activeX/activeX5.xml"/><Relationship Id="rId15" Type="http://schemas.openxmlformats.org/officeDocument/2006/relationships/image" Target="../media/image63.wmf"/><Relationship Id="rId10" Type="http://schemas.openxmlformats.org/officeDocument/2006/relationships/image" Target="../media/image58.png"/><Relationship Id="rId4" Type="http://schemas.openxmlformats.org/officeDocument/2006/relationships/control" Target="../activeX/activeX4.xml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76.png"/><Relationship Id="rId18" Type="http://schemas.microsoft.com/office/2007/relationships/hdphoto" Target="../media/hdphoto14.wdp"/><Relationship Id="rId3" Type="http://schemas.openxmlformats.org/officeDocument/2006/relationships/slideLayout" Target="../slideLayouts/slideLayout4.xml"/><Relationship Id="rId21" Type="http://schemas.microsoft.com/office/2007/relationships/hdphoto" Target="../media/hdphoto15.wdp"/><Relationship Id="rId7" Type="http://schemas.openxmlformats.org/officeDocument/2006/relationships/image" Target="../media/image74.png"/><Relationship Id="rId12" Type="http://schemas.openxmlformats.org/officeDocument/2006/relationships/slide" Target="slide37.xml"/><Relationship Id="rId17" Type="http://schemas.openxmlformats.org/officeDocument/2006/relationships/image" Target="../media/image77.png"/><Relationship Id="rId2" Type="http://schemas.openxmlformats.org/officeDocument/2006/relationships/audio" Target="../media/media1.mp3"/><Relationship Id="rId16" Type="http://schemas.openxmlformats.org/officeDocument/2006/relationships/slide" Target="slide40.xml"/><Relationship Id="rId20" Type="http://schemas.openxmlformats.org/officeDocument/2006/relationships/image" Target="../media/image78.png"/><Relationship Id="rId1" Type="http://schemas.microsoft.com/office/2007/relationships/media" Target="../media/media1.mp3"/><Relationship Id="rId6" Type="http://schemas.openxmlformats.org/officeDocument/2006/relationships/slide" Target="slide39.xml"/><Relationship Id="rId11" Type="http://schemas.microsoft.com/office/2007/relationships/hdphoto" Target="../media/hdphoto12.wdp"/><Relationship Id="rId5" Type="http://schemas.openxmlformats.org/officeDocument/2006/relationships/image" Target="../media/image72.gif"/><Relationship Id="rId15" Type="http://schemas.openxmlformats.org/officeDocument/2006/relationships/image" Target="../media/image40.png"/><Relationship Id="rId10" Type="http://schemas.openxmlformats.org/officeDocument/2006/relationships/image" Target="../media/image75.png"/><Relationship Id="rId19" Type="http://schemas.openxmlformats.org/officeDocument/2006/relationships/slide" Target="slide41.xml"/><Relationship Id="rId4" Type="http://schemas.openxmlformats.org/officeDocument/2006/relationships/image" Target="../media/image73.gif"/><Relationship Id="rId9" Type="http://schemas.openxmlformats.org/officeDocument/2006/relationships/slide" Target="slide38.xml"/><Relationship Id="rId14" Type="http://schemas.microsoft.com/office/2007/relationships/hdphoto" Target="../media/hdphoto1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36.xml"/><Relationship Id="rId2" Type="http://schemas.openxmlformats.org/officeDocument/2006/relationships/audio" Target="../media/media1.mp3"/><Relationship Id="rId16" Type="http://schemas.microsoft.com/office/2007/relationships/hdphoto" Target="../media/hdphoto16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4.wmf"/><Relationship Id="rId5" Type="http://schemas.openxmlformats.org/officeDocument/2006/relationships/audio" Target="../media/audio6.wav"/><Relationship Id="rId15" Type="http://schemas.openxmlformats.org/officeDocument/2006/relationships/image" Target="../media/image80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9.png"/><Relationship Id="rId14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36.xml"/><Relationship Id="rId2" Type="http://schemas.openxmlformats.org/officeDocument/2006/relationships/audio" Target="../media/media1.mp3"/><Relationship Id="rId16" Type="http://schemas.microsoft.com/office/2007/relationships/hdphoto" Target="../media/hdphoto17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4.wmf"/><Relationship Id="rId5" Type="http://schemas.openxmlformats.org/officeDocument/2006/relationships/audio" Target="../media/audio6.wav"/><Relationship Id="rId15" Type="http://schemas.openxmlformats.org/officeDocument/2006/relationships/image" Target="../media/image81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9.png"/><Relationship Id="rId14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36.xml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audio" Target="../media/audio6.wav"/><Relationship Id="rId15" Type="http://schemas.openxmlformats.org/officeDocument/2006/relationships/image" Target="../media/image48.png"/><Relationship Id="rId10" Type="http://schemas.openxmlformats.org/officeDocument/2006/relationships/image" Target="../media/image44.wm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9.png"/><Relationship Id="rId1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8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36.xml"/><Relationship Id="rId5" Type="http://schemas.openxmlformats.org/officeDocument/2006/relationships/audio" Target="../media/audio6.wav"/><Relationship Id="rId15" Type="http://schemas.microsoft.com/office/2007/relationships/hdphoto" Target="../media/hdphoto18.wdp"/><Relationship Id="rId10" Type="http://schemas.openxmlformats.org/officeDocument/2006/relationships/image" Target="../media/image44.wm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9.png"/><Relationship Id="rId1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jp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80900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1023928" y="68386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17544" y="1658131"/>
            <a:ext cx="958653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CF0D7A2-08A6-460E-925A-29C639F15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/>
          <a:stretch/>
        </p:blipFill>
        <p:spPr>
          <a:xfrm>
            <a:off x="0" y="417250"/>
            <a:ext cx="12192000" cy="6440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013BCD-4FB1-4D02-B3BB-9E0FBFCEA649}"/>
              </a:ext>
            </a:extLst>
          </p:cNvPr>
          <p:cNvGrpSpPr/>
          <p:nvPr/>
        </p:nvGrpSpPr>
        <p:grpSpPr>
          <a:xfrm>
            <a:off x="2231744" y="1073352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EA0C22-9975-40D0-BAFE-328DF608AFD0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3C2D66D-93E5-432D-9881-8F10D860D109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222D320-7430-4AC7-B5B0-F54CF21CF5DC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08661B8-0CC0-47E4-AC88-B6843DD40CD6}"/>
              </a:ext>
            </a:extLst>
          </p:cNvPr>
          <p:cNvSpPr txBox="1"/>
          <p:nvPr/>
        </p:nvSpPr>
        <p:spPr>
          <a:xfrm>
            <a:off x="6970831" y="1031583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 x  1  =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21F04-B8E4-48CE-8CE3-B33E0638FD0A}"/>
              </a:ext>
            </a:extLst>
          </p:cNvPr>
          <p:cNvSpPr txBox="1"/>
          <p:nvPr/>
        </p:nvSpPr>
        <p:spPr>
          <a:xfrm>
            <a:off x="2016165" y="1689604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377589-769D-49DA-9A37-EDEBFD04AF1C}"/>
              </a:ext>
            </a:extLst>
          </p:cNvPr>
          <p:cNvGrpSpPr/>
          <p:nvPr/>
        </p:nvGrpSpPr>
        <p:grpSpPr>
          <a:xfrm>
            <a:off x="2158287" y="2371646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2CF7C0-39FF-494A-8ADF-DE24432C9C79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466F789-996C-4918-8408-72C640D4F37B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C6B145-3072-42A7-9B24-518B2EDD73B5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EDEAF2-417B-4604-8350-6C73F1DD3266}"/>
              </a:ext>
            </a:extLst>
          </p:cNvPr>
          <p:cNvGrpSpPr/>
          <p:nvPr/>
        </p:nvGrpSpPr>
        <p:grpSpPr>
          <a:xfrm>
            <a:off x="3467410" y="2371646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878563-FDD7-4A86-8F79-9BDC49E56816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C0A78B-0FB7-4CFC-A4DE-A42FEE94F18A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1B3A1F-3E13-46F3-BE37-F155E94CD75E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289FF6-8FD4-49A6-B795-CAF175DBF488}"/>
              </a:ext>
            </a:extLst>
          </p:cNvPr>
          <p:cNvSpPr txBox="1"/>
          <p:nvPr/>
        </p:nvSpPr>
        <p:spPr>
          <a:xfrm>
            <a:off x="2019839" y="3070057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68F09A-73F2-4F19-93DB-1020431C1A01}"/>
              </a:ext>
            </a:extLst>
          </p:cNvPr>
          <p:cNvSpPr txBox="1"/>
          <p:nvPr/>
        </p:nvSpPr>
        <p:spPr>
          <a:xfrm>
            <a:off x="6970831" y="2264905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 x  2  = 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3A77A3-9FDB-4EE5-B76D-266E05497A09}"/>
              </a:ext>
            </a:extLst>
          </p:cNvPr>
          <p:cNvGrpSpPr/>
          <p:nvPr/>
        </p:nvGrpSpPr>
        <p:grpSpPr>
          <a:xfrm>
            <a:off x="2158287" y="3768468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5BAC3B-0E6F-443B-A974-3A71D915780E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506463-5471-4C60-9C66-81E1A97E433B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3FA65D-150D-4C21-9A3F-20959C8E0DA2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904A26-DB94-489F-807F-5A56D5BA0A3B}"/>
              </a:ext>
            </a:extLst>
          </p:cNvPr>
          <p:cNvGrpSpPr/>
          <p:nvPr/>
        </p:nvGrpSpPr>
        <p:grpSpPr>
          <a:xfrm>
            <a:off x="3467410" y="3768468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2770C47-C94D-4D47-BAF9-E6E283CA54C0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23E0E6C-73C3-4CD4-A090-9834F2EDEF59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816BD2C-6328-4007-943D-F3FD923C2C10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9AEE5E-44E3-4BFC-9826-AC086DAE45F8}"/>
              </a:ext>
            </a:extLst>
          </p:cNvPr>
          <p:cNvGrpSpPr/>
          <p:nvPr/>
        </p:nvGrpSpPr>
        <p:grpSpPr>
          <a:xfrm>
            <a:off x="4776533" y="3758107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79A538-5C7F-4977-979D-61DA59D3924B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C45E575-04ED-46F9-958F-EDB018E2105C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2A58A8A-47B9-42C0-98F5-59D7780D18DD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FB4C350-CCEF-4024-8966-65F0407AFD24}"/>
              </a:ext>
            </a:extLst>
          </p:cNvPr>
          <p:cNvSpPr txBox="1"/>
          <p:nvPr/>
        </p:nvSpPr>
        <p:spPr>
          <a:xfrm>
            <a:off x="2016165" y="4495629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71E5E5-C169-42A5-B4C6-81D27C682EB2}"/>
              </a:ext>
            </a:extLst>
          </p:cNvPr>
          <p:cNvSpPr txBox="1"/>
          <p:nvPr/>
        </p:nvSpPr>
        <p:spPr>
          <a:xfrm>
            <a:off x="6970831" y="3661727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 x  3  = 6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B69E21-93DE-4675-B6F4-452A54CA6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3640" y="4437260"/>
            <a:ext cx="3907309" cy="274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5017856" y="65013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1   =  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5017856" y="117775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2   =  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5017855" y="181048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3   =  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5017855" y="239526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302574" y="178230"/>
            <a:ext cx="4071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 BẢNG NHÂN 2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5017856" y="298003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5017855" y="358331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5017856" y="419754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5017856" y="477985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5017856" y="531621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5017856" y="589722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7308483" y="2422725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7372136" y="3046023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7372136" y="3625003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7378429" y="4241906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7436035" y="4810627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7372136" y="536931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7469525" y="5910375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8319507" y="3979746"/>
            <a:ext cx="2187617" cy="25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058E29A-0FB5-4369-B5C8-FB72DBA44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/>
        </p:blipFill>
        <p:spPr>
          <a:xfrm>
            <a:off x="0" y="-71776"/>
            <a:ext cx="12192000" cy="6553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1   =   </a:t>
            </a:r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2   =   </a:t>
            </a:r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3   =   </a:t>
            </a:r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4  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203835" y="138823"/>
            <a:ext cx="32993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BẢNG NHÂN 2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5  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6  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7  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8  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9  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10  =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781081" y="2259707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76553" y="28306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5193" y="34489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47865" y="404702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754147" y="464557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55809" y="519233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738154" y="579289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9408210" y="3932523"/>
            <a:ext cx="2268640" cy="264481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CABC87-2B76-4480-951F-AB34EA2AA05B}"/>
              </a:ext>
            </a:extLst>
          </p:cNvPr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E882AF9-74DB-4EC1-87DC-5C18F5A5A6D8}"/>
              </a:ext>
            </a:extLst>
          </p:cNvPr>
          <p:cNvSpPr/>
          <p:nvPr/>
        </p:nvSpPr>
        <p:spPr>
          <a:xfrm>
            <a:off x="5790147" y="756167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AF78600-E965-4533-A18A-3BF4D5E2E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22643" y="751639"/>
            <a:ext cx="543918" cy="5439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9FE1F4-E63A-4EA2-9144-C293BB6CB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66891" y="1726526"/>
            <a:ext cx="505272" cy="5052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D56A5C-E432-454E-BDDC-5A6E78A73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7606" y="2788139"/>
            <a:ext cx="543918" cy="543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2D40FF-2EE8-4302-8467-3629A7ABD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7094" y="4015353"/>
            <a:ext cx="532191" cy="5321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1BB321-4941-45D6-A0ED-E2C79D9E0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3879" y="5168156"/>
            <a:ext cx="534105" cy="5341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859D70-3695-4FA0-9080-C259DEA94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3375" y="1299369"/>
            <a:ext cx="543918" cy="5439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011888-C503-492E-BC2D-9554C56CF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3016" y="2341410"/>
            <a:ext cx="544637" cy="5446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3DDBAD-BF84-47EB-A268-573A903A3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9314" y="3402315"/>
            <a:ext cx="562774" cy="5627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1C4E22-55EE-4044-8F28-8689850E8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5097" y="4612893"/>
            <a:ext cx="534105" cy="5341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684F7B-8C21-49FF-9DEC-4FE304832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9516" y="5823946"/>
            <a:ext cx="534105" cy="5341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5001FDB-8B9A-4A1F-882D-9A19238CD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27076" y="759861"/>
            <a:ext cx="544971" cy="5449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6782142-246E-47E1-BD2A-FDD4575E5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2811" y="1836422"/>
            <a:ext cx="525046" cy="52504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62B7560-B609-41E2-BDE2-FBD6DF221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3375" y="2856779"/>
            <a:ext cx="543918" cy="54391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3B58E18-E45B-4843-9800-E8124D219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9239" y="3999211"/>
            <a:ext cx="532191" cy="5321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F3A4A8-D2AD-4475-90A8-BFF281F8D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4574" y="5165363"/>
            <a:ext cx="534105" cy="53410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73CF068-E711-46B8-A2BE-183EE6863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16283" y="1275434"/>
            <a:ext cx="545403" cy="54540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263F608-C3E5-48E7-BAF6-6ACE3A98A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64135" y="2267284"/>
            <a:ext cx="510489" cy="5104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53AB695-1C08-4FF0-95CE-13EBDCBC2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60351" y="3468962"/>
            <a:ext cx="512066" cy="51206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BAB6C85-A241-4FFB-8F94-0854D4CF0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35694" y="4620985"/>
            <a:ext cx="517920" cy="5179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EA93862-C361-410B-A53C-43A7A842F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00913" y="5746771"/>
            <a:ext cx="573156" cy="57315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3FA4257-F659-4E3B-8A5A-E222187E1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8032" y="769136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6A10EE5-2CFF-400B-A215-0B83480A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7468" y="1846471"/>
            <a:ext cx="525046" cy="5250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AE607FF-5C48-4DE3-90E5-6F5B0BA45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65598" y="2842822"/>
            <a:ext cx="543918" cy="5439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96D9E2A-B304-4ECD-9F3B-53279212D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3896" y="3993640"/>
            <a:ext cx="532191" cy="53219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DE1082C-EEDB-4D33-8B45-C4383F43B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2939" y="5188336"/>
            <a:ext cx="534105" cy="53410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263EA79-C357-4217-8E11-6965687AC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8032" y="1300048"/>
            <a:ext cx="543918" cy="5439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778B418-410E-4ADB-A681-4B04F7332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6921" y="2346953"/>
            <a:ext cx="526140" cy="5261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A2CB4EF-EA9F-4503-A235-16A12EDDB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64820" y="3391633"/>
            <a:ext cx="510342" cy="51034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4CDDC20-3D7D-430F-92B7-7F91A3609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2598" y="4611721"/>
            <a:ext cx="534105" cy="5341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3AF1CFA-948D-42E3-91BD-A669C9370B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4173" y="5818375"/>
            <a:ext cx="534105" cy="5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2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</a:t>
            </a:r>
            <a:r>
              <a:rPr lang="nl-NL" sz="2600">
                <a:latin typeface="UTM Avo" panose="02040603050506020204" pitchFamily="18" charset="0"/>
              </a:rPr>
              <a:t>bạn khác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043683" y="157958"/>
            <a:ext cx="3656759" cy="890335"/>
            <a:chOff x="1145582" y="356727"/>
            <a:chExt cx="3623907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301161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706F5E-6764-49EA-8462-7EA411A25712}"/>
              </a:ext>
            </a:extLst>
          </p:cNvPr>
          <p:cNvGrpSpPr/>
          <p:nvPr/>
        </p:nvGrpSpPr>
        <p:grpSpPr>
          <a:xfrm>
            <a:off x="452904" y="1127416"/>
            <a:ext cx="3449258" cy="2405549"/>
            <a:chOff x="5279984" y="1719999"/>
            <a:chExt cx="3449258" cy="24055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BC39B7-E617-45BA-82F9-E5FD3C681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433DFF-1799-41AC-B8AC-A576DFD5E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7530" y="1873836"/>
              <a:ext cx="1252867" cy="32505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DF5F66-835E-4577-8653-C60C3990F580}"/>
              </a:ext>
            </a:extLst>
          </p:cNvPr>
          <p:cNvGrpSpPr/>
          <p:nvPr/>
        </p:nvGrpSpPr>
        <p:grpSpPr>
          <a:xfrm>
            <a:off x="4224957" y="1048293"/>
            <a:ext cx="3545999" cy="2484672"/>
            <a:chOff x="4331637" y="1374335"/>
            <a:chExt cx="3545999" cy="24846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AD3212-B9CF-439A-BC75-F63074FD2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99" t="36689" r="62321" b="32531"/>
            <a:stretch/>
          </p:blipFill>
          <p:spPr>
            <a:xfrm rot="5400000">
              <a:off x="5481893" y="224079"/>
              <a:ext cx="1126931" cy="34274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0FDDFC-BB98-4633-B3B8-DD4FB3C19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18" t="35649" r="-62" b="32531"/>
            <a:stretch/>
          </p:blipFill>
          <p:spPr>
            <a:xfrm rot="5400000">
              <a:off x="5427170" y="1408541"/>
              <a:ext cx="1357743" cy="354318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521F62-20E3-4FF1-9583-0F4782B5866A}"/>
              </a:ext>
            </a:extLst>
          </p:cNvPr>
          <p:cNvGrpSpPr/>
          <p:nvPr/>
        </p:nvGrpSpPr>
        <p:grpSpPr>
          <a:xfrm>
            <a:off x="7700442" y="1066533"/>
            <a:ext cx="3721262" cy="2466432"/>
            <a:chOff x="7807122" y="1392575"/>
            <a:chExt cx="3721262" cy="24664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F71A50-46C0-45AE-AEC0-E3B7E2642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D2CE84-756D-4C37-9229-3186BA12E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3" y="1261066"/>
              <a:ext cx="1474620" cy="372126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59B6CA-3404-45EC-85AF-288D60326672}"/>
              </a:ext>
            </a:extLst>
          </p:cNvPr>
          <p:cNvGrpSpPr/>
          <p:nvPr/>
        </p:nvGrpSpPr>
        <p:grpSpPr>
          <a:xfrm>
            <a:off x="6450520" y="3754716"/>
            <a:ext cx="3449258" cy="2402247"/>
            <a:chOff x="5279984" y="1719999"/>
            <a:chExt cx="3449258" cy="24022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8BDF3B-EAD0-4C92-A9A2-54C54A86C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199240-798B-48F5-8360-002D2629B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9181" y="1872185"/>
              <a:ext cx="1249565" cy="325055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A03296-706B-4166-84C8-BA5DF65CA299}"/>
              </a:ext>
            </a:extLst>
          </p:cNvPr>
          <p:cNvSpPr txBox="1"/>
          <p:nvPr/>
        </p:nvSpPr>
        <p:spPr>
          <a:xfrm>
            <a:off x="974400" y="179717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7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5192D-D257-49BB-825E-F288A4FE9D1F}"/>
              </a:ext>
            </a:extLst>
          </p:cNvPr>
          <p:cNvSpPr txBox="1"/>
          <p:nvPr/>
        </p:nvSpPr>
        <p:spPr>
          <a:xfrm>
            <a:off x="957775" y="2458291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5 =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CA506B-AEA9-44D5-B36B-C2BF4CCAD770}"/>
              </a:ext>
            </a:extLst>
          </p:cNvPr>
          <p:cNvGrpSpPr/>
          <p:nvPr/>
        </p:nvGrpSpPr>
        <p:grpSpPr>
          <a:xfrm>
            <a:off x="2296590" y="3626456"/>
            <a:ext cx="3721262" cy="2466433"/>
            <a:chOff x="7807122" y="1392575"/>
            <a:chExt cx="3721262" cy="246643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E734431-180F-4B80-900E-086B55EBF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FDCA97-137E-4EC3-A588-3565B0E69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2" y="1261067"/>
              <a:ext cx="1474621" cy="372126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F88774B-2EE9-41D3-B448-2FEADA1B3096}"/>
              </a:ext>
            </a:extLst>
          </p:cNvPr>
          <p:cNvSpPr txBox="1"/>
          <p:nvPr/>
        </p:nvSpPr>
        <p:spPr>
          <a:xfrm>
            <a:off x="4941132" y="174238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2 =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5556C7-E51F-46C8-89C1-4F1A7549676B}"/>
              </a:ext>
            </a:extLst>
          </p:cNvPr>
          <p:cNvSpPr txBox="1"/>
          <p:nvPr/>
        </p:nvSpPr>
        <p:spPr>
          <a:xfrm>
            <a:off x="4924507" y="240350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9 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FE05B0-2853-4739-A6B9-F99534566063}"/>
              </a:ext>
            </a:extLst>
          </p:cNvPr>
          <p:cNvSpPr txBox="1"/>
          <p:nvPr/>
        </p:nvSpPr>
        <p:spPr>
          <a:xfrm>
            <a:off x="8573357" y="183344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6 =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991A3F-77B3-4938-9474-E78D6FBE6954}"/>
              </a:ext>
            </a:extLst>
          </p:cNvPr>
          <p:cNvSpPr txBox="1"/>
          <p:nvPr/>
        </p:nvSpPr>
        <p:spPr>
          <a:xfrm>
            <a:off x="8556732" y="24945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985E1D-EA37-4C0A-A6BC-0D7894F03EE3}"/>
              </a:ext>
            </a:extLst>
          </p:cNvPr>
          <p:cNvSpPr txBox="1"/>
          <p:nvPr/>
        </p:nvSpPr>
        <p:spPr>
          <a:xfrm>
            <a:off x="3148642" y="435225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06AFDC-D487-4082-B856-117D73C2737B}"/>
              </a:ext>
            </a:extLst>
          </p:cNvPr>
          <p:cNvSpPr txBox="1"/>
          <p:nvPr/>
        </p:nvSpPr>
        <p:spPr>
          <a:xfrm>
            <a:off x="3132017" y="501336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1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4DC136-5B8F-4714-9244-AA24928F44EF}"/>
              </a:ext>
            </a:extLst>
          </p:cNvPr>
          <p:cNvSpPr txBox="1"/>
          <p:nvPr/>
        </p:nvSpPr>
        <p:spPr>
          <a:xfrm>
            <a:off x="6987078" y="440679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10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619C83-C060-4E82-8526-FA5BBE6E2CF1}"/>
              </a:ext>
            </a:extLst>
          </p:cNvPr>
          <p:cNvSpPr txBox="1"/>
          <p:nvPr/>
        </p:nvSpPr>
        <p:spPr>
          <a:xfrm>
            <a:off x="6987077" y="506622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8   =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CEF9C3-D503-46A5-8F8A-3E5B2125D6DA}"/>
              </a:ext>
            </a:extLst>
          </p:cNvPr>
          <p:cNvSpPr txBox="1"/>
          <p:nvPr/>
        </p:nvSpPr>
        <p:spPr>
          <a:xfrm>
            <a:off x="2389414" y="181154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5E3839-B2ED-4EB0-92D7-7A28D8C114C4}"/>
              </a:ext>
            </a:extLst>
          </p:cNvPr>
          <p:cNvSpPr txBox="1"/>
          <p:nvPr/>
        </p:nvSpPr>
        <p:spPr>
          <a:xfrm>
            <a:off x="2399809" y="246461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F811CD-2BD6-4847-A4B8-45237CEF44E5}"/>
              </a:ext>
            </a:extLst>
          </p:cNvPr>
          <p:cNvSpPr txBox="1"/>
          <p:nvPr/>
        </p:nvSpPr>
        <p:spPr>
          <a:xfrm>
            <a:off x="6404274" y="173846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6BD658-A61A-4991-9199-836385B1BFD5}"/>
              </a:ext>
            </a:extLst>
          </p:cNvPr>
          <p:cNvSpPr txBox="1"/>
          <p:nvPr/>
        </p:nvSpPr>
        <p:spPr>
          <a:xfrm>
            <a:off x="6365777" y="2418221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7B295E-BF55-4483-A591-E1E28249F25C}"/>
              </a:ext>
            </a:extLst>
          </p:cNvPr>
          <p:cNvSpPr txBox="1"/>
          <p:nvPr/>
        </p:nvSpPr>
        <p:spPr>
          <a:xfrm>
            <a:off x="10002035" y="184696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81871C-5F10-4A04-88CC-250C9417CAF3}"/>
              </a:ext>
            </a:extLst>
          </p:cNvPr>
          <p:cNvSpPr txBox="1"/>
          <p:nvPr/>
        </p:nvSpPr>
        <p:spPr>
          <a:xfrm>
            <a:off x="10054573" y="249380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EAE986-B502-40D9-B7EF-D32746EEE066}"/>
              </a:ext>
            </a:extLst>
          </p:cNvPr>
          <p:cNvSpPr txBox="1"/>
          <p:nvPr/>
        </p:nvSpPr>
        <p:spPr>
          <a:xfrm>
            <a:off x="4599554" y="434752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CB0C6D-6D18-4CE8-BE53-1913B41C801D}"/>
              </a:ext>
            </a:extLst>
          </p:cNvPr>
          <p:cNvSpPr txBox="1"/>
          <p:nvPr/>
        </p:nvSpPr>
        <p:spPr>
          <a:xfrm>
            <a:off x="4599554" y="501012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DD0838-B349-4A7E-B6E5-1AD333F90659}"/>
              </a:ext>
            </a:extLst>
          </p:cNvPr>
          <p:cNvSpPr txBox="1"/>
          <p:nvPr/>
        </p:nvSpPr>
        <p:spPr>
          <a:xfrm>
            <a:off x="8699429" y="4412321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BFC2C9-6829-4B6D-83FD-742E1E075F32}"/>
              </a:ext>
            </a:extLst>
          </p:cNvPr>
          <p:cNvSpPr txBox="1"/>
          <p:nvPr/>
        </p:nvSpPr>
        <p:spPr>
          <a:xfrm>
            <a:off x="8662224" y="508323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5033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E0C746-7B42-49DF-862A-204C9C4B20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272696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70385" y="5109789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42005" y="5215746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C 0.06367 0.00486 0.13151 0.04005 0.19114 0.04098 C 0.25065 0.04167 0.30026 0.00486 0.35638 0.00394 C 0.41237 0.00324 0.48763 0.03912 0.52734 0.03542 C 0.5914 0.0301 0.64987 0.00486 0.71419 -3.7037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E1207B-FFE5-47D6-8893-7A111919BB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1416" y="5092672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5"/>
            <a:ext cx="9097304" cy="4662104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643905" y="328280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198628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C 0.07265 0.0044 0.15013 0.0375 0.21823 0.03843 C 0.2862 0.03912 0.34284 0.00463 0.4069 0.00371 C 0.47083 0.00278 0.55677 0.03658 0.60208 0.03311 C 0.67526 0.02824 0.74193 0.0044 0.81549 -4.07407E-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ACDD04-58A6-4B7D-903C-AA7BF14F3F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8" name="o1">
            <a:hlinkClick r:id="rId8" action="ppaction://hlinksldjump"/>
          </p:cNvPr>
          <p:cNvSpPr/>
          <p:nvPr/>
        </p:nvSpPr>
        <p:spPr>
          <a:xfrm>
            <a:off x="1702493" y="4834483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39329" y="4621663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2" action="ppaction://hlinksldjump"/>
          </p:cNvPr>
          <p:cNvSpPr/>
          <p:nvPr/>
        </p:nvSpPr>
        <p:spPr>
          <a:xfrm rot="689854">
            <a:off x="4519919" y="4518506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292252" y="4384024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71584" y="491158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50992" y="227581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2E197-F0DB-4098-9AA4-0C78A50BD3D3}"/>
              </a:ext>
            </a:extLst>
          </p:cNvPr>
          <p:cNvSpPr/>
          <p:nvPr/>
        </p:nvSpPr>
        <p:spPr>
          <a:xfrm>
            <a:off x="1288012" y="3960217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B95C6E0-2E5B-4FA2-8603-04EBD701F5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9350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78883" y="2587858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7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E4F97DC-8BC7-46C7-A8E8-AC6AE79B4D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20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3383" y="512468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056612" y="681490"/>
            <a:ext cx="3091787" cy="1967388"/>
            <a:chOff x="4655443" y="706896"/>
            <a:chExt cx="2801464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91314" y="1767187"/>
              <a:ext cx="21655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9 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F6B836D-B185-468C-A040-010E5FD621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8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05951" y="-92239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1951522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795391" cy="527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F03781E-27B7-40EA-82C5-3227D1AB26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10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34515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6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89309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157863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55: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081567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B9ADD-94C7-46A4-AAE7-42DFEFE0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680408" y="2676620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2354498" y="3826019"/>
            <a:ext cx="71545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TRUYỀN ĐIỆN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CF268-0E8C-45DF-B1EB-7DED73586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CÁCH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677924" y="1215479"/>
            <a:ext cx="7471063" cy="442540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bắt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6,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6, 8, 10, 12, 14, 16, 18, 20.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83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517DEBE-A868-452E-A463-2AE27D919F97}"/>
              </a:ext>
            </a:extLst>
          </p:cNvPr>
          <p:cNvSpPr/>
          <p:nvPr/>
        </p:nvSpPr>
        <p:spPr>
          <a:xfrm>
            <a:off x="3801106" y="5164715"/>
            <a:ext cx="5116602" cy="1437475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9720B1-6406-4D00-A65A-CF5FFA21516D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C45F6BC-A3B3-4FF9-8EB0-DB02014471C6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DE0028F-3DA3-40F9-B172-D93ECF0381DC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876CA50-B895-4741-BD6B-57D5A6CFA5F0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1942DA3-DB28-4A1B-9683-72D2F1314DE2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48FF04D-63B4-4E61-AE04-7B37C95C2507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AB8EC35-0490-4530-8221-D349E5435F2D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40E85B2-F772-4EFD-879F-F8371E92C89A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CDB3F42-E8E9-421D-BC89-921B3E13ACFB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0C375EB-76C4-45D6-B786-E2EDE91473A5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3A06E8C-53D1-4233-BB91-6CF6716A9AAA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4EC073A-E7B1-4459-9424-92954635DADF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AC57433-8818-4097-BE38-B89F8B11A1E3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67FDA9D-CBE7-4556-8A40-CD8E81B001B9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C0624E6-F5B9-4CEA-B34F-96A9B741758A}"/>
                  </a:ext>
                </a:extLst>
              </p:cNvPr>
              <p:cNvSpPr txBox="1"/>
              <p:nvPr/>
            </p:nvSpPr>
            <p:spPr>
              <a:xfrm>
                <a:off x="5135457" y="1711894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685A666-9AD8-4180-94E4-F37627D675F6}"/>
                  </a:ext>
                </a:extLst>
              </p:cNvPr>
              <p:cNvSpPr txBox="1"/>
              <p:nvPr/>
            </p:nvSpPr>
            <p:spPr>
              <a:xfrm>
                <a:off x="5789929" y="1735299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728FFBD-02FF-4B41-907F-FA96D00DF635}"/>
                  </a:ext>
                </a:extLst>
              </p:cNvPr>
              <p:cNvSpPr txBox="1"/>
              <p:nvPr/>
            </p:nvSpPr>
            <p:spPr>
              <a:xfrm rot="3213770">
                <a:off x="6369789" y="2178214"/>
                <a:ext cx="5600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6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8FEED7-4862-4E32-882B-D7987DBE0B1A}"/>
                  </a:ext>
                </a:extLst>
              </p:cNvPr>
              <p:cNvSpPr txBox="1"/>
              <p:nvPr/>
            </p:nvSpPr>
            <p:spPr>
              <a:xfrm rot="6539200">
                <a:off x="6598907" y="3534256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8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E1FD7E0-0C72-4C61-AC87-6D8A16040EF4}"/>
                  </a:ext>
                </a:extLst>
              </p:cNvPr>
              <p:cNvSpPr txBox="1"/>
              <p:nvPr/>
            </p:nvSpPr>
            <p:spPr>
              <a:xfrm rot="7969173">
                <a:off x="6253881" y="3968857"/>
                <a:ext cx="7568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10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E1C798F-9CB5-4347-87F0-AB5BE2214A30}"/>
                  </a:ext>
                </a:extLst>
              </p:cNvPr>
              <p:cNvSpPr txBox="1"/>
              <p:nvPr/>
            </p:nvSpPr>
            <p:spPr>
              <a:xfrm rot="9506287">
                <a:off x="5695863" y="432708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12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B9C102E-113B-4B45-AF2A-845C7B21EF89}"/>
                  </a:ext>
                </a:extLst>
              </p:cNvPr>
              <p:cNvSpPr txBox="1"/>
              <p:nvPr/>
            </p:nvSpPr>
            <p:spPr>
              <a:xfrm rot="15087830">
                <a:off x="4094864" y="335813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16</a:t>
                </a:r>
              </a:p>
            </p:txBody>
          </p:sp>
          <p:sp>
            <p:nvSpPr>
              <p:cNvPr id="77" name="Star: 5 Points 76">
                <a:extLst>
                  <a:ext uri="{FF2B5EF4-FFF2-40B4-BE49-F238E27FC236}">
                    <a16:creationId xmlns:a16="http://schemas.microsoft.com/office/drawing/2014/main" id="{8930763C-244D-478E-BCD2-4EB20913734A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Star: 5 Points 77">
                <a:extLst>
                  <a:ext uri="{FF2B5EF4-FFF2-40B4-BE49-F238E27FC236}">
                    <a16:creationId xmlns:a16="http://schemas.microsoft.com/office/drawing/2014/main" id="{7BF40DA0-7141-4BB9-ABED-BF26B5156A46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359B264-1E78-40FF-A977-B654BCB37A44}"/>
                  </a:ext>
                </a:extLst>
              </p:cNvPr>
              <p:cNvSpPr txBox="1"/>
              <p:nvPr/>
            </p:nvSpPr>
            <p:spPr>
              <a:xfrm rot="11895880">
                <a:off x="5005403" y="4308157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14</a:t>
                </a:r>
              </a:p>
            </p:txBody>
          </p:sp>
          <p:pic>
            <p:nvPicPr>
              <p:cNvPr id="80" name="Graphic 79" descr="Sad face with solid fill">
                <a:extLst>
                  <a:ext uri="{FF2B5EF4-FFF2-40B4-BE49-F238E27FC236}">
                    <a16:creationId xmlns:a16="http://schemas.microsoft.com/office/drawing/2014/main" id="{A969428C-05E6-497F-B1C1-E12295A0D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BFE9833-4195-4055-B1E7-6D2785BD13AF}"/>
                  </a:ext>
                </a:extLst>
              </p:cNvPr>
              <p:cNvSpPr txBox="1"/>
              <p:nvPr/>
            </p:nvSpPr>
            <p:spPr>
              <a:xfrm rot="17064680">
                <a:off x="3989342" y="2697370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18</a:t>
                </a:r>
              </a:p>
            </p:txBody>
          </p:sp>
        </p:grp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77A2775D-B312-493E-80F0-46A575D960BF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3695C136-F499-4A24-9921-B4752344AD54}"/>
              </a:ext>
            </a:extLst>
          </p:cNvPr>
          <p:cNvSpPr/>
          <p:nvPr/>
        </p:nvSpPr>
        <p:spPr>
          <a:xfrm>
            <a:off x="3910514" y="9781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895B06D-40E2-4070-A529-733848144E9E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E877BF1-DFB7-40C8-81A3-61B32C115FB1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4A5C65D-1ECB-4F22-8856-B3736B37D790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E0C4A8E-8B30-4562-97DA-27C12C8D8CF9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C788304-3B2F-43E9-9E78-11EE8CF1A52C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425BA98-DD1F-4C0B-A11F-D1F363EC8961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2D86CA3-CB74-4553-B533-F6E6C749E5B4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AFDBA64-DC67-459F-8982-4336A5EAC7D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E7C0693-8E89-4DBF-988F-3A99EF0391EC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1B5B75F-93FC-4FFF-9DBE-842E3F6EDD07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1F1E79D-2648-46CA-941E-C7CF6BA8AB59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69E0922-35FE-4E69-B669-0ECCC10BC39D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6ED35EF-89EB-42EE-95D1-8FF6D512C7B8}"/>
              </a:ext>
            </a:extLst>
          </p:cNvPr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7EAB22E-7215-48F9-A261-FFC90800B66C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D7BF741-7AC0-4498-B229-AE1AD5244E00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8294F9EF-D58B-47B0-AF91-0C23E5B65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F1DF68C-8299-43B5-91C8-2DE2EF26B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" y="3593764"/>
            <a:ext cx="2583068" cy="3536817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0C4E6EB5-2C90-4A1F-806E-236C4B7CE2F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79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F90B31CA-C76C-4FB0-BC5B-8AA72ECF89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FFC29ED4-DC15-4044-8F94-B2A3849F3E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8" name="图片 15" descr="a05684f714522ad77246dba9447411ba">
            <a:extLst>
              <a:ext uri="{FF2B5EF4-FFF2-40B4-BE49-F238E27FC236}">
                <a16:creationId xmlns:a16="http://schemas.microsoft.com/office/drawing/2014/main" id="{7E1620E4-3F7E-449F-929A-F66E67F77A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9" name="图片 2" descr="觅元素584a989cd6c5a">
            <a:extLst>
              <a:ext uri="{FF2B5EF4-FFF2-40B4-BE49-F238E27FC236}">
                <a16:creationId xmlns:a16="http://schemas.microsoft.com/office/drawing/2014/main" id="{477EB64E-8FBF-4141-9896-E7D6A1764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8F67876-5A52-43B2-A12E-64D5D85E0D17}"/>
              </a:ext>
            </a:extLst>
          </p:cNvPr>
          <p:cNvSpPr txBox="1"/>
          <p:nvPr/>
        </p:nvSpPr>
        <p:spPr>
          <a:xfrm>
            <a:off x="4876138" y="26125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 THỰC HÀNH</a:t>
            </a: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id="{A1023D60-8FB1-47FC-AABA-5AFC426C5C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8FE149-ED24-4C80-8D10-F3BF2BF54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665825" y="1218373"/>
            <a:ext cx="959875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x 3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5043046"/>
            <a:ext cx="2963174" cy="75437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360839" y="4275027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DB72E-9517-44BE-8B85-E93C3C37A6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99D9E71-488F-4448-BF19-9790A8D9E5F0}"/>
              </a:ext>
            </a:extLst>
          </p:cNvPr>
          <p:cNvGrpSpPr/>
          <p:nvPr/>
        </p:nvGrpSpPr>
        <p:grpSpPr>
          <a:xfrm>
            <a:off x="3868050" y="302095"/>
            <a:ext cx="4068342" cy="620652"/>
            <a:chOff x="-3369817" y="382608"/>
            <a:chExt cx="3996328" cy="65366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E478CFD-4B37-47F3-8820-42DC35577868}"/>
                </a:ext>
              </a:extLst>
            </p:cNvPr>
            <p:cNvSpPr/>
            <p:nvPr/>
          </p:nvSpPr>
          <p:spPr>
            <a:xfrm>
              <a:off x="-3369817" y="382608"/>
              <a:ext cx="3996328" cy="65366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4B9078A-D15A-4FE7-914C-D8C774AC75E2}"/>
                </a:ext>
              </a:extLst>
            </p:cNvPr>
            <p:cNvSpPr/>
            <p:nvPr/>
          </p:nvSpPr>
          <p:spPr>
            <a:xfrm>
              <a:off x="-3288618" y="435376"/>
              <a:ext cx="518535" cy="5510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3098C4-256B-47EA-B987-0E1E8A61572C}"/>
              </a:ext>
            </a:extLst>
          </p:cNvPr>
          <p:cNvGrpSpPr/>
          <p:nvPr/>
        </p:nvGrpSpPr>
        <p:grpSpPr>
          <a:xfrm>
            <a:off x="7058197" y="1869597"/>
            <a:ext cx="4517741" cy="2025756"/>
            <a:chOff x="-153645" y="3415046"/>
            <a:chExt cx="4517745" cy="202575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D014E4-5FA0-4492-AE83-287656E95058}"/>
                </a:ext>
              </a:extLst>
            </p:cNvPr>
            <p:cNvGrpSpPr/>
            <p:nvPr/>
          </p:nvGrpSpPr>
          <p:grpSpPr>
            <a:xfrm>
              <a:off x="-153645" y="3415046"/>
              <a:ext cx="4517745" cy="2025759"/>
              <a:chOff x="1008793" y="3453526"/>
              <a:chExt cx="4517745" cy="1668538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997AC74-EA68-4681-B918-7CC0F9B07205}"/>
                  </a:ext>
                </a:extLst>
              </p:cNvPr>
              <p:cNvSpPr/>
              <p:nvPr/>
            </p:nvSpPr>
            <p:spPr>
              <a:xfrm>
                <a:off x="1359469" y="3689267"/>
                <a:ext cx="3816392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1C7B3AC-37DF-4E91-A76E-1752F95A1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4825185" y="4540907"/>
                <a:ext cx="701353" cy="5811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A87CD42-7BD3-44A8-989F-9CEBD4413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510" r="510"/>
              <a:stretch/>
            </p:blipFill>
            <p:spPr>
              <a:xfrm>
                <a:off x="1008793" y="3453526"/>
                <a:ext cx="792369" cy="565881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78315483-0692-4E74-A259-02BA43C897C2}"/>
                </a:ext>
              </a:extLst>
            </p:cNvPr>
            <p:cNvSpPr txBox="1"/>
            <p:nvPr/>
          </p:nvSpPr>
          <p:spPr>
            <a:xfrm>
              <a:off x="413017" y="3759949"/>
              <a:ext cx="2096228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cm x 8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dm x 9 =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05EB09-8BA3-451E-9FCF-8E3C319C4CE0}"/>
              </a:ext>
            </a:extLst>
          </p:cNvPr>
          <p:cNvGrpSpPr/>
          <p:nvPr/>
        </p:nvGrpSpPr>
        <p:grpSpPr>
          <a:xfrm>
            <a:off x="871490" y="1859637"/>
            <a:ext cx="4551014" cy="2035717"/>
            <a:chOff x="-176046" y="3491112"/>
            <a:chExt cx="4551018" cy="203572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71A1BF2-40BD-4DAB-8709-C1D33538711D}"/>
                </a:ext>
              </a:extLst>
            </p:cNvPr>
            <p:cNvGrpSpPr/>
            <p:nvPr/>
          </p:nvGrpSpPr>
          <p:grpSpPr>
            <a:xfrm>
              <a:off x="-176046" y="3491112"/>
              <a:ext cx="4551018" cy="2035721"/>
              <a:chOff x="986392" y="3516177"/>
              <a:chExt cx="4551018" cy="1676743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68E18F94-3A1F-47B5-B31D-F099EAC4EC2C}"/>
                  </a:ext>
                </a:extLst>
              </p:cNvPr>
              <p:cNvSpPr/>
              <p:nvPr/>
            </p:nvSpPr>
            <p:spPr>
              <a:xfrm>
                <a:off x="1354780" y="3739393"/>
                <a:ext cx="3756098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8AED2CB-0F0D-4552-8EE2-6449F24A8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4694606" y="4449869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22080425-2D8A-4C1C-A37A-37CD6B87A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t="451" b="451"/>
              <a:stretch/>
            </p:blipFill>
            <p:spPr>
              <a:xfrm flipH="1">
                <a:off x="986392" y="3516177"/>
                <a:ext cx="725986" cy="586675"/>
              </a:xfrm>
              <a:prstGeom prst="rect">
                <a:avLst/>
              </a:prstGeom>
            </p:spPr>
          </p:pic>
        </p:grpSp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CA78551F-F6D5-452E-87C5-7845264A1B68}"/>
                </a:ext>
              </a:extLst>
            </p:cNvPr>
            <p:cNvSpPr txBox="1"/>
            <p:nvPr/>
          </p:nvSpPr>
          <p:spPr>
            <a:xfrm>
              <a:off x="360576" y="3810430"/>
              <a:ext cx="2249960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kg x 6  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kg x 10 =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E0B29C7-C1CF-4C89-BCEE-EB57F2BA860E}"/>
              </a:ext>
            </a:extLst>
          </p:cNvPr>
          <p:cNvGrpSpPr/>
          <p:nvPr/>
        </p:nvGrpSpPr>
        <p:grpSpPr>
          <a:xfrm>
            <a:off x="4328291" y="4070054"/>
            <a:ext cx="4202795" cy="1956002"/>
            <a:chOff x="-104287" y="3493888"/>
            <a:chExt cx="4202799" cy="195600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C32855B-8AB9-48ED-837F-D52A93CF6F6B}"/>
                </a:ext>
              </a:extLst>
            </p:cNvPr>
            <p:cNvGrpSpPr/>
            <p:nvPr/>
          </p:nvGrpSpPr>
          <p:grpSpPr>
            <a:xfrm>
              <a:off x="-104287" y="3493888"/>
              <a:ext cx="4202799" cy="1956005"/>
              <a:chOff x="1058151" y="3518465"/>
              <a:chExt cx="4202799" cy="1611085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8FCC0F23-4611-49B0-8BDD-40B2F4FBDB1C}"/>
                  </a:ext>
                </a:extLst>
              </p:cNvPr>
              <p:cNvSpPr/>
              <p:nvPr/>
            </p:nvSpPr>
            <p:spPr>
              <a:xfrm>
                <a:off x="1207823" y="3747378"/>
                <a:ext cx="3387131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DBCCD2A4-EA63-46DF-8117-26AA2FE97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/>
            </p:blipFill>
            <p:spPr>
              <a:xfrm>
                <a:off x="4329232" y="4594410"/>
                <a:ext cx="931718" cy="53514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C428CE5D-314B-445C-A80A-144D7EFFA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347" r="347"/>
              <a:stretch/>
            </p:blipFill>
            <p:spPr>
              <a:xfrm>
                <a:off x="1058151" y="3518465"/>
                <a:ext cx="602171" cy="517504"/>
              </a:xfrm>
              <a:prstGeom prst="rect">
                <a:avLst/>
              </a:prstGeom>
            </p:spPr>
          </p:pic>
        </p:grpSp>
        <p:sp>
          <p:nvSpPr>
            <p:cNvPr id="64" name="Text Box 7">
              <a:extLst>
                <a:ext uri="{FF2B5EF4-FFF2-40B4-BE49-F238E27FC236}">
                  <a16:creationId xmlns:a16="http://schemas.microsoft.com/office/drawing/2014/main" id="{9624C83C-E607-462E-9334-ECF728684A98}"/>
                </a:ext>
              </a:extLst>
            </p:cNvPr>
            <p:cNvSpPr txBox="1"/>
            <p:nvPr/>
          </p:nvSpPr>
          <p:spPr>
            <a:xfrm>
              <a:off x="489033" y="3819875"/>
              <a:ext cx="1722696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 7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 5 = 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DEFE9DCC-067A-406F-B3AE-8E29549609FB}"/>
              </a:ext>
            </a:extLst>
          </p:cNvPr>
          <p:cNvSpPr txBox="1"/>
          <p:nvPr/>
        </p:nvSpPr>
        <p:spPr>
          <a:xfrm>
            <a:off x="3733449" y="1115387"/>
            <a:ext cx="127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3200" b="1" i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F85E46A-4F06-4215-83DB-5F697A9F9751}"/>
              </a:ext>
            </a:extLst>
          </p:cNvPr>
          <p:cNvSpPr txBox="1"/>
          <p:nvPr/>
        </p:nvSpPr>
        <p:spPr>
          <a:xfrm>
            <a:off x="4398791" y="1114575"/>
            <a:ext cx="3537600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p3d/>
          </a:bodyPr>
          <a:lstStyle/>
          <a:p>
            <a:pPr algn="ctr"/>
            <a:r>
              <a:rPr lang="en-US" sz="3200" b="1" dirty="0">
                <a:ln w="0"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2 kg x 4 = 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BA8906-42A3-4F3D-92AB-D251122F520F}"/>
              </a:ext>
            </a:extLst>
          </p:cNvPr>
          <p:cNvSpPr txBox="1"/>
          <p:nvPr/>
        </p:nvSpPr>
        <p:spPr>
          <a:xfrm>
            <a:off x="7038262" y="1105910"/>
            <a:ext cx="112221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p3d/>
          </a:bodyPr>
          <a:lstStyle/>
          <a:p>
            <a:r>
              <a:rPr lang="en-US" sz="3200" b="1" dirty="0">
                <a:ln w="0"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8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5" r:id="rId1" imgW="1149480" imgH="488880"/>
        </mc:Choice>
        <mc:Fallback>
          <p:control name="TextBox5" r:id="rId1" imgW="1149480" imgH="488880">
            <p:pic>
              <p:nvPicPr>
                <p:cNvPr id="74" name="TextBox5">
                  <a:extLst>
                    <a:ext uri="{FF2B5EF4-FFF2-40B4-BE49-F238E27FC236}">
                      <a16:creationId xmlns:a16="http://schemas.microsoft.com/office/drawing/2014/main" id="{24804180-D56F-4A8F-8494-39E9AC1CAA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43488" y="2340999"/>
                  <a:ext cx="1147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1149480" imgH="488880"/>
        </mc:Choice>
        <mc:Fallback>
          <p:control name="TextBox1" r:id="rId2" imgW="1149480" imgH="488880">
            <p:pic>
              <p:nvPicPr>
                <p:cNvPr id="78" name="TextBox1">
                  <a:extLst>
                    <a:ext uri="{FF2B5EF4-FFF2-40B4-BE49-F238E27FC236}">
                      <a16:creationId xmlns:a16="http://schemas.microsoft.com/office/drawing/2014/main" id="{4D124249-BDFD-454B-8A55-173CE56DB0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56207" y="3001396"/>
                  <a:ext cx="1147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1238400" imgH="488880"/>
        </mc:Choice>
        <mc:Fallback>
          <p:control name="TextBox2" r:id="rId3" imgW="1238400" imgH="488880">
            <p:pic>
              <p:nvPicPr>
                <p:cNvPr id="79" name="TextBox2">
                  <a:extLst>
                    <a:ext uri="{FF2B5EF4-FFF2-40B4-BE49-F238E27FC236}">
                      <a16:creationId xmlns:a16="http://schemas.microsoft.com/office/drawing/2014/main" id="{88CD59DF-C850-45F8-8BF0-FBBA8A22D6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574140" y="2371215"/>
                  <a:ext cx="124114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1238400" imgH="488880"/>
        </mc:Choice>
        <mc:Fallback>
          <p:control name="TextBox3" r:id="rId4" imgW="1238400" imgH="488880">
            <p:pic>
              <p:nvPicPr>
                <p:cNvPr id="80" name="TextBox3">
                  <a:extLst>
                    <a:ext uri="{FF2B5EF4-FFF2-40B4-BE49-F238E27FC236}">
                      <a16:creationId xmlns:a16="http://schemas.microsoft.com/office/drawing/2014/main" id="{0E9631CA-5492-48C9-96C4-FC224C5009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574139" y="3001396"/>
                  <a:ext cx="124114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5" imgW="990720" imgH="488880"/>
        </mc:Choice>
        <mc:Fallback>
          <p:control name="TextBox4" r:id="rId5" imgW="990720" imgH="488880">
            <p:pic>
              <p:nvPicPr>
                <p:cNvPr id="81" name="TextBox4">
                  <a:extLst>
                    <a:ext uri="{FF2B5EF4-FFF2-40B4-BE49-F238E27FC236}">
                      <a16:creationId xmlns:a16="http://schemas.microsoft.com/office/drawing/2014/main" id="{CA29683F-08ED-4E0B-96ED-0183B4B7E7A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52044" y="4555515"/>
                  <a:ext cx="986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990720" imgH="488880"/>
        </mc:Choice>
        <mc:Fallback>
          <p:control name="TextBox6" r:id="rId6" imgW="990720" imgH="488880">
            <p:pic>
              <p:nvPicPr>
                <p:cNvPr id="83" name="TextBox6">
                  <a:extLst>
                    <a:ext uri="{FF2B5EF4-FFF2-40B4-BE49-F238E27FC236}">
                      <a16:creationId xmlns:a16="http://schemas.microsoft.com/office/drawing/2014/main" id="{323346F9-9CB9-48B8-B05F-90C00187DA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52044" y="5163812"/>
                  <a:ext cx="986325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4365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D1CB89-42B4-4402-9A6B-853EFF0FD8DD}"/>
              </a:ext>
            </a:extLst>
          </p:cNvPr>
          <p:cNvSpPr/>
          <p:nvPr/>
        </p:nvSpPr>
        <p:spPr>
          <a:xfrm>
            <a:off x="0" y="0"/>
            <a:ext cx="12192000" cy="6508896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51D1916-346A-441B-B76C-C618AFD53DC6}"/>
              </a:ext>
            </a:extLst>
          </p:cNvPr>
          <p:cNvSpPr/>
          <p:nvPr/>
        </p:nvSpPr>
        <p:spPr>
          <a:xfrm>
            <a:off x="253014" y="163286"/>
            <a:ext cx="11696493" cy="6248400"/>
          </a:xfrm>
          <a:prstGeom prst="roundRect">
            <a:avLst>
              <a:gd name="adj" fmla="val 46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D72944-F3A6-41E9-B207-ADB3C33946EB}"/>
              </a:ext>
            </a:extLst>
          </p:cNvPr>
          <p:cNvGrpSpPr/>
          <p:nvPr/>
        </p:nvGrpSpPr>
        <p:grpSpPr>
          <a:xfrm>
            <a:off x="1696481" y="314925"/>
            <a:ext cx="9336185" cy="693745"/>
            <a:chOff x="1341122" y="338485"/>
            <a:chExt cx="8728428" cy="827349"/>
          </a:xfrm>
        </p:grpSpPr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2B7D506B-9863-43A2-8EC3-906E28B22C07}"/>
                </a:ext>
              </a:extLst>
            </p:cNvPr>
            <p:cNvSpPr/>
            <p:nvPr/>
          </p:nvSpPr>
          <p:spPr>
            <a:xfrm>
              <a:off x="1723231" y="377064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96009B9-B172-491C-A0CF-702B5C08C383}"/>
                </a:ext>
              </a:extLst>
            </p:cNvPr>
            <p:cNvSpPr/>
            <p:nvPr/>
          </p:nvSpPr>
          <p:spPr>
            <a:xfrm>
              <a:off x="1341122" y="338485"/>
              <a:ext cx="701392" cy="827349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9FF1DDB5-5F1D-44B9-9743-086C4EEC5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73" t="218" r="915" b="30977"/>
          <a:stretch/>
        </p:blipFill>
        <p:spPr>
          <a:xfrm>
            <a:off x="7173268" y="1160311"/>
            <a:ext cx="3859399" cy="186478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82226FB-9D84-4085-B424-A498E2D7B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" t="22957" r="6640" b="33039"/>
          <a:stretch/>
        </p:blipFill>
        <p:spPr>
          <a:xfrm>
            <a:off x="685831" y="1506443"/>
            <a:ext cx="4868663" cy="15856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5D38EBB-A66A-4535-B632-F4A38C33086A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8BC1B5C-0CED-4B03-B796-0C7F325BBC68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2689969-DC8E-4FB5-A4AF-1FE140D50F14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278527A-A1D1-4055-A6F8-9760A7E58ACD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744C1DC-8235-4A80-AE00-B2AC36DEE280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9B02EDC-6835-4E3D-8CD9-801B716085F0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A1498F4-59F8-40F8-8813-347B67E272C1}"/>
              </a:ext>
            </a:extLst>
          </p:cNvPr>
          <p:cNvSpPr/>
          <p:nvPr/>
        </p:nvSpPr>
        <p:spPr>
          <a:xfrm>
            <a:off x="10231245" y="3328751"/>
            <a:ext cx="631305" cy="555136"/>
          </a:xfrm>
          <a:prstGeom prst="roundRect">
            <a:avLst>
              <a:gd name="adj" fmla="val 937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374E447-3C48-4A73-8059-6F6AD2EAFCE4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F92CF75-1597-4DF4-944A-9C5FA27797C3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840A1B2-740D-4131-B0BC-DBAABDA03171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190BB18-FC55-4ACD-B65A-EEEDEA35031E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DFFC15F-12E7-4455-9658-DA1C9118B4AB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3494A11-4A14-445E-B1F9-984C756E2C6B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A7808A2-8267-4CEA-AC3C-4D0407DC7C66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1F28E9A-1978-4C7F-931B-1BCA72B5BB64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A4848AE-2512-4604-8DC6-7AC8783D8583}"/>
              </a:ext>
            </a:extLst>
          </p:cNvPr>
          <p:cNvSpPr txBox="1"/>
          <p:nvPr/>
        </p:nvSpPr>
        <p:spPr>
          <a:xfrm>
            <a:off x="3734319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B9FDE79-5DD3-4434-B694-798DA5325C60}"/>
              </a:ext>
            </a:extLst>
          </p:cNvPr>
          <p:cNvSpPr txBox="1"/>
          <p:nvPr/>
        </p:nvSpPr>
        <p:spPr>
          <a:xfrm>
            <a:off x="9771212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F0AAFFC-5308-48D5-AA90-98A4EC21F842}"/>
              </a:ext>
            </a:extLst>
          </p:cNvPr>
          <p:cNvSpPr/>
          <p:nvPr/>
        </p:nvSpPr>
        <p:spPr>
          <a:xfrm>
            <a:off x="10234811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39DD19-EA80-40B4-929A-5EB4331676A8}"/>
              </a:ext>
            </a:extLst>
          </p:cNvPr>
          <p:cNvSpPr txBox="1"/>
          <p:nvPr/>
        </p:nvSpPr>
        <p:spPr>
          <a:xfrm>
            <a:off x="603488" y="4265052"/>
            <a:ext cx="5301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 x 5 = 10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610467-712F-473F-854D-DB42F105C3EB}"/>
              </a:ext>
            </a:extLst>
          </p:cNvPr>
          <p:cNvSpPr txBox="1"/>
          <p:nvPr/>
        </p:nvSpPr>
        <p:spPr>
          <a:xfrm>
            <a:off x="6287033" y="4244768"/>
            <a:ext cx="58286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vợt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 x 3 = 6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vợt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68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7" grpId="0" animBg="1"/>
      <p:bldP spid="78" grpId="0"/>
      <p:bldP spid="7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5DA8FF-1970-4711-94B1-B79016A2B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"/>
          <a:stretch/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D1FD3E-8212-4D21-9AFD-36CA65306836}"/>
              </a:ext>
            </a:extLst>
          </p:cNvPr>
          <p:cNvSpPr txBox="1"/>
          <p:nvPr/>
        </p:nvSpPr>
        <p:spPr>
          <a:xfrm>
            <a:off x="1905663" y="3429000"/>
            <a:ext cx="6703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x 4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tế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141C6B-9F33-4117-8C8C-BD22A6E6EDBF}"/>
              </a:ext>
            </a:extLst>
          </p:cNvPr>
          <p:cNvSpPr/>
          <p:nvPr/>
        </p:nvSpPr>
        <p:spPr>
          <a:xfrm>
            <a:off x="1244358" y="3429000"/>
            <a:ext cx="889706" cy="890110"/>
          </a:xfrm>
          <a:prstGeom prst="ellipse">
            <a:avLst/>
          </a:prstGeom>
          <a:solidFill>
            <a:schemeClr val="accent1"/>
          </a:solidFill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935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43A0F8-1F41-4C6B-8570-35DFCAF59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/>
        </p:blipFill>
        <p:spPr>
          <a:xfrm>
            <a:off x="0" y="0"/>
            <a:ext cx="12192000" cy="63907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93F1CA7-61AB-4472-ADFD-13E592BBF7BC}"/>
              </a:ext>
            </a:extLst>
          </p:cNvPr>
          <p:cNvGrpSpPr/>
          <p:nvPr/>
        </p:nvGrpSpPr>
        <p:grpSpPr>
          <a:xfrm>
            <a:off x="1584960" y="381000"/>
            <a:ext cx="9296400" cy="5747657"/>
            <a:chOff x="2413047" y="1395549"/>
            <a:chExt cx="8136801" cy="48649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9D8FA7-9813-44D6-9C0B-04E6DAE3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3047" y="1395549"/>
              <a:ext cx="8136801" cy="486490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28575" cap="sq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40986B-C0EA-461B-BED9-21D8476D7A58}"/>
                </a:ext>
              </a:extLst>
            </p:cNvPr>
            <p:cNvSpPr/>
            <p:nvPr/>
          </p:nvSpPr>
          <p:spPr>
            <a:xfrm>
              <a:off x="2469177" y="1468549"/>
              <a:ext cx="2779439" cy="424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369D8E-F0E1-4707-AF62-E73C7DE3334D}"/>
              </a:ext>
            </a:extLst>
          </p:cNvPr>
          <p:cNvSpPr/>
          <p:nvPr/>
        </p:nvSpPr>
        <p:spPr>
          <a:xfrm>
            <a:off x="4146052" y="173417"/>
            <a:ext cx="4068342" cy="620652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87D8E2-297B-47BB-AF9A-2F8572CE194B}"/>
              </a:ext>
            </a:extLst>
          </p:cNvPr>
          <p:cNvGrpSpPr/>
          <p:nvPr/>
        </p:nvGrpSpPr>
        <p:grpSpPr>
          <a:xfrm>
            <a:off x="3765052" y="73857"/>
            <a:ext cx="762000" cy="731520"/>
            <a:chOff x="4439920" y="965200"/>
            <a:chExt cx="762000" cy="73152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E86AAF-7BD5-4902-B035-09568F8DB119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4D7B0B-E519-44EE-A9EE-59CE4D6E85F2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28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E0DAD-FBA6-4235-A6F8-17A0E2856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78"/>
            <a:ext cx="12197423" cy="643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" y="3195490"/>
            <a:ext cx="1991032" cy="1991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D3B253-6884-4874-BE13-3A10D121D0BC}"/>
              </a:ext>
            </a:extLst>
          </p:cNvPr>
          <p:cNvSpPr/>
          <p:nvPr/>
        </p:nvSpPr>
        <p:spPr>
          <a:xfrm>
            <a:off x="2911527" y="1213757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VƯỢT BIỂN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622AF7A-4340-4084-8629-E5A0301A4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339" y="5820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486 C 0.00769 -1.11111E-6 0.028 0.00718 0.09948 0.00718 C 0.20326 0.00718 0.21107 -0.01551 0.33438 -0.01551 C 0.44597 -0.01551 0.38633 0.00394 0.49375 0.00394 C 0.60534 0.00394 0.54571 -0.01111 0.6655 -0.01111 C 0.77292 -0.01111 0.71328 -0.00092 0.80873 -0.00092 C 0.90039 -0.00092 0.85287 -0.00856 0.93633 -0.00856 C 0.98399 -0.00856 0.98815 -0.00648 0.9918 -0.00486 " pathEditMode="relative" rAng="0" ptsTypes="AAAAAAAA">
                                      <p:cBhvr>
                                        <p:cTn id="11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71C791-5982-4442-9A94-16B8E7003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48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1F0B76-63BA-460E-9C8F-640D5ECBF635}"/>
              </a:ext>
            </a:extLst>
          </p:cNvPr>
          <p:cNvSpPr txBox="1"/>
          <p:nvPr/>
        </p:nvSpPr>
        <p:spPr>
          <a:xfrm>
            <a:off x="3494250" y="1228006"/>
            <a:ext cx="77833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75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1074A2-A9A0-4824-9CF3-84FC5D971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24" y="-83584"/>
            <a:ext cx="12162576" cy="6513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1">
            <a:off x="-14894" y="1972280"/>
            <a:ext cx="2402132" cy="2402132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0F1BA072-BE28-4FE4-8F86-C9B6596DEC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6" b="89571" l="2600" r="90000">
                        <a14:foregroundMark x1="4000" y1="27914" x2="4000" y2="27914"/>
                        <a14:foregroundMark x1="2600" y1="44785" x2="2600" y2="4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57" r="5568" b="8075"/>
          <a:stretch/>
        </p:blipFill>
        <p:spPr>
          <a:xfrm>
            <a:off x="5425026" y="2494927"/>
            <a:ext cx="2503903" cy="2854428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5FB5F2CB-C0AB-434D-851F-E0E9F19538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5" b="89925" l="10000" r="94300">
                        <a14:foregroundMark x1="90500" y1="64361" x2="90500" y2="64361"/>
                        <a14:foregroundMark x1="94300" y1="69023" x2="94300" y2="69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2324" y="2413484"/>
            <a:ext cx="2446403" cy="274597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52687981-760F-4E93-8C54-C2970A25BBF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55307" y1="71631" x2="55307" y2="71631"/>
                        <a14:backgroundMark x1="60894" y1="65248" x2="60894" y2="6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6898" r="24286" b="36365"/>
          <a:stretch/>
        </p:blipFill>
        <p:spPr>
          <a:xfrm>
            <a:off x="2409373" y="3024469"/>
            <a:ext cx="796413" cy="1524000"/>
          </a:xfrm>
          <a:prstGeom prst="rect">
            <a:avLst/>
          </a:prstGeom>
        </p:spPr>
      </p:pic>
      <p:pic>
        <p:nvPicPr>
          <p:cNvPr id="1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8D98379-968C-4150-9939-98739155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572" y="5796430"/>
            <a:ext cx="609600" cy="633846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19C4CD80-4E03-42D2-A70D-036A8C6E79F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4809" r="12625" b="32398"/>
          <a:stretch/>
        </p:blipFill>
        <p:spPr>
          <a:xfrm>
            <a:off x="7171658" y="1782096"/>
            <a:ext cx="2368845" cy="3293807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F1C54694-23E8-44A0-8F8C-B908044B159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7500" y1="36667" x2="37500" y2="36667"/>
                        <a14:foregroundMark x1="50000" y1="41111" x2="50000" y2="41111"/>
                        <a14:foregroundMark x1="37500" y1="35278" x2="37500" y2="35278"/>
                        <a14:foregroundMark x1="63611" y1="63611" x2="63611" y2="63611"/>
                        <a14:foregroundMark x1="40833" y1="35556" x2="40833" y2="35556"/>
                        <a14:foregroundMark x1="40833" y1="35556" x2="40833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9920" r="18687" b="21515"/>
          <a:stretch/>
        </p:blipFill>
        <p:spPr>
          <a:xfrm>
            <a:off x="11062050" y="5346282"/>
            <a:ext cx="1106755" cy="108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9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3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2757E-17 1.85185E-6 L 0.12448 -0.004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0.00486 L 0.25 -4.16334E-1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62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48148E-6 L 0.42252 0.01551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85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2 0.01551 L 0.81601 0.08912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6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6B8F1C5-B68A-4687-9EAC-04ABBF382A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B0E07D1F-6975-402D-8804-C875594F3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7074" y="5712751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8B0A9887-72A9-4889-80CF-27897E36ADB1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07C6DB2D-201D-4CA9-A693-877B1250C06E}"/>
              </a:ext>
            </a:extLst>
          </p:cNvPr>
          <p:cNvSpPr/>
          <p:nvPr/>
        </p:nvSpPr>
        <p:spPr>
          <a:xfrm>
            <a:off x="6196470" y="4404940"/>
            <a:ext cx="2603402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2A4371F7-C142-4A1A-BC58-D8B88EBA341C}"/>
              </a:ext>
            </a:extLst>
          </p:cNvPr>
          <p:cNvSpPr/>
          <p:nvPr/>
        </p:nvSpPr>
        <p:spPr>
          <a:xfrm>
            <a:off x="2581844" y="3048988"/>
            <a:ext cx="2593445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4338390A-B300-4FFC-9C9D-B7D8D72E5FA7}"/>
              </a:ext>
            </a:extLst>
          </p:cNvPr>
          <p:cNvSpPr/>
          <p:nvPr/>
        </p:nvSpPr>
        <p:spPr>
          <a:xfrm>
            <a:off x="2581844" y="4447179"/>
            <a:ext cx="25934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1C80544C-F65D-4266-A437-979EADC2B8FB}"/>
              </a:ext>
            </a:extLst>
          </p:cNvPr>
          <p:cNvSpPr/>
          <p:nvPr/>
        </p:nvSpPr>
        <p:spPr>
          <a:xfrm>
            <a:off x="6079962" y="3048988"/>
            <a:ext cx="2603401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AF007867-7A43-4C64-A3E0-DAB741CF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A1715AFF-2FA5-47C2-AA96-B6F62FE3F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41333F71-B82A-4D24-A5E2-2E5A5D396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F7834EDA-13B6-4B82-A21E-C00194791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48A75182-6F2A-4BFF-83D3-433B73E33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CCDB0F8C-FB01-421F-B65D-9DC94B850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445FABB6-81E6-4089-9CE3-F1F05CDD3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DC9F2245-F875-4FB6-84F5-CF810DDE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D918DB80-42AD-4F31-A112-2FB2CD1CA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93A9267D-3EA4-420F-8E32-4D2DC84B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D8824BFA-418F-47DE-BD52-81E957694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F090E0DF-271F-4BC1-BD0E-BC94C7F72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04E16D5-C29C-432D-947A-6F6AD5716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7BAD9A91-9AD7-4FCE-BD65-00A3066ED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AE1C941-FB0F-403C-B9AC-957004D0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1B401A78-F797-44AD-8753-A4C743B87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AE2455EB-6D2C-4EA2-BEA1-72810064E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id="{5DAFFCB3-4A50-4FC0-8CF7-070520E964C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10170996" y="5507782"/>
            <a:ext cx="1652036" cy="91726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F752522-2564-4BEE-AA3A-6831BDA5B607}"/>
              </a:ext>
            </a:extLst>
          </p:cNvPr>
          <p:cNvGrpSpPr/>
          <p:nvPr/>
        </p:nvGrpSpPr>
        <p:grpSpPr>
          <a:xfrm>
            <a:off x="4061208" y="-75932"/>
            <a:ext cx="3938894" cy="2585884"/>
            <a:chOff x="6640255" y="-75932"/>
            <a:chExt cx="3285116" cy="244550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4D1EDA-18AE-493C-92EE-DB47D6BF6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428" b="89522" l="2487" r="97691">
                          <a14:foregroundMark x1="6394" y1="52620" x2="6394" y2="52620"/>
                          <a14:foregroundMark x1="2487" y1="55581" x2="2487" y2="55581"/>
                          <a14:foregroundMark x1="89520" y1="15945" x2="89520" y2="15945"/>
                          <a14:foregroundMark x1="93961" y1="23918" x2="93961" y2="23918"/>
                          <a14:foregroundMark x1="96270" y1="34624" x2="96270" y2="34624"/>
                          <a14:foregroundMark x1="97691" y1="21868" x2="97691" y2="21868"/>
                          <a14:foregroundMark x1="65897" y1="21185" x2="65897" y2="21185"/>
                          <a14:foregroundMark x1="59147" y1="20501" x2="59147" y2="20501"/>
                          <a14:foregroundMark x1="67496" y1="18907" x2="67496" y2="18907"/>
                          <a14:foregroundMark x1="59680" y1="24374" x2="59680" y2="24374"/>
                          <a14:foregroundMark x1="61812" y1="8428" x2="61812" y2="8428"/>
                          <a14:foregroundMark x1="66785" y1="20046" x2="66785" y2="20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255" y="-75932"/>
              <a:ext cx="3285116" cy="244550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60F812-38E5-4952-8AFE-6DF7E2A6D26D}"/>
                </a:ext>
              </a:extLst>
            </p:cNvPr>
            <p:cNvSpPr txBox="1"/>
            <p:nvPr/>
          </p:nvSpPr>
          <p:spPr>
            <a:xfrm>
              <a:off x="6879789" y="1146821"/>
              <a:ext cx="1657233" cy="55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4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760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DB4D205-6DB5-49D4-A1C4-7F3C1EF9ED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2AE9EC7-C42D-47F2-BE7A-9A3C24C21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5926" y="5863731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11A82AE3-DCFE-4BE2-B94E-E4E03517CAF2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0B3A875D-6D5F-4A1D-9FAB-07D3F2DE46E8}"/>
              </a:ext>
            </a:extLst>
          </p:cNvPr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D4C0BE59-088A-4E1C-AF3B-A698BA719CB0}"/>
              </a:ext>
            </a:extLst>
          </p:cNvPr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3A52005F-9EA2-425D-914D-04EDC26A700B}"/>
              </a:ext>
            </a:extLst>
          </p:cNvPr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18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BBBAD56A-83EE-4858-BD46-4D24C14ED96D}"/>
              </a:ext>
            </a:extLst>
          </p:cNvPr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14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8DC9EA8F-42A9-437E-BA8B-97352781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BE8052C4-8052-443C-86E9-8AAAFA15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54E494AA-DF52-4D32-9AD5-31C6C4D0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8BB8C025-3253-44A5-BAF2-790738D5E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A04B6E08-B123-48AB-8FDC-80A061B6C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19EDD58D-2A03-45A3-9B16-1A8716D9D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7B5BECBA-FEEC-4E92-B803-376518817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553CEA59-9D7F-47F8-8CDE-3F8B45F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5F531D9C-F4A8-4EC7-A2C2-9946F336E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D49398B9-D327-44EA-B8E1-9C249674D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ACE62681-D536-493A-818B-00FA0DA53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35112BF5-6E66-4CDB-8C47-093BADC1F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5DD455CA-E87F-49D7-A56B-05CAB47B3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3FD026D1-6859-4247-AD4A-5DE832344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3096E8CA-66FC-48D5-8FF1-24196AB8F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7B933ED7-82D4-424D-9786-3B575A6CF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A08FB399-D15D-46B2-BFD7-F9A35207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id="{13C5FCD5-69B8-4D2E-9152-59876500C4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73510"/>
            <a:ext cx="2254076" cy="12515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DD37969-22F2-4E66-8CA1-9DDC66A8AB07}"/>
              </a:ext>
            </a:extLst>
          </p:cNvPr>
          <p:cNvGrpSpPr/>
          <p:nvPr/>
        </p:nvGrpSpPr>
        <p:grpSpPr>
          <a:xfrm>
            <a:off x="3956460" y="0"/>
            <a:ext cx="4558275" cy="2153265"/>
            <a:chOff x="3956460" y="0"/>
            <a:chExt cx="4017501" cy="193695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9D0464B-1364-4BEB-8E1E-F18164E45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795" b="89522" l="5684" r="95027">
                          <a14:foregroundMark x1="12256" y1="33941" x2="12256" y2="33941"/>
                          <a14:foregroundMark x1="9769" y1="30752" x2="9769" y2="30752"/>
                          <a14:foregroundMark x1="7460" y1="34624" x2="7460" y2="34624"/>
                          <a14:foregroundMark x1="13499" y1="56492" x2="13499" y2="56492"/>
                          <a14:foregroundMark x1="5684" y1="66743" x2="5684" y2="66743"/>
                          <a14:foregroundMark x1="11723" y1="58542" x2="11723" y2="585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14742" y1="28018" x2="13321" y2="37130"/>
                          <a14:foregroundMark x1="13321" y1="37130" x2="10480" y2="30296"/>
                          <a14:foregroundMark x1="7105" y1="33713" x2="8348" y2="34169"/>
                          <a14:foregroundMark x1="80462" y1="28929" x2="88810" y2="28702"/>
                          <a14:foregroundMark x1="88810" y1="28702" x2="80107" y2="33257"/>
                          <a14:foregroundMark x1="80107" y1="33257" x2="83126" y2="33941"/>
                          <a14:foregroundMark x1="80462" y1="37813" x2="80462" y2="37813"/>
                          <a14:foregroundMark x1="93250" y1="56948" x2="93250" y2="56948"/>
                          <a14:foregroundMark x1="83126" y1="54897" x2="83126" y2="54897"/>
                          <a14:foregroundMark x1="95027" y1="69248" x2="95027" y2="69248"/>
                          <a14:foregroundMark x1="83126" y1="57631" x2="83126" y2="57631"/>
                          <a14:foregroundMark x1="83126" y1="46925" x2="82948" y2="57859"/>
                          <a14:foregroundMark x1="82948" y1="57859" x2="81705" y2="57403"/>
                          <a14:foregroundMark x1="12256" y1="47608" x2="11368" y2="58087"/>
                          <a14:foregroundMark x1="11368" y1="58087" x2="13677" y2="55353"/>
                          <a14:backgroundMark x1="23801" y1="50569" x2="23801" y2="50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795" r="-1482" b="24763"/>
            <a:stretch/>
          </p:blipFill>
          <p:spPr>
            <a:xfrm>
              <a:off x="3956460" y="0"/>
              <a:ext cx="4017501" cy="193695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65E119-CF60-4447-BE90-B7BCCF4BC2E6}"/>
                </a:ext>
              </a:extLst>
            </p:cNvPr>
            <p:cNvSpPr txBox="1"/>
            <p:nvPr/>
          </p:nvSpPr>
          <p:spPr>
            <a:xfrm>
              <a:off x="5097157" y="968477"/>
              <a:ext cx="2078723" cy="5260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8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26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F17C8078-DB54-47AA-96CC-E21518DFCF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436" y="578779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8" y="5203342"/>
            <a:ext cx="2254076" cy="12515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C533DE-A1AE-402F-A8DD-8739E2E63B3D}"/>
              </a:ext>
            </a:extLst>
          </p:cNvPr>
          <p:cNvGrpSpPr/>
          <p:nvPr/>
        </p:nvGrpSpPr>
        <p:grpSpPr>
          <a:xfrm>
            <a:off x="4474711" y="0"/>
            <a:ext cx="2702837" cy="2653703"/>
            <a:chOff x="4474711" y="702181"/>
            <a:chExt cx="2177467" cy="195152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74711" y="702181"/>
              <a:ext cx="2177467" cy="195152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84779" y="1907083"/>
              <a:ext cx="1539245" cy="3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5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8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26833-2E61-4250-BA5D-0E049495B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479397" y="1218373"/>
            <a:ext cx="9785186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 x  4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4823251"/>
            <a:ext cx="3067070" cy="75437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+ 2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E6D31E3-1EFE-4138-AB28-A2EF53B76E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7" y="5079129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8832E2-97B5-4492-838F-F39609DC7530}"/>
              </a:ext>
            </a:extLst>
          </p:cNvPr>
          <p:cNvGrpSpPr/>
          <p:nvPr/>
        </p:nvGrpSpPr>
        <p:grpSpPr>
          <a:xfrm>
            <a:off x="4085443" y="103901"/>
            <a:ext cx="2795639" cy="2653897"/>
            <a:chOff x="7762708" y="265470"/>
            <a:chExt cx="2795639" cy="26538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514E6F-13D8-4556-BA5E-9CD02889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5" b="92347" l="2750" r="99000">
                          <a14:foregroundMark x1="23000" y1="7653" x2="23000" y2="7653"/>
                          <a14:foregroundMark x1="25000" y1="3571" x2="25000" y2="3571"/>
                          <a14:foregroundMark x1="38500" y1="12245" x2="38500" y2="12245"/>
                          <a14:foregroundMark x1="63250" y1="11480" x2="63250" y2="11480"/>
                          <a14:foregroundMark x1="60500" y1="17857" x2="60500" y2="17857"/>
                          <a14:foregroundMark x1="60750" y1="11224" x2="60750" y2="11224"/>
                          <a14:foregroundMark x1="62500" y1="22959" x2="62500" y2="22959"/>
                          <a14:foregroundMark x1="57750" y1="24490" x2="57750" y2="24490"/>
                          <a14:foregroundMark x1="40250" y1="24745" x2="40250" y2="24745"/>
                          <a14:foregroundMark x1="35750" y1="19388" x2="35750" y2="19388"/>
                          <a14:foregroundMark x1="33500" y1="23980" x2="33500" y2="23980"/>
                          <a14:foregroundMark x1="49250" y1="39286" x2="49250" y2="39286"/>
                          <a14:foregroundMark x1="45500" y1="37245" x2="45500" y2="37245"/>
                          <a14:foregroundMark x1="51250" y1="38520" x2="51250" y2="38520"/>
                          <a14:foregroundMark x1="28500" y1="60204" x2="28500" y2="60204"/>
                          <a14:foregroundMark x1="20250" y1="48980" x2="20250" y2="48980"/>
                          <a14:foregroundMark x1="29500" y1="50000" x2="29500" y2="50000"/>
                          <a14:foregroundMark x1="16250" y1="50510" x2="16250" y2="50510"/>
                          <a14:foregroundMark x1="5750" y1="51786" x2="5750" y2="51786"/>
                          <a14:foregroundMark x1="4750" y1="51020" x2="4750" y2="51020"/>
                          <a14:foregroundMark x1="8000" y1="50510" x2="8000" y2="50510"/>
                          <a14:foregroundMark x1="2750" y1="50765" x2="2750" y2="50765"/>
                          <a14:foregroundMark x1="5750" y1="59439" x2="5750" y2="59439"/>
                          <a14:foregroundMark x1="5250" y1="67347" x2="5250" y2="67347"/>
                          <a14:foregroundMark x1="5000" y1="74235" x2="5000" y2="74235"/>
                          <a14:foregroundMark x1="4750" y1="81122" x2="4750" y2="81122"/>
                          <a14:foregroundMark x1="5000" y1="90816" x2="5000" y2="90816"/>
                          <a14:foregroundMark x1="3250" y1="57398" x2="10250" y2="86480"/>
                          <a14:foregroundMark x1="6500" y1="80357" x2="6750" y2="90051"/>
                          <a14:foregroundMark x1="6750" y1="90051" x2="32500" y2="87755"/>
                          <a14:foregroundMark x1="40000" y1="70663" x2="40000" y2="70663"/>
                          <a14:foregroundMark x1="47000" y1="67347" x2="28250" y2="74235"/>
                          <a14:foregroundMark x1="28250" y1="74235" x2="50500" y2="76276"/>
                          <a14:foregroundMark x1="50500" y1="76276" x2="41000" y2="75765"/>
                          <a14:foregroundMark x1="41000" y1="75765" x2="59500" y2="67602"/>
                          <a14:foregroundMark x1="59500" y1="67602" x2="59750" y2="75510"/>
                          <a14:foregroundMark x1="41750" y1="58418" x2="25250" y2="63776"/>
                          <a14:foregroundMark x1="25250" y1="63776" x2="37750" y2="72959"/>
                          <a14:foregroundMark x1="37750" y1="72959" x2="24000" y2="72449"/>
                          <a14:foregroundMark x1="24000" y1="72449" x2="50500" y2="66837"/>
                          <a14:foregroundMark x1="50500" y1="66837" x2="63750" y2="73980"/>
                          <a14:foregroundMark x1="63750" y1="73980" x2="75250" y2="74235"/>
                          <a14:foregroundMark x1="75250" y1="74235" x2="77750" y2="69643"/>
                          <a14:foregroundMark x1="71000" y1="49745" x2="71000" y2="49745"/>
                          <a14:foregroundMark x1="79750" y1="50000" x2="79750" y2="50000"/>
                          <a14:foregroundMark x1="93500" y1="49490" x2="93500" y2="49490"/>
                          <a14:foregroundMark x1="68500" y1="50255" x2="80500" y2="48469"/>
                          <a14:foregroundMark x1="80500" y1="48469" x2="90500" y2="48980"/>
                          <a14:foregroundMark x1="90500" y1="48980" x2="97000" y2="57908"/>
                          <a14:foregroundMark x1="97000" y1="57908" x2="96500" y2="88010"/>
                          <a14:foregroundMark x1="96500" y1="88010" x2="64250" y2="88010"/>
                          <a14:foregroundMark x1="64250" y1="88010" x2="54750" y2="91837"/>
                          <a14:foregroundMark x1="54750" y1="91837" x2="30000" y2="92857"/>
                          <a14:foregroundMark x1="30000" y1="92857" x2="26750" y2="88265"/>
                          <a14:foregroundMark x1="74500" y1="68112" x2="74500" y2="68112"/>
                          <a14:foregroundMark x1="95500" y1="59184" x2="95500" y2="59184"/>
                          <a14:foregroundMark x1="96750" y1="51531" x2="96750" y2="51531"/>
                          <a14:foregroundMark x1="71000" y1="76531" x2="71000" y2="76531"/>
                          <a14:foregroundMark x1="68250" y1="90306" x2="68250" y2="90306"/>
                          <a14:foregroundMark x1="77750" y1="90051" x2="77750" y2="90051"/>
                          <a14:foregroundMark x1="72000" y1="90306" x2="72000" y2="90306"/>
                          <a14:foregroundMark x1="82250" y1="90816" x2="82250" y2="90816"/>
                          <a14:foregroundMark x1="26250" y1="63010" x2="26250" y2="63010"/>
                          <a14:foregroundMark x1="18250" y1="65816" x2="18250" y2="65816"/>
                          <a14:foregroundMark x1="11750" y1="59694" x2="11750" y2="59694"/>
                          <a14:foregroundMark x1="22250" y1="56633" x2="22250" y2="56633"/>
                          <a14:foregroundMark x1="10750" y1="52296" x2="10750" y2="52296"/>
                          <a14:foregroundMark x1="28250" y1="53061" x2="28250" y2="53061"/>
                          <a14:foregroundMark x1="31750" y1="57143" x2="31750" y2="57143"/>
                          <a14:foregroundMark x1="53500" y1="57653" x2="53500" y2="57653"/>
                          <a14:foregroundMark x1="53000" y1="36735" x2="53000" y2="36735"/>
                          <a14:foregroundMark x1="64250" y1="28827" x2="64250" y2="28827"/>
                          <a14:foregroundMark x1="63500" y1="24235" x2="63500" y2="24235"/>
                          <a14:foregroundMark x1="61250" y1="20408" x2="61250" y2="20408"/>
                          <a14:foregroundMark x1="37000" y1="17092" x2="37000" y2="17092"/>
                          <a14:foregroundMark x1="35500" y1="18112" x2="35500" y2="18112"/>
                          <a14:foregroundMark x1="33250" y1="22704" x2="33250" y2="22704"/>
                          <a14:foregroundMark x1="33500" y1="25510" x2="33500" y2="25510"/>
                          <a14:foregroundMark x1="41500" y1="22704" x2="40750" y2="22959"/>
                          <a14:foregroundMark x1="40750" y1="22959" x2="40750" y2="22959"/>
                          <a14:foregroundMark x1="37500" y1="11224" x2="37500" y2="11224"/>
                          <a14:foregroundMark x1="12750" y1="63776" x2="12750" y2="63776"/>
                          <a14:foregroundMark x1="12750" y1="76020" x2="12750" y2="76020"/>
                          <a14:foregroundMark x1="21250" y1="84184" x2="21250" y2="84184"/>
                          <a14:foregroundMark x1="44500" y1="81378" x2="44500" y2="81378"/>
                          <a14:foregroundMark x1="73500" y1="78571" x2="73500" y2="78571"/>
                          <a14:foregroundMark x1="82250" y1="61224" x2="82250" y2="61224"/>
                          <a14:foregroundMark x1="69500" y1="61990" x2="69500" y2="61990"/>
                          <a14:foregroundMark x1="65000" y1="65306" x2="55750" y2="71429"/>
                          <a14:foregroundMark x1="55750" y1="71429" x2="41500" y2="72704"/>
                          <a14:foregroundMark x1="41500" y1="72704" x2="30000" y2="65561"/>
                          <a14:foregroundMark x1="30000" y1="65561" x2="22750" y2="80867"/>
                          <a14:foregroundMark x1="22750" y1="80867" x2="29500" y2="71939"/>
                          <a14:foregroundMark x1="29500" y1="71939" x2="53750" y2="64541"/>
                          <a14:foregroundMark x1="53750" y1="64541" x2="76750" y2="66327"/>
                          <a14:foregroundMark x1="78000" y1="60459" x2="74250" y2="70153"/>
                          <a14:foregroundMark x1="74250" y1="70153" x2="83250" y2="66582"/>
                          <a14:foregroundMark x1="83250" y1="66582" x2="77000" y2="79082"/>
                          <a14:foregroundMark x1="77000" y1="79082" x2="70000" y2="69388"/>
                          <a14:foregroundMark x1="70000" y1="69388" x2="56500" y2="71173"/>
                          <a14:foregroundMark x1="56500" y1="71173" x2="27250" y2="64541"/>
                          <a14:foregroundMark x1="27250" y1="64541" x2="16000" y2="66837"/>
                          <a14:foregroundMark x1="16000" y1="66837" x2="17000" y2="79337"/>
                          <a14:foregroundMark x1="17000" y1="79337" x2="17000" y2="79337"/>
                          <a14:foregroundMark x1="20250" y1="60714" x2="15750" y2="70408"/>
                          <a14:foregroundMark x1="15750" y1="70408" x2="11000" y2="67347"/>
                          <a14:foregroundMark x1="17000" y1="50000" x2="21250" y2="50255"/>
                          <a14:foregroundMark x1="29750" y1="71429" x2="21000" y2="80867"/>
                          <a14:foregroundMark x1="21000" y1="80867" x2="37750" y2="80357"/>
                          <a14:foregroundMark x1="37750" y1="80357" x2="74500" y2="85714"/>
                          <a14:foregroundMark x1="74500" y1="85714" x2="71000" y2="85714"/>
                          <a14:foregroundMark x1="65250" y1="89286" x2="66000" y2="90816"/>
                          <a14:foregroundMark x1="75500" y1="90306" x2="85000" y2="88010"/>
                          <a14:foregroundMark x1="85000" y1="88010" x2="85000" y2="88010"/>
                          <a14:foregroundMark x1="88500" y1="89286" x2="98000" y2="88265"/>
                          <a14:foregroundMark x1="98000" y1="88265" x2="98250" y2="88010"/>
                          <a14:foregroundMark x1="34750" y1="27806" x2="34750" y2="27806"/>
                          <a14:foregroundMark x1="35000" y1="32143" x2="35000" y2="32143"/>
                          <a14:foregroundMark x1="62750" y1="30867" x2="62750" y2="30867"/>
                          <a14:foregroundMark x1="61250" y1="32398" x2="61250" y2="32398"/>
                          <a14:foregroundMark x1="24000" y1="1786" x2="24000" y2="1786"/>
                          <a14:foregroundMark x1="78500" y1="1020" x2="78500" y2="1020"/>
                          <a14:foregroundMark x1="40500" y1="69388" x2="40500" y2="69388"/>
                          <a14:foregroundMark x1="34750" y1="64031" x2="96750" y2="58929"/>
                          <a14:foregroundMark x1="96750" y1="58929" x2="77250" y2="64541"/>
                          <a14:foregroundMark x1="77250" y1="64541" x2="77500" y2="66071"/>
                          <a14:foregroundMark x1="78250" y1="59184" x2="60500" y2="63520"/>
                          <a14:foregroundMark x1="60500" y1="63520" x2="43250" y2="52806"/>
                          <a14:foregroundMark x1="43250" y1="52806" x2="20250" y2="60714"/>
                          <a14:foregroundMark x1="20250" y1="60714" x2="13000" y2="77551"/>
                          <a14:foregroundMark x1="13000" y1="77551" x2="38500" y2="82908"/>
                          <a14:foregroundMark x1="38500" y1="82908" x2="50750" y2="82143"/>
                          <a14:foregroundMark x1="74500" y1="67092" x2="88250" y2="81378"/>
                          <a14:foregroundMark x1="88250" y1="81378" x2="85500" y2="56888"/>
                          <a14:foregroundMark x1="85500" y1="56888" x2="65250" y2="58163"/>
                          <a14:foregroundMark x1="65250" y1="58163" x2="65250" y2="58163"/>
                          <a14:foregroundMark x1="18000" y1="55102" x2="21250" y2="61480"/>
                          <a14:foregroundMark x1="91250" y1="55867" x2="72250" y2="56122"/>
                          <a14:foregroundMark x1="72250" y1="56122" x2="89500" y2="54592"/>
                          <a14:foregroundMark x1="89500" y1="54592" x2="72250" y2="53827"/>
                          <a14:foregroundMark x1="72250" y1="53827" x2="91250" y2="57653"/>
                          <a14:foregroundMark x1="91250" y1="57653" x2="91250" y2="59949"/>
                          <a14:foregroundMark x1="18750" y1="51531" x2="10250" y2="69133"/>
                          <a14:foregroundMark x1="10250" y1="69133" x2="8000" y2="69898"/>
                          <a14:foregroundMark x1="8000" y1="69898" x2="8000" y2="69898"/>
                          <a14:foregroundMark x1="99000" y1="58163" x2="99000" y2="58163"/>
                          <a14:foregroundMark x1="11000" y1="61480" x2="11000" y2="614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08" y="265470"/>
              <a:ext cx="2795639" cy="26538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8163881" y="1804534"/>
              <a:ext cx="1814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3 = ?</a:t>
              </a:r>
            </a:p>
          </p:txBody>
        </p:sp>
      </p:grpSp>
      <p:pic>
        <p:nvPicPr>
          <p:cNvPr id="28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2587AED-6B89-4278-B779-BD5D3D53D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04782" y="5721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35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491"/>
            <a:ext cx="12192000" cy="6774639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238208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34196" y="3378222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0292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94933-E5DE-4047-928B-67A8F83F3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273B3394-EC93-4A84-8F11-EEAEB199EFFF}"/>
              </a:ext>
            </a:extLst>
          </p:cNvPr>
          <p:cNvSpPr txBox="1"/>
          <p:nvPr/>
        </p:nvSpPr>
        <p:spPr>
          <a:xfrm>
            <a:off x="3104133" y="256822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2029B-AFB0-4916-A95C-349CAE77E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234483" y="5353311"/>
            <a:ext cx="2486102" cy="11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97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9318F4-B97D-42E4-BC34-F59312C26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75210" y="1218373"/>
            <a:ext cx="10470858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+ 2  =  4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507845" y="5063009"/>
            <a:ext cx="2519948" cy="75437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2 x 2 = 4   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6569CE-D089-4BA2-860A-21CB1102B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66331" y="1218373"/>
            <a:ext cx="10479737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+ 2 + 2 + 2 + 2 = 10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421819" y="4978356"/>
            <a:ext cx="2931482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 x  5 = 10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78F0B2-77CA-4F14-B272-98521C29F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247141" y="516679"/>
            <a:ext cx="39244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 CÁCH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144682" y="2093857"/>
            <a:ext cx="8472551" cy="381055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2700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sz="2700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sz="2700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bắt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20.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6, HS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           6, 8, 10, 12, 14, 16, 18, 20.</a:t>
            </a:r>
          </a:p>
          <a:p>
            <a:pPr marL="0" indent="0" algn="just">
              <a:buNone/>
            </a:pP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27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95CE25D-F983-43CE-88D9-0857FC882C8B}"/>
              </a:ext>
            </a:extLst>
          </p:cNvPr>
          <p:cNvSpPr/>
          <p:nvPr/>
        </p:nvSpPr>
        <p:spPr>
          <a:xfrm>
            <a:off x="3801106" y="5164716"/>
            <a:ext cx="5116602" cy="1417508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8951C07-4588-4CD2-81E5-8F3F1CDDB3B7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3F734D02-5809-4CF3-B5AD-43525218E6A7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55E7BB8-C378-4D33-BD2C-2A8C678125AE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06C489-B755-4EA7-91EB-81439695AE52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B5A16B39-0F48-4DA3-9541-E9A2ECA830E3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CBB1C94-233B-4C3B-A1E2-D6796E69C674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2F865F8-6103-498A-B583-931EB7186185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6ABA1234-DC76-4D27-B574-78F0819A7ED8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96D7337-F81A-456B-8FF4-B36506D6DAA2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97BC0C7-7F9C-4F34-8B2F-73969473D0F3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FF51249-F6F2-4859-8975-B3A7AF0BE437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68D1ACB-D413-4FAB-B11A-D1218E177C04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1D7B7E-5D82-433B-B8C6-F4C88B031D51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F84C2C-8209-4B97-B519-D9B234F8B924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4F90C0-B641-426E-BA77-DB0743003404}"/>
                  </a:ext>
                </a:extLst>
              </p:cNvPr>
              <p:cNvSpPr txBox="1"/>
              <p:nvPr/>
            </p:nvSpPr>
            <p:spPr>
              <a:xfrm rot="20212711">
                <a:off x="5156572" y="168216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26440-1E77-4E44-9239-6AB39FEE9B7B}"/>
                  </a:ext>
                </a:extLst>
              </p:cNvPr>
              <p:cNvSpPr txBox="1"/>
              <p:nvPr/>
            </p:nvSpPr>
            <p:spPr>
              <a:xfrm rot="786151">
                <a:off x="5865566" y="173461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A43772-F62E-424B-B2B1-CC0958CF5196}"/>
                  </a:ext>
                </a:extLst>
              </p:cNvPr>
              <p:cNvSpPr txBox="1"/>
              <p:nvPr/>
            </p:nvSpPr>
            <p:spPr>
              <a:xfrm rot="3213770">
                <a:off x="6472897" y="2214441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4DD803-6BD0-49A3-AF26-A393DB0D54DD}"/>
                  </a:ext>
                </a:extLst>
              </p:cNvPr>
              <p:cNvSpPr txBox="1"/>
              <p:nvPr/>
            </p:nvSpPr>
            <p:spPr>
              <a:xfrm rot="6539200">
                <a:off x="6604363" y="363039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D8DDD-8C28-4316-9622-F0150FFDF3A3}"/>
                  </a:ext>
                </a:extLst>
              </p:cNvPr>
              <p:cNvSpPr txBox="1"/>
              <p:nvPr/>
            </p:nvSpPr>
            <p:spPr>
              <a:xfrm rot="7969173">
                <a:off x="6195093" y="4095511"/>
                <a:ext cx="756836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912C1F-4DB7-4BC1-8E76-586AF127B19B}"/>
                  </a:ext>
                </a:extLst>
              </p:cNvPr>
              <p:cNvSpPr txBox="1"/>
              <p:nvPr/>
            </p:nvSpPr>
            <p:spPr>
              <a:xfrm rot="9506287">
                <a:off x="5651900" y="442995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5B7034-5A72-4A9A-8EB3-54E2B25C3F63}"/>
                  </a:ext>
                </a:extLst>
              </p:cNvPr>
              <p:cNvSpPr txBox="1"/>
              <p:nvPr/>
            </p:nvSpPr>
            <p:spPr>
              <a:xfrm rot="15087830">
                <a:off x="4065619" y="3334669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16</a:t>
                </a:r>
              </a:p>
            </p:txBody>
          </p:sp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3A9A710E-F67F-4F8A-903E-4A0DCD70949C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Star: 5 Points 23">
                <a:extLst>
                  <a:ext uri="{FF2B5EF4-FFF2-40B4-BE49-F238E27FC236}">
                    <a16:creationId xmlns:a16="http://schemas.microsoft.com/office/drawing/2014/main" id="{1A1A302F-A201-4729-B49B-6E3A42E5A368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03B2BD-1700-4E55-BC02-1F86C4652EEA}"/>
                  </a:ext>
                </a:extLst>
              </p:cNvPr>
              <p:cNvSpPr txBox="1"/>
              <p:nvPr/>
            </p:nvSpPr>
            <p:spPr>
              <a:xfrm rot="11895880">
                <a:off x="4931460" y="4336521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14</a:t>
                </a:r>
              </a:p>
            </p:txBody>
          </p:sp>
          <p:pic>
            <p:nvPicPr>
              <p:cNvPr id="29" name="Graphic 28" descr="Sad face with solid fill">
                <a:extLst>
                  <a:ext uri="{FF2B5EF4-FFF2-40B4-BE49-F238E27FC236}">
                    <a16:creationId xmlns:a16="http://schemas.microsoft.com/office/drawing/2014/main" id="{8F687600-8909-4C5D-A8AC-4F221DDE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0275C39-7A0B-4C30-BA81-975036CAB04F}"/>
                  </a:ext>
                </a:extLst>
              </p:cNvPr>
              <p:cNvSpPr txBox="1"/>
              <p:nvPr/>
            </p:nvSpPr>
            <p:spPr>
              <a:xfrm rot="17064680">
                <a:off x="4041695" y="264686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18</a:t>
                </a:r>
              </a:p>
            </p:txBody>
          </p:sp>
        </p:grp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717F0270-FB90-4DE5-BEF8-89B1F35B86AA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35DCA17E-F81F-48CD-8432-40353BC33A55}"/>
              </a:ext>
            </a:extLst>
          </p:cNvPr>
          <p:cNvSpPr/>
          <p:nvPr/>
        </p:nvSpPr>
        <p:spPr>
          <a:xfrm>
            <a:off x="3909948" y="10037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A6A6B6-FB91-4A0E-AADD-BC342D503191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A33D66-C06F-49A3-8BD2-16E6B316AB18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60149CB-A6E2-4EA7-8DBA-C6DAC865BA93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7D2CBF0-F9A2-4543-ACB0-09A8D8987F68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95B9CC-0DA3-43F1-B2FB-50A14DCC23C6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5C871E8-ED89-4629-A414-1F2AA956871E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B9DD3F0-8503-4D5E-B2E3-470FDE4CDAE8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CA45876-26F7-4CB8-841A-C7C4D8EACB4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228A5E-EA59-486C-9D42-D526F04B9783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1C6B2F8-8FBC-40B5-BA08-C1B408DD6DAA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680BAE-6A3D-452D-80FD-54CE31BF818F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498522-E545-4753-B085-15C196DD8B1F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797AF2-F5B4-426D-A0E4-15241AAAF0A5}"/>
              </a:ext>
            </a:extLst>
          </p:cNvPr>
          <p:cNvGrpSpPr/>
          <p:nvPr/>
        </p:nvGrpSpPr>
        <p:grpSpPr>
          <a:xfrm>
            <a:off x="6178373" y="2522275"/>
            <a:ext cx="310281" cy="1144987"/>
            <a:chOff x="6133909" y="4785778"/>
            <a:chExt cx="310281" cy="114498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0D19914-F0BF-4C19-9784-AA3F4B2DC07E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7FAE16-E92B-458F-A9C9-4C0D1D22FBFA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CF0399AA-3E7B-4EBE-8262-61DE6FF9F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14CA47-DA5A-4F25-B5FC-811260640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6" y="3160278"/>
            <a:ext cx="2583068" cy="353681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29F5C59-3908-4036-8030-0B6DBC2177C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045418D-16F0-4C72-92CF-A36E517BA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0" y="1"/>
            <a:ext cx="12192000" cy="64175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4D7FFC1-2188-4837-980F-BB6C6E91297E}"/>
              </a:ext>
            </a:extLst>
          </p:cNvPr>
          <p:cNvGrpSpPr/>
          <p:nvPr/>
        </p:nvGrpSpPr>
        <p:grpSpPr>
          <a:xfrm>
            <a:off x="2440524" y="837829"/>
            <a:ext cx="7304431" cy="4144894"/>
            <a:chOff x="2286000" y="848268"/>
            <a:chExt cx="7620000" cy="5105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52B1A7-4AD3-4ABF-A4C1-4F46D7993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848268"/>
              <a:ext cx="7620000" cy="5105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9C2344-0457-421E-86C4-B29C1AAAF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16" b="96807" l="3401" r="98992">
                          <a14:foregroundMark x1="9446" y1="31429" x2="4786" y2="44538"/>
                          <a14:foregroundMark x1="4786" y1="44538" x2="9068" y2="55630"/>
                          <a14:foregroundMark x1="9068" y1="55630" x2="10076" y2="74286"/>
                          <a14:foregroundMark x1="10076" y1="74286" x2="63224" y2="85210"/>
                          <a14:foregroundMark x1="63224" y1="85210" x2="97481" y2="82017"/>
                          <a14:foregroundMark x1="97481" y1="82017" x2="95340" y2="33950"/>
                          <a14:foregroundMark x1="95340" y1="33950" x2="97481" y2="33950"/>
                          <a14:foregroundMark x1="4030" y1="34790" x2="4030" y2="34790"/>
                          <a14:foregroundMark x1="3401" y1="93445" x2="3401" y2="93445"/>
                          <a14:foregroundMark x1="9068" y1="93782" x2="9068" y2="93782"/>
                          <a14:foregroundMark x1="8438" y1="95630" x2="52771" y2="94622"/>
                          <a14:foregroundMark x1="52771" y1="94622" x2="92569" y2="96807"/>
                          <a14:foregroundMark x1="92569" y1="96807" x2="98992" y2="95966"/>
                          <a14:foregroundMark x1="81738" y1="28739" x2="81738" y2="28739"/>
                          <a14:foregroundMark x1="80227" y1="28067" x2="80227" y2="28067"/>
                          <a14:foregroundMark x1="77078" y1="28067" x2="77078" y2="28067"/>
                          <a14:foregroundMark x1="75567" y1="28235" x2="75567" y2="28235"/>
                          <a14:foregroundMark x1="78967" y1="28571" x2="78967" y2="28571"/>
                          <a14:foregroundMark x1="62972" y1="36303" x2="62972" y2="36303"/>
                          <a14:foregroundMark x1="62091" y1="35294" x2="62091" y2="35294"/>
                          <a14:foregroundMark x1="52771" y1="27563" x2="52771" y2="27563"/>
                          <a14:foregroundMark x1="15743" y1="19664" x2="15743" y2="19664"/>
                          <a14:foregroundMark x1="15491" y1="20000" x2="16121" y2="21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7"/>
            <a:stretch/>
          </p:blipFill>
          <p:spPr>
            <a:xfrm>
              <a:off x="2286000" y="1706793"/>
              <a:ext cx="7620000" cy="42468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F9E0CD-17BE-4741-82F8-5F20C65E02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30" b="66990" l="55988" r="69673">
                        <a14:foregroundMark x1="59253" y1="58252" x2="59253" y2="58252"/>
                        <a14:foregroundMark x1="59720" y1="60194" x2="59720" y2="60194"/>
                        <a14:foregroundMark x1="64386" y1="66990" x2="64386" y2="66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0" t="17348" r="28460" b="29748"/>
          <a:stretch/>
        </p:blipFill>
        <p:spPr>
          <a:xfrm>
            <a:off x="-1620780" y="1978446"/>
            <a:ext cx="1298349" cy="191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C22DB0-8479-4C21-8DC4-42E1EF3F27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693" b="89320" l="72006" r="83204">
                        <a14:foregroundMark x1="80560" y1="56311" x2="80560" y2="56311"/>
                        <a14:foregroundMark x1="81649" y1="55016" x2="81649" y2="55016"/>
                        <a14:foregroundMark x1="74495" y1="58576" x2="74495" y2="58576"/>
                        <a14:foregroundMark x1="73250" y1="66990" x2="73250" y2="66990"/>
                        <a14:foregroundMark x1="83359" y1="69579" x2="83359" y2="69579"/>
                        <a14:foregroundMark x1="72939" y1="77346" x2="72939" y2="77346"/>
                        <a14:foregroundMark x1="78694" y1="87055" x2="78694" y2="87055"/>
                        <a14:foregroundMark x1="79005" y1="89644" x2="79005" y2="89644"/>
                        <a14:foregroundMark x1="72006" y1="60518" x2="72006" y2="60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33" t="52585" r="16003" b="8343"/>
          <a:stretch/>
        </p:blipFill>
        <p:spPr>
          <a:xfrm>
            <a:off x="-1461796" y="2461037"/>
            <a:ext cx="948401" cy="141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89CC4-1CB8-4F04-80CC-7CFD65742D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62" b="64078" l="83359" r="95179">
                        <a14:foregroundMark x1="85070" y1="34951" x2="85070" y2="34951"/>
                        <a14:foregroundMark x1="84292" y1="38835" x2="84292" y2="38835"/>
                        <a14:foregroundMark x1="86625" y1="34951" x2="86625" y2="34951"/>
                        <a14:foregroundMark x1="92535" y1="35275" x2="92535" y2="35275"/>
                        <a14:foregroundMark x1="92068" y1="34628" x2="92068" y2="34628"/>
                        <a14:foregroundMark x1="90358" y1="34628" x2="90358" y2="34628"/>
                        <a14:foregroundMark x1="90358" y1="63107" x2="90358" y2="63107"/>
                        <a14:foregroundMark x1="91446" y1="64401" x2="91446" y2="64401"/>
                        <a14:foregroundMark x1="95179" y1="50485" x2="95179" y2="50485"/>
                        <a14:foregroundMark x1="83670" y1="47896" x2="83670" y2="47896"/>
                        <a14:foregroundMark x1="91602" y1="32686" x2="91602" y2="32686"/>
                        <a14:foregroundMark x1="83359" y1="37217" x2="83359" y2="37217"/>
                        <a14:foregroundMark x1="90824" y1="43689" x2="90824" y2="43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93" t="31670" r="3291" b="33573"/>
          <a:stretch/>
        </p:blipFill>
        <p:spPr>
          <a:xfrm>
            <a:off x="-1461796" y="3738648"/>
            <a:ext cx="1065556" cy="126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E2529C-EEBD-4AE8-B6A4-D346CC89B884}"/>
              </a:ext>
            </a:extLst>
          </p:cNvPr>
          <p:cNvSpPr/>
          <p:nvPr/>
        </p:nvSpPr>
        <p:spPr>
          <a:xfrm>
            <a:off x="1920791" y="144137"/>
            <a:ext cx="85902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36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C6DAB5-2C5C-445E-9EAD-024DAE09CA48}"/>
              </a:ext>
            </a:extLst>
          </p:cNvPr>
          <p:cNvGrpSpPr/>
          <p:nvPr/>
        </p:nvGrpSpPr>
        <p:grpSpPr>
          <a:xfrm>
            <a:off x="424561" y="1443402"/>
            <a:ext cx="2567293" cy="1805709"/>
            <a:chOff x="859398" y="1463964"/>
            <a:chExt cx="2567293" cy="1805709"/>
          </a:xfrm>
        </p:grpSpPr>
        <p:sp>
          <p:nvSpPr>
            <p:cNvPr id="8" name="Flowchart: Sequential Access Storage 7">
              <a:extLst>
                <a:ext uri="{FF2B5EF4-FFF2-40B4-BE49-F238E27FC236}">
                  <a16:creationId xmlns:a16="http://schemas.microsoft.com/office/drawing/2014/main" id="{23425EB1-E038-412C-91E3-30879F2B6D5A}"/>
                </a:ext>
              </a:extLst>
            </p:cNvPr>
            <p:cNvSpPr/>
            <p:nvPr/>
          </p:nvSpPr>
          <p:spPr>
            <a:xfrm>
              <a:off x="895927" y="1463964"/>
              <a:ext cx="2530764" cy="1805709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AE8CBD-BFFB-410F-956A-22CB46CD5739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55BB85-45D3-4E00-A84B-D20BE807AC3D}"/>
              </a:ext>
            </a:extLst>
          </p:cNvPr>
          <p:cNvGrpSpPr/>
          <p:nvPr/>
        </p:nvGrpSpPr>
        <p:grpSpPr>
          <a:xfrm>
            <a:off x="7706066" y="1019585"/>
            <a:ext cx="3893204" cy="1257648"/>
            <a:chOff x="8211128" y="790468"/>
            <a:chExt cx="3038764" cy="1257648"/>
          </a:xfrm>
          <a:solidFill>
            <a:srgbClr val="990000"/>
          </a:solidFill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0933DB4D-F7E3-4F31-9852-A524E0332E89}"/>
                </a:ext>
              </a:extLst>
            </p:cNvPr>
            <p:cNvSpPr/>
            <p:nvPr/>
          </p:nvSpPr>
          <p:spPr>
            <a:xfrm>
              <a:off x="8211128" y="790468"/>
              <a:ext cx="3038764" cy="118797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62387E-19F8-4787-B630-CAA71CDA58A7}"/>
                </a:ext>
              </a:extLst>
            </p:cNvPr>
            <p:cNvSpPr txBox="1"/>
            <p:nvPr/>
          </p:nvSpPr>
          <p:spPr>
            <a:xfrm>
              <a:off x="8253272" y="1094009"/>
              <a:ext cx="2927511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F18843-C0AE-45CF-A6CE-64222D2AA2A1}"/>
              </a:ext>
            </a:extLst>
          </p:cNvPr>
          <p:cNvGrpSpPr/>
          <p:nvPr/>
        </p:nvGrpSpPr>
        <p:grpSpPr>
          <a:xfrm>
            <a:off x="374833" y="1305355"/>
            <a:ext cx="2722336" cy="1943756"/>
            <a:chOff x="812309" y="1325918"/>
            <a:chExt cx="2577853" cy="1943756"/>
          </a:xfrm>
        </p:grpSpPr>
        <p:sp>
          <p:nvSpPr>
            <p:cNvPr id="18" name="Flowchart: Sequential Access Storage 17">
              <a:extLst>
                <a:ext uri="{FF2B5EF4-FFF2-40B4-BE49-F238E27FC236}">
                  <a16:creationId xmlns:a16="http://schemas.microsoft.com/office/drawing/2014/main" id="{6224BF8F-82E8-4A77-81CB-448754146EF0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8125B1-F9B5-463A-9C3C-6F071FA6C821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9C72F3-046E-4836-9E9F-C194DF3C343D}"/>
              </a:ext>
            </a:extLst>
          </p:cNvPr>
          <p:cNvGrpSpPr/>
          <p:nvPr/>
        </p:nvGrpSpPr>
        <p:grpSpPr>
          <a:xfrm>
            <a:off x="7539387" y="1251798"/>
            <a:ext cx="4336708" cy="1244555"/>
            <a:chOff x="7432963" y="779278"/>
            <a:chExt cx="3816929" cy="1244555"/>
          </a:xfrm>
          <a:solidFill>
            <a:srgbClr val="990000"/>
          </a:solidFill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56C3308-25EB-4903-8C45-72EBDCEF14F3}"/>
                </a:ext>
              </a:extLst>
            </p:cNvPr>
            <p:cNvSpPr/>
            <p:nvPr/>
          </p:nvSpPr>
          <p:spPr>
            <a:xfrm>
              <a:off x="7432963" y="779278"/>
              <a:ext cx="3816929" cy="119916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34385C-72E6-4750-8652-B6D737FC1605}"/>
                </a:ext>
              </a:extLst>
            </p:cNvPr>
            <p:cNvSpPr txBox="1"/>
            <p:nvPr/>
          </p:nvSpPr>
          <p:spPr>
            <a:xfrm>
              <a:off x="7634018" y="1069726"/>
              <a:ext cx="3546765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FCEC67-5343-4EA7-8F21-48F5D57F64B2}"/>
              </a:ext>
            </a:extLst>
          </p:cNvPr>
          <p:cNvGrpSpPr/>
          <p:nvPr/>
        </p:nvGrpSpPr>
        <p:grpSpPr>
          <a:xfrm>
            <a:off x="527233" y="1457755"/>
            <a:ext cx="2722336" cy="1943756"/>
            <a:chOff x="812309" y="1325918"/>
            <a:chExt cx="2577853" cy="1943756"/>
          </a:xfrm>
        </p:grpSpPr>
        <p:sp>
          <p:nvSpPr>
            <p:cNvPr id="27" name="Flowchart: Sequential Access Storage 26">
              <a:extLst>
                <a:ext uri="{FF2B5EF4-FFF2-40B4-BE49-F238E27FC236}">
                  <a16:creationId xmlns:a16="http://schemas.microsoft.com/office/drawing/2014/main" id="{B7A2043D-0170-49DE-94AA-704B95E5BF42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4885CF-8B01-4638-8B3E-5D392BE3AC63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848AED9-22D7-4814-9C10-345B3D8916ED}"/>
              </a:ext>
            </a:extLst>
          </p:cNvPr>
          <p:cNvGrpSpPr/>
          <p:nvPr/>
        </p:nvGrpSpPr>
        <p:grpSpPr>
          <a:xfrm>
            <a:off x="8637232" y="1274494"/>
            <a:ext cx="3152587" cy="1199167"/>
            <a:chOff x="8097305" y="779278"/>
            <a:chExt cx="3152587" cy="1199167"/>
          </a:xfrm>
          <a:solidFill>
            <a:srgbClr val="990000"/>
          </a:solidFill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3943C82A-C50F-4522-9A0B-A25855F1DEC5}"/>
                </a:ext>
              </a:extLst>
            </p:cNvPr>
            <p:cNvSpPr/>
            <p:nvPr/>
          </p:nvSpPr>
          <p:spPr>
            <a:xfrm>
              <a:off x="8097305" y="779278"/>
              <a:ext cx="3152587" cy="119916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474F35-D720-4536-A006-C6850BF66620}"/>
                </a:ext>
              </a:extLst>
            </p:cNvPr>
            <p:cNvSpPr txBox="1"/>
            <p:nvPr/>
          </p:nvSpPr>
          <p:spPr>
            <a:xfrm>
              <a:off x="8133492" y="901807"/>
              <a:ext cx="2929445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64129B-696D-490C-B8E5-18F4C5C15390}"/>
              </a:ext>
            </a:extLst>
          </p:cNvPr>
          <p:cNvGrpSpPr/>
          <p:nvPr/>
        </p:nvGrpSpPr>
        <p:grpSpPr>
          <a:xfrm>
            <a:off x="326487" y="719858"/>
            <a:ext cx="5095972" cy="2131472"/>
            <a:chOff x="1189170" y="86439"/>
            <a:chExt cx="5095972" cy="213147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2B730DC-5110-4940-A7AD-0D101416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5095972" cy="213147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F99F05C-381E-4CB1-9F0E-2CB4058AC629}"/>
                </a:ext>
              </a:extLst>
            </p:cNvPr>
            <p:cNvSpPr txBox="1"/>
            <p:nvPr/>
          </p:nvSpPr>
          <p:spPr>
            <a:xfrm>
              <a:off x="1704160" y="763943"/>
              <a:ext cx="4336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3AF30A3-CCDD-4887-8585-5DD5E871D067}"/>
              </a:ext>
            </a:extLst>
          </p:cNvPr>
          <p:cNvSpPr txBox="1"/>
          <p:nvPr/>
        </p:nvSpPr>
        <p:spPr>
          <a:xfrm>
            <a:off x="5056380" y="5074526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x  3  =  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D712A3-D852-457F-BE93-17F060195A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30" b="66990" l="55988" r="69673">
                        <a14:foregroundMark x1="59253" y1="58252" x2="59253" y2="58252"/>
                        <a14:foregroundMark x1="59720" y1="60194" x2="59720" y2="60194"/>
                        <a14:foregroundMark x1="64386" y1="66990" x2="64386" y2="66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0" t="17348" r="28460" b="29748"/>
          <a:stretch/>
        </p:blipFill>
        <p:spPr>
          <a:xfrm>
            <a:off x="-2278649" y="2265259"/>
            <a:ext cx="1298349" cy="191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A9530E1-AFB0-492E-8DCA-FC3A0E3A8D1F}"/>
              </a:ext>
            </a:extLst>
          </p:cNvPr>
          <p:cNvGrpSpPr/>
          <p:nvPr/>
        </p:nvGrpSpPr>
        <p:grpSpPr>
          <a:xfrm>
            <a:off x="-165740" y="-67409"/>
            <a:ext cx="5791836" cy="2529253"/>
            <a:chOff x="1189170" y="86439"/>
            <a:chExt cx="5095972" cy="213147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C8D92AC-8BC5-4F25-9B74-FDBEB9AFF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5095972" cy="213147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ADB904B-5EA5-4D32-923F-FDC3C94D2723}"/>
                </a:ext>
              </a:extLst>
            </p:cNvPr>
            <p:cNvSpPr txBox="1"/>
            <p:nvPr/>
          </p:nvSpPr>
          <p:spPr>
            <a:xfrm>
              <a:off x="2095046" y="587085"/>
              <a:ext cx="3535300" cy="1167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thêm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nữa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D124C7A-66BD-4B3E-A618-AD276E47CEB6}"/>
              </a:ext>
            </a:extLst>
          </p:cNvPr>
          <p:cNvSpPr txBox="1"/>
          <p:nvPr/>
        </p:nvSpPr>
        <p:spPr>
          <a:xfrm>
            <a:off x="5056380" y="5585637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x  4  =  8</a:t>
            </a:r>
          </a:p>
        </p:txBody>
      </p:sp>
    </p:spTree>
    <p:extLst>
      <p:ext uri="{BB962C8B-B14F-4D97-AF65-F5344CB8AC3E}">
        <p14:creationId xmlns:p14="http://schemas.microsoft.com/office/powerpoint/2010/main" val="4080678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74193 -0.02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96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62175 -0.02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1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49974 -0.045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87" y="-22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41797 0.0060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98" y="301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1385</Words>
  <Application>Microsoft Office PowerPoint</Application>
  <PresentationFormat>Widescreen</PresentationFormat>
  <Paragraphs>402</Paragraphs>
  <Slides>42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.VnBlack</vt:lpstr>
      <vt:lpstr>.VnBodoniH</vt:lpstr>
      <vt:lpstr>Arial</vt:lpstr>
      <vt:lpstr>Calibri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Tuần 20 Bài 55: Bảng nhân 2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Lenovo</cp:lastModifiedBy>
  <cp:revision>146</cp:revision>
  <dcterms:created xsi:type="dcterms:W3CDTF">2021-07-12T03:44:38Z</dcterms:created>
  <dcterms:modified xsi:type="dcterms:W3CDTF">2023-12-31T02:26:15Z</dcterms:modified>
</cp:coreProperties>
</file>