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1" r:id="rId3"/>
    <p:sldMasterId id="2147483703" r:id="rId4"/>
  </p:sldMasterIdLst>
  <p:notesMasterIdLst>
    <p:notesMasterId r:id="rId22"/>
  </p:notesMasterIdLst>
  <p:sldIdLst>
    <p:sldId id="479" r:id="rId5"/>
    <p:sldId id="875" r:id="rId6"/>
    <p:sldId id="874" r:id="rId7"/>
    <p:sldId id="872" r:id="rId8"/>
    <p:sldId id="293" r:id="rId9"/>
    <p:sldId id="868" r:id="rId10"/>
    <p:sldId id="257" r:id="rId11"/>
    <p:sldId id="4413" r:id="rId12"/>
    <p:sldId id="486" r:id="rId13"/>
    <p:sldId id="489" r:id="rId14"/>
    <p:sldId id="492" r:id="rId15"/>
    <p:sldId id="4411" r:id="rId16"/>
    <p:sldId id="4412" r:id="rId17"/>
    <p:sldId id="877" r:id="rId18"/>
    <p:sldId id="487" r:id="rId19"/>
    <p:sldId id="883" r:id="rId20"/>
    <p:sldId id="4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984" autoAdjust="0"/>
  </p:normalViewPr>
  <p:slideViewPr>
    <p:cSldViewPr snapToGrid="0">
      <p:cViewPr varScale="1">
        <p:scale>
          <a:sx n="64" d="100"/>
          <a:sy n="64" d="100"/>
        </p:scale>
        <p:origin x="1426" y="7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731B5-EA2B-4159-960A-49C98123083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512AB-DEEE-4B03-9D00-9EEF9A2A6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8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59C78-9B51-4E0C-9D0E-AF58CDBBD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0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9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28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2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88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56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16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5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4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87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62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35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37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2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7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4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0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29C1DED-2446-2512-C4CD-6EE450200B4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796051D-0F0B-AD39-553A-A8381B0B6A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2025/4/1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756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5621734-3DB0-B9C1-3108-2747382AB4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068D782-231E-395F-3A72-D7D79F891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836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2.jpg"/><Relationship Id="rId7" Type="http://schemas.openxmlformats.org/officeDocument/2006/relationships/image" Target="../media/image17.pn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2.jpg"/><Relationship Id="rId7" Type="http://schemas.openxmlformats.org/officeDocument/2006/relationships/image" Target="../media/image17.png"/><Relationship Id="rId12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Tìm hiểu các bộ phận của nấm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400747"/>
            <a:ext cx="1080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hỉ và nói tên các bộ phận của nấm hương trong hình 7 trang 65 SGK.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43C83-46B1-BCF4-A2F3-A41B534D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695450"/>
            <a:ext cx="81438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6E6867-9533-22FC-DA98-EDC8C0BEE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583" y="1965826"/>
            <a:ext cx="880948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4: Vẽ sơ đồ và ghi chú tên các bộ phận của một loại nấm ăn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914401" y="278780"/>
            <a:ext cx="10783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Vẽ sơ đồ và ghi chú tên các bộ phận của một loại nấm ăn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33093-D3D0-B8C2-5E49-1881026B0A1C}"/>
              </a:ext>
            </a:extLst>
          </p:cNvPr>
          <p:cNvSpPr txBox="1"/>
          <p:nvPr/>
        </p:nvSpPr>
        <p:spPr>
          <a:xfrm>
            <a:off x="643054" y="197330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44555-8878-CAC1-C78D-E923F370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2166937"/>
            <a:ext cx="50292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1124F258-63B6-F27C-13A7-ACDDBC990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A27A5A-C0CC-26A2-7D8F-9D1051F89664}"/>
              </a:ext>
            </a:extLst>
          </p:cNvPr>
          <p:cNvSpPr/>
          <p:nvPr/>
        </p:nvSpPr>
        <p:spPr>
          <a:xfrm>
            <a:off x="2219325" y="609600"/>
            <a:ext cx="9039225" cy="707886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ăn.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D489E971-4C34-CE48-9BD6-41BF1AB9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9" y="1891950"/>
            <a:ext cx="7800975" cy="43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6905625" y="803343"/>
            <a:ext cx="447675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4610100" y="3916248"/>
            <a:ext cx="5131018" cy="1627302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tán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trắng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  <p:pic>
        <p:nvPicPr>
          <p:cNvPr id="2050" name="Picture 2" descr="Khó phân biệt nấm độc tán trắng hình nón | Vinmec">
            <a:extLst>
              <a:ext uri="{FF2B5EF4-FFF2-40B4-BE49-F238E27FC236}">
                <a16:creationId xmlns:a16="http://schemas.microsoft.com/office/drawing/2014/main" id="{527F04ED-8899-A804-D2B7-3088451B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247649"/>
            <a:ext cx="4857751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5734050" y="870947"/>
            <a:ext cx="4770398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6038850" y="2936102"/>
            <a:ext cx="3920878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mốc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  <p:pic>
        <p:nvPicPr>
          <p:cNvPr id="3074" name="Picture 2" descr="Định lượng nấm men, nấm mốc trong thực phẩm">
            <a:extLst>
              <a:ext uri="{FF2B5EF4-FFF2-40B4-BE49-F238E27FC236}">
                <a16:creationId xmlns:a16="http://schemas.microsoft.com/office/drawing/2014/main" id="{5177235D-255A-4801-BD6A-7C03C521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17067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5276849" y="559421"/>
            <a:ext cx="5313323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5200649" y="3374252"/>
            <a:ext cx="4216153" cy="1464448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tràm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  <p:pic>
        <p:nvPicPr>
          <p:cNvPr id="1026" name="Picture 2" descr="Nấm tràm là gì? Nơi bán, giá cả? Cách chế biến và bảo quản nấm tràm?">
            <a:extLst>
              <a:ext uri="{FF2B5EF4-FFF2-40B4-BE49-F238E27FC236}">
                <a16:creationId xmlns:a16="http://schemas.microsoft.com/office/drawing/2014/main" id="{000ADD6C-1600-0855-AD09-38CE55E4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50"/>
            <a:ext cx="4848225" cy="28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BD03C73-7C70-BA4B-1272-BDF3EBAF2047}"/>
              </a:ext>
            </a:extLst>
          </p:cNvPr>
          <p:cNvSpPr txBox="1"/>
          <p:nvPr/>
        </p:nvSpPr>
        <p:spPr>
          <a:xfrm>
            <a:off x="1491916" y="1085850"/>
            <a:ext cx="8572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vi-VN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vi-VN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0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2</a:t>
            </a:r>
            <a:r>
              <a:rPr kumimoji="0" lang="vi-VN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202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vi-VN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5C2DF-67CA-34F5-E1E0-CE6776FE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36" y="2505422"/>
            <a:ext cx="2938527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E97DE-5BC3-EEA8-01A6-2EDA6A8BC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007" y="3397310"/>
            <a:ext cx="827908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75602D-F153-8477-4403-8C322537E6D1}"/>
              </a:ext>
            </a:extLst>
          </p:cNvPr>
          <p:cNvGrpSpPr/>
          <p:nvPr/>
        </p:nvGrpSpPr>
        <p:grpSpPr>
          <a:xfrm>
            <a:off x="5414" y="-101600"/>
            <a:ext cx="12181172" cy="6959600"/>
            <a:chOff x="5414" y="-101600"/>
            <a:chExt cx="12181172" cy="69596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265530" y="4678114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3AB36E-7EDE-444C-A4A8-2168B45C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4" y="-101600"/>
              <a:ext cx="12181172" cy="6959600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D9303D-3062-4FA5-B16A-6BA1A4E12148}"/>
              </a:ext>
            </a:extLst>
          </p:cNvPr>
          <p:cNvSpPr/>
          <p:nvPr/>
        </p:nvSpPr>
        <p:spPr>
          <a:xfrm>
            <a:off x="775464" y="266899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31C55-AC66-4DBD-A380-BCE5766B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227" y="3978236"/>
            <a:ext cx="5591469" cy="2743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CC6A1-56CA-4915-8FF5-FC19001BE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27" y="4337302"/>
            <a:ext cx="4717231" cy="2380254"/>
          </a:xfrm>
          <a:prstGeom prst="rect">
            <a:avLst/>
          </a:prstGeom>
        </p:spPr>
      </p:pic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52A571A-4D9A-7FD6-BC62-B6FF3F201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559" y="308225"/>
            <a:ext cx="1388578" cy="1388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5465" y="1136469"/>
            <a:ext cx="1034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0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2</a:t>
            </a: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202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 và một số loại nấm dùng làm thức ăn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2104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201</Words>
  <Application>Microsoft Office PowerPoint</Application>
  <PresentationFormat>Widescreen</PresentationFormat>
  <Paragraphs>33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iCiel Cadena</vt:lpstr>
      <vt:lpstr>SVN-Cookies</vt:lpstr>
      <vt:lpstr>Times New Roman</vt:lpstr>
      <vt:lpstr>思源黑体</vt:lpstr>
      <vt:lpstr>杨任东竹石体-Medium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13</cp:revision>
  <dcterms:created xsi:type="dcterms:W3CDTF">2023-12-24T05:08:24Z</dcterms:created>
  <dcterms:modified xsi:type="dcterms:W3CDTF">2025-04-01T15:28:55Z</dcterms:modified>
  <cp:category>9Slide.vn</cp:category>
</cp:coreProperties>
</file>