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3" r:id="rId3"/>
    <p:sldId id="346" r:id="rId4"/>
    <p:sldId id="333" r:id="rId5"/>
    <p:sldId id="328" r:id="rId6"/>
    <p:sldId id="330" r:id="rId7"/>
    <p:sldId id="347" r:id="rId8"/>
    <p:sldId id="348" r:id="rId9"/>
    <p:sldId id="349" r:id="rId10"/>
    <p:sldId id="350" r:id="rId11"/>
    <p:sldId id="351" r:id="rId12"/>
    <p:sldId id="352" r:id="rId13"/>
    <p:sldId id="353" r:id="rId14"/>
    <p:sldId id="354" r:id="rId15"/>
    <p:sldId id="355" r:id="rId16"/>
    <p:sldId id="356" r:id="rId17"/>
    <p:sldId id="357"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BE01-2D76-460C-AC07-AC4A02707E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27CFD-6B4F-40ED-B8F3-942875A32A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ADAAD-E7A4-4960-941A-C4150718A6C5}"/>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5" name="Footer Placeholder 4">
            <a:extLst>
              <a:ext uri="{FF2B5EF4-FFF2-40B4-BE49-F238E27FC236}">
                <a16:creationId xmlns:a16="http://schemas.microsoft.com/office/drawing/2014/main" id="{DC5FBA5E-7117-414B-B456-5961E407E5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4AE9C-B05B-4A6F-9E23-9446FA374B2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267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BD43-EDE3-4811-918E-FE84665936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81503-4B40-4BE6-9B61-CC780AD42D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B3A88-0176-4D3C-9286-6818C15DAF39}"/>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5" name="Footer Placeholder 4">
            <a:extLst>
              <a:ext uri="{FF2B5EF4-FFF2-40B4-BE49-F238E27FC236}">
                <a16:creationId xmlns:a16="http://schemas.microsoft.com/office/drawing/2014/main" id="{5952B521-4B54-4E40-9EEA-D163CB513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15B7A6-8206-48DD-8879-ADD2A5B968E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8271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7801-D2C6-4CD5-B066-8AAC1AEBE0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1437A-9ED3-45D2-90C0-DADBB83E62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AD15-3446-49B3-B9FE-71082A20A06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5" name="Footer Placeholder 4">
            <a:extLst>
              <a:ext uri="{FF2B5EF4-FFF2-40B4-BE49-F238E27FC236}">
                <a16:creationId xmlns:a16="http://schemas.microsoft.com/office/drawing/2014/main" id="{5B90250F-A9B6-4C4F-A42C-D08671942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78BB1A-11DC-4C72-B90B-3DC392EF6BB6}"/>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52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02538-BD5A-0ED8-A3D6-90DBEFE0C81D}"/>
              </a:ext>
            </a:extLst>
          </p:cNvPr>
          <p:cNvPicPr>
            <a:picLocks noChangeAspect="1"/>
          </p:cNvPicPr>
          <p:nvPr userDrawn="1"/>
        </p:nvPicPr>
        <p:blipFill rotWithShape="1">
          <a:blip r:embed="rId2"/>
          <a:srcRect b="10276"/>
          <a:stretch/>
        </p:blipFill>
        <p:spPr>
          <a:xfrm>
            <a:off x="0" y="1"/>
            <a:ext cx="12192000" cy="6857999"/>
          </a:xfrm>
          <a:prstGeom prst="rect">
            <a:avLst/>
          </a:prstGeom>
        </p:spPr>
      </p:pic>
    </p:spTree>
    <p:extLst>
      <p:ext uri="{BB962C8B-B14F-4D97-AF65-F5344CB8AC3E}">
        <p14:creationId xmlns:p14="http://schemas.microsoft.com/office/powerpoint/2010/main" val="12262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EF-39C8-4E7A-A8C2-53941DA2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BB64B-B3C7-40B7-B94D-0F146175881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25E42-6EA8-4863-9AEB-09A4F216A140}"/>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5" name="Footer Placeholder 4">
            <a:extLst>
              <a:ext uri="{FF2B5EF4-FFF2-40B4-BE49-F238E27FC236}">
                <a16:creationId xmlns:a16="http://schemas.microsoft.com/office/drawing/2014/main" id="{4FA4218E-9E7E-47D1-A675-C3C368DC4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C9608F-2292-4A11-BC3D-76D2F7C6A07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27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2DD-0581-44C6-ACAF-8B42F51D1A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3748B-D1D8-4DBD-A72F-522C4C6923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4CC8E-9F94-4B4B-B255-182E5391403B}"/>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5" name="Footer Placeholder 4">
            <a:extLst>
              <a:ext uri="{FF2B5EF4-FFF2-40B4-BE49-F238E27FC236}">
                <a16:creationId xmlns:a16="http://schemas.microsoft.com/office/drawing/2014/main" id="{03771DBF-8C9E-4323-98DE-996C8F327B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2AD65-B636-4A8E-A115-5F35E6B524B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7007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B477-19F6-4E70-93AE-ED5F03629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E9E82-622A-4DA8-A76F-B71ECFE549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ECD86-40E0-426D-9D9B-DC14E7A09B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6D6C0-02D7-4D85-8166-AD8386CFF682}"/>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6" name="Footer Placeholder 5">
            <a:extLst>
              <a:ext uri="{FF2B5EF4-FFF2-40B4-BE49-F238E27FC236}">
                <a16:creationId xmlns:a16="http://schemas.microsoft.com/office/drawing/2014/main" id="{C1028B76-4D75-4EFB-B209-7EBC11AE9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B994D-3AFF-491A-AA33-D4992A40B797}"/>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69075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3416-E3E4-4912-92DA-87D75ED5ED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EF8360-402D-4280-94D5-7492806529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FA99E-251F-4714-9EEF-6FD7714FF6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85C9B-A370-4815-9A96-563888DF03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3AA37-F85B-4B54-8382-3AB5E73172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AD580-8141-447A-94B4-698D3C9DBB6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8" name="Footer Placeholder 7">
            <a:extLst>
              <a:ext uri="{FF2B5EF4-FFF2-40B4-BE49-F238E27FC236}">
                <a16:creationId xmlns:a16="http://schemas.microsoft.com/office/drawing/2014/main" id="{9B7AD066-0806-4158-843A-CC312F67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9B461-4D39-4251-A4E4-4E18B97B0DCC}"/>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19026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EF9-375C-4A30-805C-A187CCFEA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181599-552B-494C-B1C1-09E25BAEECF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4" name="Footer Placeholder 3">
            <a:extLst>
              <a:ext uri="{FF2B5EF4-FFF2-40B4-BE49-F238E27FC236}">
                <a16:creationId xmlns:a16="http://schemas.microsoft.com/office/drawing/2014/main" id="{831F9C17-5FC4-4414-801B-992956EF4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071A46-7CC3-498A-ABAA-DAF36F8EB119}"/>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83407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64FBD-C8CC-4CEA-B5AB-17B3292824B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3" name="Footer Placeholder 2">
            <a:extLst>
              <a:ext uri="{FF2B5EF4-FFF2-40B4-BE49-F238E27FC236}">
                <a16:creationId xmlns:a16="http://schemas.microsoft.com/office/drawing/2014/main" id="{563640D7-3832-47F9-8161-76CBEE0D7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F7B2A-5ADE-4BB0-9944-AFF38899FE4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3652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264A-7EE3-406F-8D1A-7D1598AED3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43ABB-83D4-4D60-9421-41C1E7C520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31882-7B33-46B9-B79C-9BFB54868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D5F3D-D9AD-4B5A-822C-7199C6DC64D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6" name="Footer Placeholder 5">
            <a:extLst>
              <a:ext uri="{FF2B5EF4-FFF2-40B4-BE49-F238E27FC236}">
                <a16:creationId xmlns:a16="http://schemas.microsoft.com/office/drawing/2014/main" id="{C5355801-C407-4351-9C5E-5AA4269A7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C4D40-39DD-472D-A4F4-3D0C18EEDDC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782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73DC-9711-4231-AA46-C1E2738FD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D8D9C-C8EB-4F93-B7C2-19AFFDD905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4E933-3C10-4CDF-8E7C-7D81694EA3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6BAA6-534C-484E-BDF8-D4898F72C5F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4/1/2025</a:t>
            </a:fld>
            <a:endParaRPr lang="en-US"/>
          </a:p>
        </p:txBody>
      </p:sp>
      <p:sp>
        <p:nvSpPr>
          <p:cNvPr id="6" name="Footer Placeholder 5">
            <a:extLst>
              <a:ext uri="{FF2B5EF4-FFF2-40B4-BE49-F238E27FC236}">
                <a16:creationId xmlns:a16="http://schemas.microsoft.com/office/drawing/2014/main" id="{BE23766D-BED4-41CB-BA85-AA9ADE15E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697686-952A-4EBC-9CB3-79C61D1A1CAD}"/>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85386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30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9028498" y="2421564"/>
            <a:ext cx="2877692" cy="4188290"/>
          </a:xfrm>
          <a:prstGeom prst="rect">
            <a:avLst/>
          </a:prstGeom>
        </p:spPr>
      </p:pic>
      <p:sp>
        <p:nvSpPr>
          <p:cNvPr id="2" name="TextBox 1">
            <a:extLst>
              <a:ext uri="{FF2B5EF4-FFF2-40B4-BE49-F238E27FC236}">
                <a16:creationId xmlns:a16="http://schemas.microsoft.com/office/drawing/2014/main" id="{F417C6A3-2F25-1A01-E29F-E5E44AC13432}"/>
              </a:ext>
            </a:extLst>
          </p:cNvPr>
          <p:cNvSpPr txBox="1"/>
          <p:nvPr/>
        </p:nvSpPr>
        <p:spPr>
          <a:xfrm>
            <a:off x="1047749" y="479025"/>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Thứ</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Ba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ngày</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1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tháng</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4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năm</a:t>
            </a:r>
            <a:r>
              <a:rPr kumimoji="0" lang="en-US" altLang="zh-CN" sz="3600" b="0"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2025</a:t>
            </a:r>
            <a:endPar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endParaRP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5"/>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6"/>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+ 4)</a:t>
            </a:r>
          </a:p>
        </p:txBody>
      </p:sp>
    </p:spTree>
    <p:extLst>
      <p:ext uri="{BB962C8B-B14F-4D97-AF65-F5344CB8AC3E}">
        <p14:creationId xmlns:p14="http://schemas.microsoft.com/office/powerpoint/2010/main" val="39162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4"/>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3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04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2498242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4"/>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5"/>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6"/>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405776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57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6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4"/>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40808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1112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5"/>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392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5"/>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14907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a:hlinkClick r:id="" action="ppaction://media"/>
            <a:extLst>
              <a:ext uri="{FF2B5EF4-FFF2-40B4-BE49-F238E27FC236}">
                <a16:creationId xmlns:a16="http://schemas.microsoft.com/office/drawing/2014/main" id="{16208FE3-6904-8503-AE93-0C37832478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16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00FFD7A-6457-3D03-96DD-4D638A1039EE}"/>
              </a:ext>
            </a:extLst>
          </p:cNvPr>
          <p:cNvSpPr txBox="1"/>
          <p:nvPr/>
        </p:nvSpPr>
        <p:spPr>
          <a:xfrm>
            <a:off x="3241234" y="2359045"/>
            <a:ext cx="91004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8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14081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4"/>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9972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4"/>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4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4"/>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224304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4"/>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11390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4"/>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363940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1059</Words>
  <Application>Microsoft Office PowerPoint</Application>
  <PresentationFormat>Widescreen</PresentationFormat>
  <Paragraphs>38</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2023-12-14T04:06:05Z</dcterms:created>
  <dcterms:modified xsi:type="dcterms:W3CDTF">2025-04-01T16:01:46Z</dcterms:modified>
</cp:coreProperties>
</file>