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2" r:id="rId2"/>
    <p:sldId id="260" r:id="rId3"/>
    <p:sldId id="261" r:id="rId4"/>
    <p:sldId id="262" r:id="rId5"/>
    <p:sldId id="263" r:id="rId6"/>
    <p:sldId id="291" r:id="rId7"/>
    <p:sldId id="295" r:id="rId8"/>
    <p:sldId id="374" r:id="rId9"/>
    <p:sldId id="391" r:id="rId10"/>
    <p:sldId id="375" r:id="rId11"/>
    <p:sldId id="294" r:id="rId12"/>
    <p:sldId id="392" r:id="rId13"/>
    <p:sldId id="393" r:id="rId14"/>
    <p:sldId id="387" r:id="rId15"/>
    <p:sldId id="389" r:id="rId16"/>
    <p:sldId id="395" r:id="rId17"/>
    <p:sldId id="394" r:id="rId18"/>
    <p:sldId id="372" r:id="rId19"/>
    <p:sldId id="3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5B46F-AA26-4D90-8107-C45557622A9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F06DE-2AC3-4FD8-ACEA-0FD90800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0280-DFE1-B1FA-C7F4-1F7F39362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DD35E-D0FA-DB2D-032B-E8B47D1FD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9BE7-0804-95BB-0F9D-D398FCFF9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02457-CF6E-59D3-B2A6-307F13A0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AB1CC-78C1-CFCF-893D-113DC472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0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BF68-21CF-6909-2FA6-9D86AACA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433D2-7FDB-6B92-0529-BCCE36F7E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D91E9-2AD6-63AB-FB80-D94B10EA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93EF8-6077-5CD2-A2F8-D2F5B38A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FF30A-9382-7086-D4DF-307A9740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5C2C6-19F3-3CC1-F353-BF8D7AEF1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5DCB4-29F6-DF23-7A61-84B0B8C71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78C0-D176-D797-0CD5-A790DCA8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526F1-28A9-929A-BAB2-D3601944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2ADB4-F1E2-73FD-DAF2-9FB5FB49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9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0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9A04-8961-B9B9-F9E8-B211A078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C2A55-207A-65FF-3D9D-BFDDA59A0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B4376-B928-6B21-BC9E-A3190EF2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DF583-439D-D42B-624B-ACA841E2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FDE4-28F5-0523-E490-C0FA41D4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0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E8FC-E7F0-059E-9BEE-F287BD7A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9C856-DC63-39FD-9A09-2B42836E7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531A6-CAC9-7BC5-3C93-F9B2EFE7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B6FAA-89FA-7A4B-C7D5-1EDF5A20A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393B1-0B3F-C389-B293-45A81FDB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9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D465-FE2F-8A12-8C10-6769383F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80242-5194-D581-63BE-FEFA026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A8F13-5842-D10F-CE70-0E8B28890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8EE89-0D79-A836-FE03-9D67C770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DF3AC-7046-FDD9-C0CD-5444273D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132F0-2D20-8ADD-9658-824A1969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C93C-0A44-B2FE-110D-7528E380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D6DC-5C84-1AAB-79CD-70ACDDFC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0A6A8-6158-59A2-A107-F5169D6C3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13BFA-58B0-C41C-1DA5-95F14FE2B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B6682-2CEC-9295-3BFA-A91F0997A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E7273-731A-DA57-969F-719B75E9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DCC7F-537B-4E4D-C241-8A68F0EB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6AA35-4E2A-4484-222D-6997A58D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8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2EC9-8E4B-A88A-FDC3-D3C0BD53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A3A9E-78EC-DCAD-876B-B221B6B8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F27AF-9E2C-7228-F5C3-4B071313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B2F28-3EDD-B185-768C-1C0A5BD9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CB75F-3B9D-7E83-FF6F-01CA7A92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07B0-B464-0BFC-3AFE-2D2E6482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DD49F-51F8-ADD1-E583-C924392D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9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D896-F352-17D1-BD26-8C329B1F2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A939E-E748-2E27-2A85-039A9025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7AEC0-2ADD-C5F5-0F50-5C3BE300E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C5FFF-9119-C07C-6B04-ADB627D9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3C355-164E-FE3E-6730-D3CD5861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A55CA-9CAB-E28F-5160-4AD8268C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8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9FE6-964F-A0AE-DD28-63E59B08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73722-3E0F-3683-914B-35EC8E7AC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43054-7CD1-9F35-B05C-4A7FFE723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99E3-1AB3-5746-4338-98AC2B4D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92350-57E4-6009-D5E1-280A303D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BE3B-1FCB-629C-7562-6A7BEFDC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763E6-808D-59FD-27D9-F0CEE73B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CEE0F-F12A-B350-41C8-0D401151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D72E6-7CA9-3E1E-3693-68518B04D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75437-BB24-4217-8ABA-6CB9D55C891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B4812-F221-F00A-BB38-4455D37A1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484A4-F227-6F05-F7C8-800AAD2CD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0971-F21B-4498-AA83-DD4134D8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3.xm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/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0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791</Words>
  <Application>Microsoft Office PowerPoint</Application>
  <PresentationFormat>Widescreen</PresentationFormat>
  <Paragraphs>81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Cambria</vt:lpstr>
      <vt:lpstr>Times New Roman</vt:lpstr>
      <vt:lpstr>UVN Dzung Dakao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2025-04-01T15:36:48Z</dcterms:created>
  <dcterms:modified xsi:type="dcterms:W3CDTF">2025-04-01T15:38:58Z</dcterms:modified>
</cp:coreProperties>
</file>