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03" r:id="rId2"/>
    <p:sldId id="282" r:id="rId3"/>
    <p:sldId id="283" r:id="rId4"/>
    <p:sldId id="284" r:id="rId5"/>
    <p:sldId id="285" r:id="rId6"/>
    <p:sldId id="408" r:id="rId7"/>
    <p:sldId id="407" r:id="rId8"/>
    <p:sldId id="409" r:id="rId9"/>
    <p:sldId id="11694" r:id="rId10"/>
    <p:sldId id="11695" r:id="rId11"/>
    <p:sldId id="262" r:id="rId12"/>
    <p:sldId id="11696" r:id="rId13"/>
    <p:sldId id="11697" r:id="rId14"/>
    <p:sldId id="11698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160DD-915E-42DE-87D7-92A7D09329E0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CC3C8-8C06-413B-A175-5F98F518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33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699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23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096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63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6625C-E85B-2A45-B1C9-A8E248B2B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B4427-6A86-666A-6CB9-755084A9F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FD13-DB63-73B8-C116-D52326BE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2A92-A00D-4D4F-92B1-35809DD213B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62AEF-EDC9-2199-361E-567E9D52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9BEE8-7BCD-02D2-0484-4222A753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1DC2-9292-4BF8-BF21-581DEA2F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9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4EF02-F5D3-DB74-53AA-B7C9FEFE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1D6CE-072A-B23E-BF2B-929A40D9B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05BF1-B2CB-4E15-8F2E-233E0B352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2A92-A00D-4D4F-92B1-35809DD213B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6E56D-7045-5D0E-339A-E22AFD3B9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C0F64-67C5-CAD6-2B70-37A9B6FE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1DC2-9292-4BF8-BF21-581DEA2F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58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A857E-E459-26B3-7A41-124F6C2117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024C8-3B98-9EE5-E4B4-07A5E66E4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DDBB-22B6-8CA7-E5DD-0981C4ED8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2A92-A00D-4D4F-92B1-35809DD213B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ECA9B-4FC1-38EB-8E16-7A778607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3674-4B60-004D-B9DF-6EE04A43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1DC2-9292-4BF8-BF21-581DEA2F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59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415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1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36533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1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FC1D-3FAA-6D4C-F929-2820F738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62496-9DF9-A114-DA9D-F6A21A14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175E7-8549-30C7-851F-A79A25D7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2A92-A00D-4D4F-92B1-35809DD213B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93CBE-6B1D-6F7A-FDD6-0F2F6B9D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D2FDE-79C9-296C-A8EB-61BCAAA4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1DC2-9292-4BF8-BF21-581DEA2F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67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98E9B-3EB7-7907-F4AB-7476FFFE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9A754-4CCE-201A-08AB-4DE9094A6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F6C54-B8A5-8D79-1AB5-79CFDA5B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2A92-A00D-4D4F-92B1-35809DD213B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A982B-6563-165D-96DA-70B181FA7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F214C-D376-BC9A-9A7B-38AE522C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1DC2-9292-4BF8-BF21-581DEA2F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4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3C70-C03B-59C1-C33F-A2859C693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808E5-83B4-6C52-E214-F9E696AC9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B10FB-3E54-54B0-8D0B-2061F887E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B5ED0-EF87-5B3E-9741-970F89CA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2A92-A00D-4D4F-92B1-35809DD213B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48593-0ABB-C121-4455-47EAAE56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9E2E7-74AB-9AC8-4344-7479F418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1DC2-9292-4BF8-BF21-581DEA2F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1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B2F1-C922-3213-61B4-B7F04126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833C5B-E752-20E4-3500-292FDA044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12CEA-4C3A-71DA-2815-2C323AE90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4E24F-AD87-26CA-54A1-4698128E6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A9869C-6AE4-1574-C44F-AA7C93963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61A26-4DC0-8648-1B08-A8A9462F7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2A92-A00D-4D4F-92B1-35809DD213B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4C2580-439B-69D4-A91B-73880ECA6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F521B-4166-3896-3D3E-76B43EDD0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1DC2-9292-4BF8-BF21-581DEA2F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43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CCB3-1780-2648-70ED-2E7622A1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5169A0-C3A4-8F0F-2C50-61548B69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2A92-A00D-4D4F-92B1-35809DD213B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E2357E-06CC-A8E9-97BD-82BEC4F25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6A3D3C-D356-1105-403A-B37529653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1DC2-9292-4BF8-BF21-581DEA2F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7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08867C-5EFC-0C15-42AB-4D04EAC98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2A92-A00D-4D4F-92B1-35809DD213B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012567-2491-535F-3717-666DF17AC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CAE5E-E6B7-CCC3-42E8-EDA9ABEF8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1DC2-9292-4BF8-BF21-581DEA2F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6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79E3-E4D2-F62B-E563-66878A5B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F6F4C-2A30-63BE-D0D9-04E944A4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296F5-BF20-47BC-7680-E3ABFE051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A8066-1954-FCF6-F491-432323216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2A92-A00D-4D4F-92B1-35809DD213B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571FA-00B9-377D-35CD-880098DF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FCB15-E4F2-7F72-3930-99066723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1DC2-9292-4BF8-BF21-581DEA2F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77C5-70D4-8A9C-7688-C80C1013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C2F707-F313-6389-2A12-1082BC365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62A06-0B56-E82A-EEC3-FB19480A9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A36465-6E47-6058-88EC-D329CF6F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2A92-A00D-4D4F-92B1-35809DD213B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E3D5C-D264-1D76-BA14-1372B8ED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2D701-E694-5082-ED4B-70AFFAA0B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1DC2-9292-4BF8-BF21-581DEA2F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0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DC312-14B4-7C94-8C45-EAE7C716F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01C9C-D193-6C32-158B-C2C1984E0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2720D-1476-7AA7-C2DE-2910D5DC0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D2A92-A00D-4D4F-92B1-35809DD213B7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A99BF-A8AD-05DB-41F9-1EDD5C555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22AE6-BF69-2185-E0EA-A9F87E2F1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1DC2-9292-4BF8-BF21-581DEA2F2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4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.mp3"/><Relationship Id="rId9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BAD0B-4937-54B1-CD95-679226199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31" y="504825"/>
            <a:ext cx="1622693" cy="133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A8B439-3C4D-28B0-00A3-E3BDDBB5A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62162"/>
            <a:ext cx="10763250" cy="261937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4F5D18C-4581-AC6F-6DEA-519B7E86D3F9}"/>
              </a:ext>
            </a:extLst>
          </p:cNvPr>
          <p:cNvSpPr/>
          <p:nvPr/>
        </p:nvSpPr>
        <p:spPr>
          <a:xfrm>
            <a:off x="2381249" y="2152650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B26EC9-3057-7A6E-A583-D20211B90775}"/>
              </a:ext>
            </a:extLst>
          </p:cNvPr>
          <p:cNvSpPr txBox="1"/>
          <p:nvPr/>
        </p:nvSpPr>
        <p:spPr>
          <a:xfrm>
            <a:off x="3190875" y="1952625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4C4FBF-187D-69A9-49A8-4378493A6C56}"/>
              </a:ext>
            </a:extLst>
          </p:cNvPr>
          <p:cNvSpPr/>
          <p:nvPr/>
        </p:nvSpPr>
        <p:spPr>
          <a:xfrm>
            <a:off x="2590799" y="2981325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D84CC5-EE5C-FD43-F6BD-7AFCFCD5FFB4}"/>
              </a:ext>
            </a:extLst>
          </p:cNvPr>
          <p:cNvSpPr txBox="1"/>
          <p:nvPr/>
        </p:nvSpPr>
        <p:spPr>
          <a:xfrm>
            <a:off x="3409950" y="2809875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857462A-B5FC-0B70-4AF8-5C5C72ADBC9F}"/>
              </a:ext>
            </a:extLst>
          </p:cNvPr>
          <p:cNvSpPr/>
          <p:nvPr/>
        </p:nvSpPr>
        <p:spPr>
          <a:xfrm>
            <a:off x="3352799" y="3838575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762FE6-A022-A594-CBD4-506EC5AE7F64}"/>
              </a:ext>
            </a:extLst>
          </p:cNvPr>
          <p:cNvSpPr txBox="1"/>
          <p:nvPr/>
        </p:nvSpPr>
        <p:spPr>
          <a:xfrm>
            <a:off x="1419225" y="4476750"/>
            <a:ext cx="1304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208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B34D1F8-2B15-473A-8541-7A6FB0B4F717}"/>
              </a:ext>
            </a:extLst>
          </p:cNvPr>
          <p:cNvSpPr/>
          <p:nvPr/>
        </p:nvSpPr>
        <p:spPr>
          <a:xfrm>
            <a:off x="8505824" y="2152650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9D7272-C3AB-145A-2C29-14BABC5583B1}"/>
              </a:ext>
            </a:extLst>
          </p:cNvPr>
          <p:cNvSpPr txBox="1"/>
          <p:nvPr/>
        </p:nvSpPr>
        <p:spPr>
          <a:xfrm>
            <a:off x="6715125" y="1933575"/>
            <a:ext cx="164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BDE11D9-9B07-E57F-BF3A-8025D7B6EC00}"/>
              </a:ext>
            </a:extLst>
          </p:cNvPr>
          <p:cNvSpPr/>
          <p:nvPr/>
        </p:nvSpPr>
        <p:spPr>
          <a:xfrm>
            <a:off x="8705849" y="2981325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F55167-AA0F-9ED6-1CCB-7D7DA450A2C0}"/>
              </a:ext>
            </a:extLst>
          </p:cNvPr>
          <p:cNvSpPr txBox="1"/>
          <p:nvPr/>
        </p:nvSpPr>
        <p:spPr>
          <a:xfrm>
            <a:off x="6743701" y="2809875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75 400 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8403CD7-C7C4-2C26-F6F2-2867C0FE1B88}"/>
              </a:ext>
            </a:extLst>
          </p:cNvPr>
          <p:cNvSpPr/>
          <p:nvPr/>
        </p:nvSpPr>
        <p:spPr>
          <a:xfrm>
            <a:off x="9401174" y="3829050"/>
            <a:ext cx="771525" cy="742949"/>
          </a:xfrm>
          <a:prstGeom prst="ellips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D6506-ABC2-4CE0-A6D7-187E7E72FF5B}"/>
              </a:ext>
            </a:extLst>
          </p:cNvPr>
          <p:cNvSpPr txBox="1"/>
          <p:nvPr/>
        </p:nvSpPr>
        <p:spPr>
          <a:xfrm>
            <a:off x="7362826" y="443865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448 d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F673BF-3BFF-5B87-E558-444B79FBE6DF}"/>
              </a:ext>
            </a:extLst>
          </p:cNvPr>
          <p:cNvSpPr txBox="1"/>
          <p:nvPr/>
        </p:nvSpPr>
        <p:spPr>
          <a:xfrm>
            <a:off x="10106026" y="443865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d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0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1ED4D-77B6-D248-5B41-B3371D99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616472"/>
            <a:ext cx="919163" cy="907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649DF-12B8-CE74-0364-E8242DAADA8D}"/>
              </a:ext>
            </a:extLst>
          </p:cNvPr>
          <p:cNvSpPr txBox="1"/>
          <p:nvPr/>
        </p:nvSpPr>
        <p:spPr>
          <a:xfrm>
            <a:off x="1581150" y="495300"/>
            <a:ext cx="948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Trò chơi “Đố bạn”: Tạo thành 1 dm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những ngón tay.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D2898-618E-8039-BB7D-B92C82720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562" y="2176462"/>
            <a:ext cx="5024438" cy="29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1ED4D-77B6-D248-5B41-B3371D99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464072"/>
            <a:ext cx="919163" cy="907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649DF-12B8-CE74-0364-E8242DAADA8D}"/>
              </a:ext>
            </a:extLst>
          </p:cNvPr>
          <p:cNvSpPr txBox="1"/>
          <p:nvPr/>
        </p:nvSpPr>
        <p:spPr>
          <a:xfrm>
            <a:off x="1581150" y="495300"/>
            <a:ext cx="9486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Đo chiều dài, chiều rộng của một vài đồ vật xung quanh em theo đơn vị đề-xi-mét rồi tính diện tích.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766F4E-2BA6-FB5A-74BF-0C557385C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725" y="1619763"/>
            <a:ext cx="9472612" cy="428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04A578-BFA5-9D42-4D88-CC9D8B66EADC}"/>
              </a:ext>
            </a:extLst>
          </p:cNvPr>
          <p:cNvSpPr txBox="1"/>
          <p:nvPr/>
        </p:nvSpPr>
        <p:spPr>
          <a:xfrm>
            <a:off x="1323974" y="1276350"/>
            <a:ext cx="9610725" cy="3848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 đen lớp học có chiều dài 36 dm, chiều rộng 12 dm và diện tích là 36 x 12 = 432 dm</a:t>
            </a:r>
            <a:r>
              <a:rPr lang="vi-VN" sz="32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bàn có chiều dài 12 dm, chiều rộng 8 dm và diện tích là 12 x 8 = 96 dm</a:t>
            </a:r>
            <a:r>
              <a:rPr lang="vi-VN" sz="320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9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m</a:t>
              </a: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 = …. dm</a:t>
              </a:r>
              <a:r>
                <a:rPr kumimoji="0" lang="en-US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</a:t>
              </a:r>
              <a:endParaRPr kumimoji="0" lang="en-US" sz="1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602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72BDD-1CCD-9BCB-7FEC-82B86DACE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935" y="2665406"/>
            <a:ext cx="9693480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0D96F-0B2E-7C3F-A2C6-239F90FEE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782" y="3890349"/>
            <a:ext cx="213378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3373D9-7A05-F7CA-0984-43A2A15940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0189" y="1539909"/>
            <a:ext cx="72487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447675" y="238125"/>
            <a:ext cx="11287125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716A95-16D4-0C7E-E0BB-690AC59C9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347663"/>
            <a:ext cx="1972954" cy="1023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8398C3-FF77-EB0F-2105-E8700A955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" y="2000250"/>
            <a:ext cx="11008979" cy="24765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152F02-CB15-E5D8-0276-1FFAE216633D}"/>
              </a:ext>
            </a:extLst>
          </p:cNvPr>
          <p:cNvSpPr/>
          <p:nvPr/>
        </p:nvSpPr>
        <p:spPr>
          <a:xfrm>
            <a:off x="2857500" y="206692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E5775A-D6A9-4B3A-1394-BFF9C8A46E46}"/>
              </a:ext>
            </a:extLst>
          </p:cNvPr>
          <p:cNvSpPr/>
          <p:nvPr/>
        </p:nvSpPr>
        <p:spPr>
          <a:xfrm>
            <a:off x="3105150" y="2895600"/>
            <a:ext cx="8191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1400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7252477-8063-89EC-5284-DEB86C6C2CFB}"/>
              </a:ext>
            </a:extLst>
          </p:cNvPr>
          <p:cNvSpPr/>
          <p:nvPr/>
        </p:nvSpPr>
        <p:spPr>
          <a:xfrm>
            <a:off x="2581275" y="372427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6E49C3-772F-1C6D-4966-0A1844A5E54C}"/>
              </a:ext>
            </a:extLst>
          </p:cNvPr>
          <p:cNvSpPr/>
          <p:nvPr/>
        </p:nvSpPr>
        <p:spPr>
          <a:xfrm>
            <a:off x="9505950" y="206692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7A4FEBE-53D4-CC0B-0410-DC604BBCFF01}"/>
              </a:ext>
            </a:extLst>
          </p:cNvPr>
          <p:cNvSpPr/>
          <p:nvPr/>
        </p:nvSpPr>
        <p:spPr>
          <a:xfrm>
            <a:off x="9858375" y="288607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98AFD2D-7CBB-99C0-BE5B-A71864F67BE0}"/>
              </a:ext>
            </a:extLst>
          </p:cNvPr>
          <p:cNvSpPr/>
          <p:nvPr/>
        </p:nvSpPr>
        <p:spPr>
          <a:xfrm>
            <a:off x="9525000" y="3714750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8" name="Picture 27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09511F10-8193-CF80-F99C-0D159560E1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1438275"/>
            <a:ext cx="1619250" cy="1619250"/>
          </a:xfrm>
          <a:prstGeom prst="rect">
            <a:avLst/>
          </a:prstGeom>
        </p:spPr>
      </p:pic>
      <p:pic>
        <p:nvPicPr>
          <p:cNvPr id="29" name="Picture 28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F19868D9-C559-2B5A-0DF2-8F7CE1B8379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25" y="1485900"/>
            <a:ext cx="1619250" cy="1619250"/>
          </a:xfrm>
          <a:prstGeom prst="rect">
            <a:avLst/>
          </a:prstGeom>
        </p:spPr>
      </p:pic>
      <p:pic>
        <p:nvPicPr>
          <p:cNvPr id="30" name="Picture 29" descr="A cartoon lollipop on a stick&#10;&#10;Description automatically generated">
            <a:extLst>
              <a:ext uri="{FF2B5EF4-FFF2-40B4-BE49-F238E27FC236}">
                <a16:creationId xmlns:a16="http://schemas.microsoft.com/office/drawing/2014/main" id="{0BF841A1-BEB4-79FC-5141-EDEEA47A647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8414">
            <a:off x="2712754" y="2682103"/>
            <a:ext cx="1094773" cy="1511594"/>
          </a:xfrm>
          <a:prstGeom prst="rect">
            <a:avLst/>
          </a:prstGeom>
        </p:spPr>
      </p:pic>
      <p:pic>
        <p:nvPicPr>
          <p:cNvPr id="31" name="Picture 30" descr="A cartoon lollipop on a stick&#10;&#10;Description automatically generated">
            <a:extLst>
              <a:ext uri="{FF2B5EF4-FFF2-40B4-BE49-F238E27FC236}">
                <a16:creationId xmlns:a16="http://schemas.microsoft.com/office/drawing/2014/main" id="{45C23B90-F2BC-83DC-4A7B-C8891420C65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9686">
            <a:off x="9465978" y="2663053"/>
            <a:ext cx="1094773" cy="1511594"/>
          </a:xfrm>
          <a:prstGeom prst="rect">
            <a:avLst/>
          </a:prstGeom>
        </p:spPr>
      </p:pic>
      <p:pic>
        <p:nvPicPr>
          <p:cNvPr id="32" name="Picture 31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84900C5D-DDF4-0608-604F-46ED2653F86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3619500"/>
            <a:ext cx="952500" cy="952500"/>
          </a:xfrm>
          <a:prstGeom prst="rect">
            <a:avLst/>
          </a:prstGeom>
        </p:spPr>
      </p:pic>
      <p:pic>
        <p:nvPicPr>
          <p:cNvPr id="33" name="Picture 32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FEB6EF4E-146B-7AC1-EC72-DFE1CF85EC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75" y="354330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37FAE1-BB5D-4A0B-4952-4014C2D2E98E}"/>
              </a:ext>
            </a:extLst>
          </p:cNvPr>
          <p:cNvSpPr/>
          <p:nvPr/>
        </p:nvSpPr>
        <p:spPr>
          <a:xfrm>
            <a:off x="323851" y="238125"/>
            <a:ext cx="11410950" cy="6248400"/>
          </a:xfrm>
          <a:prstGeom prst="roundRect">
            <a:avLst>
              <a:gd name="adj" fmla="val 1438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716A95-16D4-0C7E-E0BB-690AC59C9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347663"/>
            <a:ext cx="1972954" cy="1023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0B75E9-426B-FB66-0D27-2C67D30B1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49" y="2035046"/>
            <a:ext cx="11325225" cy="164160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1866F7-6E40-604C-A9CA-AFDBEB3D175D}"/>
              </a:ext>
            </a:extLst>
          </p:cNvPr>
          <p:cNvSpPr/>
          <p:nvPr/>
        </p:nvSpPr>
        <p:spPr>
          <a:xfrm>
            <a:off x="3676650" y="2105025"/>
            <a:ext cx="7429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760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CD7C53-5ACA-891E-7F4C-D9998D0B4EC9}"/>
              </a:ext>
            </a:extLst>
          </p:cNvPr>
          <p:cNvSpPr/>
          <p:nvPr/>
        </p:nvSpPr>
        <p:spPr>
          <a:xfrm>
            <a:off x="3667125" y="2886075"/>
            <a:ext cx="7810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2908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BE73AD-531A-B79D-9280-8CC5ABEE8400}"/>
              </a:ext>
            </a:extLst>
          </p:cNvPr>
          <p:cNvSpPr/>
          <p:nvPr/>
        </p:nvSpPr>
        <p:spPr>
          <a:xfrm>
            <a:off x="8239125" y="2181225"/>
            <a:ext cx="657225" cy="62865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0A1E2D-56A7-B695-1F04-FD4BF30AC9B4}"/>
              </a:ext>
            </a:extLst>
          </p:cNvPr>
          <p:cNvSpPr/>
          <p:nvPr/>
        </p:nvSpPr>
        <p:spPr>
          <a:xfrm>
            <a:off x="9829800" y="2105025"/>
            <a:ext cx="7048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837D22-2B1A-9D53-8231-61E93D8DCD03}"/>
              </a:ext>
            </a:extLst>
          </p:cNvPr>
          <p:cNvSpPr/>
          <p:nvPr/>
        </p:nvSpPr>
        <p:spPr>
          <a:xfrm>
            <a:off x="8524875" y="2905125"/>
            <a:ext cx="657225" cy="62865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88DFD6-1FE1-2B62-5610-2954F9433D31}"/>
              </a:ext>
            </a:extLst>
          </p:cNvPr>
          <p:cNvSpPr/>
          <p:nvPr/>
        </p:nvSpPr>
        <p:spPr>
          <a:xfrm>
            <a:off x="10086975" y="2876550"/>
            <a:ext cx="704850" cy="685800"/>
          </a:xfrm>
          <a:prstGeom prst="roundRect">
            <a:avLst/>
          </a:prstGeom>
          <a:ln w="28575">
            <a:solidFill>
              <a:srgbClr val="E70B9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60F370-3BFF-FE3B-C89C-F46B088EB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2" y="1929651"/>
            <a:ext cx="868494" cy="8794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F41E3E-219C-7BE6-1B6C-8D2936CE6F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52" y="2882151"/>
            <a:ext cx="868494" cy="8794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0145FA-B5FC-63A8-7FD3-9A35A13B13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27" y="1967751"/>
            <a:ext cx="868494" cy="8794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65E2A8-6C91-C643-94E0-9160287E8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327" y="1939176"/>
            <a:ext cx="868494" cy="879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A8B0C7-423A-B3C0-4437-E949C20C0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E70B9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52" y="2796426"/>
            <a:ext cx="868494" cy="879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0B1604-52C1-F7DA-C5C3-BD06C154EA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452" y="2767851"/>
            <a:ext cx="868494" cy="87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</Words>
  <Application>Microsoft Office PowerPoint</Application>
  <PresentationFormat>Widescreen</PresentationFormat>
  <Paragraphs>62</Paragraphs>
  <Slides>15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#9Slide03 Arima Madurai Black</vt:lpstr>
      <vt:lpstr>#9Slide05 SVNEgregio Script</vt:lpstr>
      <vt:lpstr>#9Slide07 HoneyCream</vt:lpstr>
      <vt:lpstr>Abril Fatface</vt:lpstr>
      <vt:lpstr>Aldrich</vt:lpstr>
      <vt:lpstr>Arial</vt:lpstr>
      <vt:lpstr>Calibri</vt:lpstr>
      <vt:lpstr>Calibri Light</vt:lpstr>
      <vt:lpstr>Cambria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</cp:revision>
  <dcterms:created xsi:type="dcterms:W3CDTF">2025-04-01T15:41:57Z</dcterms:created>
  <dcterms:modified xsi:type="dcterms:W3CDTF">2025-04-01T15:42:12Z</dcterms:modified>
</cp:coreProperties>
</file>