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007577500" r:id="rId3"/>
    <p:sldId id="427" r:id="rId4"/>
    <p:sldId id="428" r:id="rId5"/>
    <p:sldId id="261" r:id="rId6"/>
    <p:sldId id="3954" r:id="rId7"/>
    <p:sldId id="260" r:id="rId8"/>
    <p:sldId id="430" r:id="rId9"/>
    <p:sldId id="2007577501" r:id="rId10"/>
    <p:sldId id="353" r:id="rId11"/>
    <p:sldId id="350" r:id="rId12"/>
    <p:sldId id="3956" r:id="rId13"/>
    <p:sldId id="441" r:id="rId14"/>
    <p:sldId id="286" r:id="rId15"/>
    <p:sldId id="290" r:id="rId16"/>
    <p:sldId id="296" r:id="rId17"/>
    <p:sldId id="297"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321F2-59A5-4DAD-BA76-A29A4FD1D09D}"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1662A-0B93-43CF-976D-01AD9C336948}" type="slidenum">
              <a:rPr lang="en-US" smtClean="0"/>
              <a:t>‹#›</a:t>
            </a:fld>
            <a:endParaRPr lang="en-US"/>
          </a:p>
        </p:txBody>
      </p:sp>
    </p:spTree>
    <p:extLst>
      <p:ext uri="{BB962C8B-B14F-4D97-AF65-F5344CB8AC3E}">
        <p14:creationId xmlns:p14="http://schemas.microsoft.com/office/powerpoint/2010/main" val="91917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C85E24-0492-4413-BBC8-A055B0947A3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04138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85B925-22C6-43BA-9A74-53F784B92F66}" type="slidenum">
              <a:rPr kumimoji="0" lang="zh-CN" altLang="en-US" sz="1200" b="0" i="0" u="none" strike="noStrike" kern="1200" cap="none" spc="0" normalizeH="0" baseline="0" noProof="0" smtClean="0">
                <a:ln>
                  <a:noFill/>
                </a:ln>
                <a:solidFill>
                  <a:prstClr val="black"/>
                </a:solidFill>
                <a:effectLst/>
                <a:uLnTx/>
                <a:uFillTx/>
                <a:latin typeface="DengXian" panose="02010600030101010101" charset="-122"/>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10600030101010101" charset="-122"/>
              <a:ea typeface="等线" panose="02010600030101010101" pitchFamily="2" charset="-122"/>
              <a:cs typeface="+mn-cs"/>
            </a:endParaRPr>
          </a:p>
        </p:txBody>
      </p:sp>
    </p:spTree>
    <p:extLst>
      <p:ext uri="{BB962C8B-B14F-4D97-AF65-F5344CB8AC3E}">
        <p14:creationId xmlns:p14="http://schemas.microsoft.com/office/powerpoint/2010/main" val="157400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baseline="0" dirty="0"/>
              <a:t> </a:t>
            </a:r>
            <a:r>
              <a:rPr lang="en-US" baseline="0" dirty="0" err="1"/>
              <a:t>số</a:t>
            </a:r>
            <a:r>
              <a:rPr lang="en-US" baseline="0" dirty="0"/>
              <a:t> </a:t>
            </a:r>
            <a:r>
              <a:rPr lang="en-US" baseline="0" dirty="0" err="1"/>
              <a:t>trên</a:t>
            </a:r>
            <a:r>
              <a:rPr lang="en-US" baseline="0" dirty="0"/>
              <a:t> </a:t>
            </a:r>
            <a:r>
              <a:rPr lang="en-US" baseline="0" dirty="0" err="1"/>
              <a:t>mỗi</a:t>
            </a:r>
            <a:r>
              <a:rPr lang="en-US" baseline="0" dirty="0"/>
              <a:t> </a:t>
            </a:r>
            <a:r>
              <a:rPr lang="en-US" baseline="0" dirty="0" err="1"/>
              <a:t>quả</a:t>
            </a:r>
            <a:r>
              <a:rPr lang="en-US" baseline="0" dirty="0"/>
              <a:t> </a:t>
            </a:r>
            <a:r>
              <a:rPr lang="en-US" baseline="0" dirty="0" err="1"/>
              <a:t>để</a:t>
            </a:r>
            <a:r>
              <a:rPr lang="en-US" baseline="0" dirty="0"/>
              <a:t> </a:t>
            </a:r>
            <a:r>
              <a:rPr lang="en-US" baseline="0" dirty="0" err="1"/>
              <a:t>mở</a:t>
            </a:r>
            <a:r>
              <a:rPr lang="en-US" baseline="0" dirty="0"/>
              <a:t> </a:t>
            </a:r>
            <a:r>
              <a:rPr lang="en-US" baseline="0" dirty="0" err="1"/>
              <a:t>câu</a:t>
            </a:r>
            <a:r>
              <a:rPr lang="en-US" baseline="0" dirty="0"/>
              <a:t> </a:t>
            </a:r>
            <a:r>
              <a:rPr lang="en-US" baseline="0" dirty="0" err="1"/>
              <a:t>hỏi</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chọn</a:t>
            </a:r>
            <a:r>
              <a:rPr lang="en-US" baseline="0" dirty="0"/>
              <a:t> </a:t>
            </a:r>
            <a:r>
              <a:rPr lang="en-US" baseline="0" dirty="0" err="1"/>
              <a:t>quả</a:t>
            </a:r>
            <a:r>
              <a:rPr lang="en-US" baseline="0" dirty="0"/>
              <a:t> </a:t>
            </a:r>
            <a:r>
              <a:rPr lang="en-US" baseline="0" dirty="0" err="1"/>
              <a:t>táo</a:t>
            </a:r>
            <a:r>
              <a:rPr lang="en-US" baseline="0" dirty="0"/>
              <a:t> </a:t>
            </a:r>
            <a:r>
              <a:rPr lang="en-US" baseline="0" dirty="0" err="1"/>
              <a:t>để</a:t>
            </a:r>
            <a:r>
              <a:rPr lang="en-US" baseline="0" dirty="0"/>
              <a:t> quay </a:t>
            </a:r>
            <a:r>
              <a:rPr lang="en-US" baseline="0" dirty="0" err="1"/>
              <a:t>lại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chọn</a:t>
            </a:r>
            <a:r>
              <a:rPr lang="en-US" baseline="0" dirty="0"/>
              <a:t> </a:t>
            </a:r>
            <a:r>
              <a:rPr lang="en-US" baseline="0" dirty="0" err="1"/>
              <a:t>số</a:t>
            </a:r>
            <a:r>
              <a:rPr lang="en-US" baseline="0" dirty="0"/>
              <a:t> ở </a:t>
            </a:r>
            <a:r>
              <a:rPr lang="en-US" baseline="0" dirty="0" err="1"/>
              <a:t>góc</a:t>
            </a:r>
            <a:r>
              <a:rPr lang="en-US" baseline="0" dirty="0"/>
              <a:t> </a:t>
            </a:r>
            <a:r>
              <a:rPr lang="en-US" baseline="0" dirty="0" err="1"/>
              <a:t>trái</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với</a:t>
            </a:r>
            <a:r>
              <a:rPr lang="en-US" baseline="0" dirty="0"/>
              <a:t> </a:t>
            </a:r>
            <a:r>
              <a:rPr lang="en-US" baseline="0" dirty="0" err="1"/>
              <a:t>mỗi</a:t>
            </a:r>
            <a:r>
              <a:rPr lang="en-US" baseline="0" dirty="0"/>
              <a:t> </a:t>
            </a:r>
            <a:r>
              <a:rPr lang="en-US" baseline="0" dirty="0" err="1"/>
              <a:t>quả</a:t>
            </a:r>
            <a:r>
              <a:rPr lang="en-US" baseline="0" dirty="0"/>
              <a:t> </a:t>
            </a:r>
            <a:r>
              <a:rPr lang="en-US" baseline="0" dirty="0" err="1"/>
              <a:t>táo</a:t>
            </a:r>
            <a:r>
              <a:rPr lang="en-US" baseline="0" dirty="0"/>
              <a:t> </a:t>
            </a:r>
            <a:r>
              <a:rPr lang="en-US" baseline="0" dirty="0" err="1"/>
              <a:t>để</a:t>
            </a:r>
            <a:r>
              <a:rPr lang="en-US" baseline="0" dirty="0"/>
              <a:t> </a:t>
            </a:r>
            <a:r>
              <a:rPr lang="en-US" baseline="0" dirty="0" err="1"/>
              <a:t>quả</a:t>
            </a:r>
            <a:r>
              <a:rPr lang="en-US" baseline="0" dirty="0"/>
              <a:t> </a:t>
            </a:r>
            <a:r>
              <a:rPr lang="en-US" baseline="0" dirty="0" err="1"/>
              <a:t>táo</a:t>
            </a:r>
            <a:r>
              <a:rPr lang="en-US" baseline="0" dirty="0"/>
              <a:t> </a:t>
            </a:r>
            <a:r>
              <a:rPr lang="en-US" baseline="0" dirty="0" err="1"/>
              <a:t>rơi</a:t>
            </a:r>
            <a:r>
              <a:rPr lang="en-US" baseline="0" dirty="0"/>
              <a:t> </a:t>
            </a:r>
            <a:r>
              <a:rPr lang="en-US" baseline="0" dirty="0" err="1"/>
              <a:t>xuống</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9B0177-6D24-41AF-9103-82F559E4EBA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47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0D4D5-C10A-2A98-1A16-2FCE1B0A6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D4E13-F7AA-22C6-52F6-273BCD3A4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F3D97C-05E4-7EC4-7C48-4B29D016936A}"/>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5" name="Footer Placeholder 4">
            <a:extLst>
              <a:ext uri="{FF2B5EF4-FFF2-40B4-BE49-F238E27FC236}">
                <a16:creationId xmlns:a16="http://schemas.microsoft.com/office/drawing/2014/main" id="{EB81CC7E-E734-3A2B-4AD1-27F3E6E5B4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3885F-684C-9E78-DF44-A5E0BFC02B72}"/>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749964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08FC4-81F8-F83C-9722-B1E260D3BF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10E92-1B20-F57D-EA7C-FB55F2A1E8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EFE43-1C6A-D2CC-B6BE-BFBBFB1C6FE5}"/>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5" name="Footer Placeholder 4">
            <a:extLst>
              <a:ext uri="{FF2B5EF4-FFF2-40B4-BE49-F238E27FC236}">
                <a16:creationId xmlns:a16="http://schemas.microsoft.com/office/drawing/2014/main" id="{7B6EB068-A5A0-73D9-67F5-E2AB6525B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5653C-EF9C-34D5-1F85-53BB31D5D6A7}"/>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429240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6FA4D-C506-C8B6-A27F-71D9ADF506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25470-621A-FAB0-D431-73D75A8939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1A398-C9A2-6EE2-F948-66388EE798EE}"/>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5" name="Footer Placeholder 4">
            <a:extLst>
              <a:ext uri="{FF2B5EF4-FFF2-40B4-BE49-F238E27FC236}">
                <a16:creationId xmlns:a16="http://schemas.microsoft.com/office/drawing/2014/main" id="{738057E6-746D-728C-C2D2-88F46E56B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47973-661C-8A9F-9737-5A9F0D966B94}"/>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1251589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FBF0B4F-E5CE-477A-A673-454553CEA6F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6016"/>
          <a:stretch/>
        </p:blipFill>
        <p:spPr>
          <a:xfrm>
            <a:off x="0" y="0"/>
            <a:ext cx="12192000" cy="6858001"/>
          </a:xfrm>
          <a:prstGeom prst="rect">
            <a:avLst/>
          </a:prstGeom>
        </p:spPr>
      </p:pic>
      <p:grpSp>
        <p:nvGrpSpPr>
          <p:cNvPr id="3" name="组合 2">
            <a:extLst>
              <a:ext uri="{FF2B5EF4-FFF2-40B4-BE49-F238E27FC236}">
                <a16:creationId xmlns:a16="http://schemas.microsoft.com/office/drawing/2014/main" id="{0EEFF600-4127-4CD5-8D5B-F39CF3E79364}"/>
              </a:ext>
            </a:extLst>
          </p:cNvPr>
          <p:cNvGrpSpPr/>
          <p:nvPr userDrawn="1"/>
        </p:nvGrpSpPr>
        <p:grpSpPr>
          <a:xfrm>
            <a:off x="3788" y="5033779"/>
            <a:ext cx="12188212" cy="2163708"/>
            <a:chOff x="-69575" y="4694291"/>
            <a:chExt cx="12188212" cy="2163708"/>
          </a:xfrm>
        </p:grpSpPr>
        <p:pic>
          <p:nvPicPr>
            <p:cNvPr id="4" name="图片 3">
              <a:extLst>
                <a:ext uri="{FF2B5EF4-FFF2-40B4-BE49-F238E27FC236}">
                  <a16:creationId xmlns:a16="http://schemas.microsoft.com/office/drawing/2014/main" id="{70A33901-C0FD-4B2E-B7A3-1110664F49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69575" y="4697550"/>
              <a:ext cx="4096071" cy="2160449"/>
            </a:xfrm>
            <a:prstGeom prst="rect">
              <a:avLst/>
            </a:prstGeom>
          </p:spPr>
        </p:pic>
        <p:pic>
          <p:nvPicPr>
            <p:cNvPr id="5" name="图片 4">
              <a:extLst>
                <a:ext uri="{FF2B5EF4-FFF2-40B4-BE49-F238E27FC236}">
                  <a16:creationId xmlns:a16="http://schemas.microsoft.com/office/drawing/2014/main" id="{22BC5098-1A16-48BF-952E-0804203705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flipH="1">
              <a:off x="3968291" y="4694291"/>
              <a:ext cx="4096071" cy="2160449"/>
            </a:xfrm>
            <a:prstGeom prst="rect">
              <a:avLst/>
            </a:prstGeom>
          </p:spPr>
        </p:pic>
        <p:pic>
          <p:nvPicPr>
            <p:cNvPr id="6" name="图片 5">
              <a:extLst>
                <a:ext uri="{FF2B5EF4-FFF2-40B4-BE49-F238E27FC236}">
                  <a16:creationId xmlns:a16="http://schemas.microsoft.com/office/drawing/2014/main" id="{05584FF3-C22C-44DB-A7A7-8AFEBB70B3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8497"/>
            <a:stretch/>
          </p:blipFill>
          <p:spPr>
            <a:xfrm>
              <a:off x="8022566" y="4697550"/>
              <a:ext cx="4096071" cy="2160449"/>
            </a:xfrm>
            <a:prstGeom prst="rect">
              <a:avLst/>
            </a:prstGeom>
          </p:spPr>
        </p:pic>
      </p:grpSp>
      <p:pic>
        <p:nvPicPr>
          <p:cNvPr id="2" name="图片 1">
            <a:extLst>
              <a:ext uri="{FF2B5EF4-FFF2-40B4-BE49-F238E27FC236}">
                <a16:creationId xmlns:a16="http://schemas.microsoft.com/office/drawing/2014/main" id="{C83E47CD-5457-442D-9A79-ABD409B8421E}"/>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rot="16200000" flipV="1">
            <a:off x="3008069" y="-2142254"/>
            <a:ext cx="6352692" cy="108506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00443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2CD5-2850-19AA-00B5-F004B19A2B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CF195-C96E-BF2B-ABAD-BEEC3572CC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473E1-69EC-5422-EC9D-0AF5D6381A9A}"/>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5" name="Footer Placeholder 4">
            <a:extLst>
              <a:ext uri="{FF2B5EF4-FFF2-40B4-BE49-F238E27FC236}">
                <a16:creationId xmlns:a16="http://schemas.microsoft.com/office/drawing/2014/main" id="{5556BE1D-2CB1-E96D-44D7-54CD97798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99F2F-20DB-382B-F54C-BB7DBA8773EA}"/>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106195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8C54-F6DC-0C33-CC0D-C2E945E918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DAB2C-6E04-978B-634A-667A4725BC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3240B8-C558-7487-1593-FD05BC899E22}"/>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5" name="Footer Placeholder 4">
            <a:extLst>
              <a:ext uri="{FF2B5EF4-FFF2-40B4-BE49-F238E27FC236}">
                <a16:creationId xmlns:a16="http://schemas.microsoft.com/office/drawing/2014/main" id="{8E74806F-0251-DB20-8FF4-BC5723261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B0B08-2272-D6A2-C4BF-CEFD9126C688}"/>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251248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D5D6-1F1A-E1EA-98E0-7A3EA4A8C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BC373-1BF7-CCA3-42EE-40F5E6360F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8E475-C1DA-7520-E43F-88F8FCAD38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52F478-E148-35F1-F739-705D212BB4AB}"/>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6" name="Footer Placeholder 5">
            <a:extLst>
              <a:ext uri="{FF2B5EF4-FFF2-40B4-BE49-F238E27FC236}">
                <a16:creationId xmlns:a16="http://schemas.microsoft.com/office/drawing/2014/main" id="{9ED63592-BFE4-B4C2-338A-47891EEA5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44EA59-373F-6D80-1378-234701293AC2}"/>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138327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D711-A462-5CF4-08BB-B3D60A3448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E13FB4-98B5-5B2B-5B0B-DE76346319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F366D3-8BEF-DAFF-039D-2CE9915AD7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EE77EB-756B-E14A-7F8E-99365A2648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F7D6B0-0627-1CD7-5A43-6A74C508D2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5A5A44-C58C-A925-ADE2-8AA28E1E1357}"/>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8" name="Footer Placeholder 7">
            <a:extLst>
              <a:ext uri="{FF2B5EF4-FFF2-40B4-BE49-F238E27FC236}">
                <a16:creationId xmlns:a16="http://schemas.microsoft.com/office/drawing/2014/main" id="{F5079BB9-76F8-21D3-2AF6-33324B9DBF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41FE73-D402-14F0-D37A-ECE449EE8AC4}"/>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1862236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E63FC-2AB1-5B8B-BCAC-1BED4EF988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6C0773-E65E-47B1-5E87-643D05485CDF}"/>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4" name="Footer Placeholder 3">
            <a:extLst>
              <a:ext uri="{FF2B5EF4-FFF2-40B4-BE49-F238E27FC236}">
                <a16:creationId xmlns:a16="http://schemas.microsoft.com/office/drawing/2014/main" id="{610A5B24-DE6D-F8B7-DA39-2FDCCA48B9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01783C-0EE5-ED57-FBFC-0EFF8633D1A6}"/>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353679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24BC4C-87AC-9740-1975-CA7167E3607C}"/>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3" name="Footer Placeholder 2">
            <a:extLst>
              <a:ext uri="{FF2B5EF4-FFF2-40B4-BE49-F238E27FC236}">
                <a16:creationId xmlns:a16="http://schemas.microsoft.com/office/drawing/2014/main" id="{AA23CE96-45E1-F0FA-115C-D1381BADB2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C6F28B-9368-877E-BD6E-A0054FA5D384}"/>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332727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2354-2B5A-257E-C643-C8438CE22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B0ED99-57F6-B9E4-A62F-0021EA43DC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798B5A-FB3F-682C-D539-B72019DC3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FD47D-A7AA-253E-2A0F-19E2DCEA6377}"/>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6" name="Footer Placeholder 5">
            <a:extLst>
              <a:ext uri="{FF2B5EF4-FFF2-40B4-BE49-F238E27FC236}">
                <a16:creationId xmlns:a16="http://schemas.microsoft.com/office/drawing/2014/main" id="{875B23ED-3319-4D02-B98F-BF5DA54D1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DE9A6-3CBD-E433-2A8D-105ED1DAE01D}"/>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244308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4771-29A8-3E94-DF4B-C0FC5FF92F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5A608F-39AA-012C-5547-1F92F6EEAA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5ED0A7-C362-CEA6-FE07-CE1B44609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B8C305-F867-8AC9-E50C-507EE47D0298}"/>
              </a:ext>
            </a:extLst>
          </p:cNvPr>
          <p:cNvSpPr>
            <a:spLocks noGrp="1"/>
          </p:cNvSpPr>
          <p:nvPr>
            <p:ph type="dt" sz="half" idx="10"/>
          </p:nvPr>
        </p:nvSpPr>
        <p:spPr/>
        <p:txBody>
          <a:bodyPr/>
          <a:lstStyle/>
          <a:p>
            <a:fld id="{A88145E6-4808-4FCA-BFA4-BBE5FBDEA15E}" type="datetimeFigureOut">
              <a:rPr lang="en-US" smtClean="0"/>
              <a:t>4/1/2025</a:t>
            </a:fld>
            <a:endParaRPr lang="en-US"/>
          </a:p>
        </p:txBody>
      </p:sp>
      <p:sp>
        <p:nvSpPr>
          <p:cNvPr id="6" name="Footer Placeholder 5">
            <a:extLst>
              <a:ext uri="{FF2B5EF4-FFF2-40B4-BE49-F238E27FC236}">
                <a16:creationId xmlns:a16="http://schemas.microsoft.com/office/drawing/2014/main" id="{38924225-E7D3-A95C-6574-D46378F57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BD15C-0EC8-D3F2-25FB-7FADDA600E1C}"/>
              </a:ext>
            </a:extLst>
          </p:cNvPr>
          <p:cNvSpPr>
            <a:spLocks noGrp="1"/>
          </p:cNvSpPr>
          <p:nvPr>
            <p:ph type="sldNum" sz="quarter" idx="12"/>
          </p:nvPr>
        </p:nvSpPr>
        <p:spPr/>
        <p:txBody>
          <a:bodyPr/>
          <a:lstStyle/>
          <a:p>
            <a:fld id="{5477EE4A-E796-4F05-93A4-EDC08489AE63}" type="slidenum">
              <a:rPr lang="en-US" smtClean="0"/>
              <a:t>‹#›</a:t>
            </a:fld>
            <a:endParaRPr lang="en-US"/>
          </a:p>
        </p:txBody>
      </p:sp>
    </p:spTree>
    <p:extLst>
      <p:ext uri="{BB962C8B-B14F-4D97-AF65-F5344CB8AC3E}">
        <p14:creationId xmlns:p14="http://schemas.microsoft.com/office/powerpoint/2010/main" val="3274136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19D0D-8C1E-BB14-F893-154BACB77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07C5D1-C6CF-FE56-3ABC-AEEF998BAB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CB559F-7089-A653-6420-86CD44552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145E6-4808-4FCA-BFA4-BBE5FBDEA15E}" type="datetimeFigureOut">
              <a:rPr lang="en-US" smtClean="0"/>
              <a:t>4/1/2025</a:t>
            </a:fld>
            <a:endParaRPr lang="en-US"/>
          </a:p>
        </p:txBody>
      </p:sp>
      <p:sp>
        <p:nvSpPr>
          <p:cNvPr id="5" name="Footer Placeholder 4">
            <a:extLst>
              <a:ext uri="{FF2B5EF4-FFF2-40B4-BE49-F238E27FC236}">
                <a16:creationId xmlns:a16="http://schemas.microsoft.com/office/drawing/2014/main" id="{76A18CAA-08E0-E364-BC3B-0D67505E8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B7E8AE-AF13-ADC0-D50E-FBE54E4125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77EE4A-E796-4F05-93A4-EDC08489AE63}" type="slidenum">
              <a:rPr lang="en-US" smtClean="0"/>
              <a:t>‹#›</a:t>
            </a:fld>
            <a:endParaRPr lang="en-US"/>
          </a:p>
        </p:txBody>
      </p:sp>
    </p:spTree>
    <p:extLst>
      <p:ext uri="{BB962C8B-B14F-4D97-AF65-F5344CB8AC3E}">
        <p14:creationId xmlns:p14="http://schemas.microsoft.com/office/powerpoint/2010/main" val="315309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0.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18.xml"/><Relationship Id="rId3" Type="http://schemas.openxmlformats.org/officeDocument/2006/relationships/image" Target="../media/image38.png"/><Relationship Id="rId7" Type="http://schemas.openxmlformats.org/officeDocument/2006/relationships/slide" Target="slide15.xml"/><Relationship Id="rId12" Type="http://schemas.microsoft.com/office/2007/relationships/hdphoto" Target="../media/hdphoto10.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9.wdp"/><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0.png"/><Relationship Id="rId4" Type="http://schemas.microsoft.com/office/2007/relationships/hdphoto" Target="../media/hdphoto8.wdp"/><Relationship Id="rId9" Type="http://schemas.openxmlformats.org/officeDocument/2006/relationships/slide" Target="slide17.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slide" Target="slide14.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slide" Target="slide14.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slide" Target="slide14.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5.jp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3.wdp"/><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s://www.facebook.com/groups/514479210372531/?ref=share_group_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493" y="-3"/>
            <a:ext cx="12192517" cy="6858003"/>
            <a:chOff x="2" y="0"/>
            <a:chExt cx="12192517" cy="6858003"/>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6"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358" b="13608"/>
            <a:stretch/>
          </p:blipFill>
          <p:spPr>
            <a:xfrm rot="5195870">
              <a:off x="5159581" y="-2504811"/>
              <a:ext cx="3890368" cy="10175509"/>
            </a:xfrm>
            <a:prstGeom prst="rect">
              <a:avLst/>
            </a:prstGeom>
          </p:spPr>
        </p:pic>
      </p:grpSp>
      <p:pic>
        <p:nvPicPr>
          <p:cNvPr id="10"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49790" b="80395"/>
          <a:stretch/>
        </p:blipFill>
        <p:spPr>
          <a:xfrm>
            <a:off x="1" y="29777"/>
            <a:ext cx="4825218" cy="2825026"/>
          </a:xfrm>
          <a:prstGeom prst="rect">
            <a:avLst/>
          </a:prstGeom>
        </p:spPr>
      </p:pic>
      <p:pic>
        <p:nvPicPr>
          <p:cNvPr id="11"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624" r="166" b="80395"/>
          <a:stretch/>
        </p:blipFill>
        <p:spPr>
          <a:xfrm>
            <a:off x="7313289" y="0"/>
            <a:ext cx="4825218" cy="2825026"/>
          </a:xfrm>
          <a:prstGeom prst="rect">
            <a:avLst/>
          </a:prstGeom>
        </p:spPr>
      </p:pic>
      <p:pic>
        <p:nvPicPr>
          <p:cNvPr id="21" name="Picture 2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372" b="99181" l="1432" r="42039">
                        <a14:foregroundMark x1="8694" y1="47322" x2="13229" y2="91808"/>
                        <a14:foregroundMark x1="14524" y1="44739" x2="14354" y2="95400"/>
                        <a14:foregroundMark x1="9444" y1="44739" x2="6751" y2="48834"/>
                        <a14:foregroundMark x1="28230" y1="13233" x2="27412" y2="96408"/>
                        <a14:foregroundMark x1="30924" y1="34783" x2="31674" y2="94203"/>
                        <a14:foregroundMark x1="21855" y1="21802" x2="30651" y2="14430"/>
                        <a14:foregroundMark x1="22025" y1="23188" x2="22025" y2="26780"/>
                      </a14:backgroundRemoval>
                    </a14:imgEffect>
                  </a14:imgLayer>
                </a14:imgProps>
              </a:ext>
              <a:ext uri="{28A0092B-C50C-407E-A947-70E740481C1C}">
                <a14:useLocalDpi xmlns:a14="http://schemas.microsoft.com/office/drawing/2010/main" val="0"/>
              </a:ext>
            </a:extLst>
          </a:blip>
          <a:srcRect r="61389"/>
          <a:stretch/>
        </p:blipFill>
        <p:spPr>
          <a:xfrm>
            <a:off x="53493" y="1157104"/>
            <a:ext cx="4270371" cy="5982475"/>
          </a:xfrm>
          <a:prstGeom prst="rect">
            <a:avLst/>
          </a:prstGeom>
        </p:spPr>
      </p:pic>
      <p:pic>
        <p:nvPicPr>
          <p:cNvPr id="7" name="Picture 6"/>
          <p:cNvPicPr>
            <a:picLocks noChangeAspect="1"/>
          </p:cNvPicPr>
          <p:nvPr/>
        </p:nvPicPr>
        <p:blipFill>
          <a:blip r:embed="rId7"/>
          <a:stretch>
            <a:fillRect/>
          </a:stretch>
        </p:blipFill>
        <p:spPr>
          <a:xfrm>
            <a:off x="3103452" y="1736843"/>
            <a:ext cx="9035055" cy="1981372"/>
          </a:xfrm>
          <a:prstGeom prst="rect">
            <a:avLst/>
          </a:prstGeom>
        </p:spPr>
      </p:pic>
    </p:spTree>
    <p:extLst>
      <p:ext uri="{BB962C8B-B14F-4D97-AF65-F5344CB8AC3E}">
        <p14:creationId xmlns:p14="http://schemas.microsoft.com/office/powerpoint/2010/main" val="1018522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text, shelf&#10;&#10;Description automatically generated">
            <a:extLst>
              <a:ext uri="{FF2B5EF4-FFF2-40B4-BE49-F238E27FC236}">
                <a16:creationId xmlns:a16="http://schemas.microsoft.com/office/drawing/2014/main" id="{8D1FEF41-8E32-4B8E-9CA2-640A7A102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Picture 4" descr="Premium Vector | Two school children talking vector. characters family  brother and sister. boy and girl kids. illustration funny clipart set.  isolated image cli… | Kids talking, Family cartoon, Children illustration">
            <a:extLst>
              <a:ext uri="{FF2B5EF4-FFF2-40B4-BE49-F238E27FC236}">
                <a16:creationId xmlns:a16="http://schemas.microsoft.com/office/drawing/2014/main" id="{EDAD2184-B493-4FD6-95EB-C3C136961B6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410" b="92322" l="9744" r="89776">
                        <a14:foregroundMark x1="23163" y1="15539" x2="27476" y2="59049"/>
                        <a14:foregroundMark x1="27476" y1="59049" x2="25080" y2="80622"/>
                        <a14:foregroundMark x1="35144" y1="24680" x2="33546" y2="35832"/>
                        <a14:foregroundMark x1="33706" y1="25411" x2="30511" y2="37477"/>
                        <a14:foregroundMark x1="20767" y1="49726" x2="20767" y2="49726"/>
                        <a14:foregroundMark x1="30831" y1="48263" x2="30831" y2="48263"/>
                        <a14:foregroundMark x1="32109" y1="45887" x2="32109" y2="45887"/>
                        <a14:foregroundMark x1="64856" y1="25046" x2="69808" y2="40951"/>
                        <a14:foregroundMark x1="72684" y1="23766" x2="71406" y2="31079"/>
                        <a14:foregroundMark x1="67891" y1="8592" x2="67891" y2="8592"/>
                        <a14:foregroundMark x1="30831" y1="92322" x2="30831" y2="92322"/>
                        <a14:foregroundMark x1="36262" y1="92139" x2="36262" y2="92139"/>
                        <a14:foregroundMark x1="68211" y1="86654" x2="68211" y2="86654"/>
                        <a14:foregroundMark x1="80192" y1="84826" x2="80192" y2="84826"/>
                        <a14:foregroundMark x1="70288" y1="85375" x2="70288" y2="85375"/>
                        <a14:foregroundMark x1="46965" y1="45155" x2="46965" y2="45155"/>
                      </a14:backgroundRemoval>
                    </a14:imgEffect>
                  </a14:imgLayer>
                </a14:imgProps>
              </a:ext>
              <a:ext uri="{28A0092B-C50C-407E-A947-70E740481C1C}">
                <a14:useLocalDpi xmlns:a14="http://schemas.microsoft.com/office/drawing/2010/main" val="0"/>
              </a:ext>
            </a:extLst>
          </a:blip>
          <a:srcRect/>
          <a:stretch>
            <a:fillRect/>
          </a:stretch>
        </p:blipFill>
        <p:spPr bwMode="auto">
          <a:xfrm>
            <a:off x="-196934" y="2906105"/>
            <a:ext cx="4633010" cy="404833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remium Vector | Two boys talking to each other isolated on white | Student  cartoon, Cartoon boy, Cute couple cartoon">
            <a:extLst>
              <a:ext uri="{FF2B5EF4-FFF2-40B4-BE49-F238E27FC236}">
                <a16:creationId xmlns:a16="http://schemas.microsoft.com/office/drawing/2014/main" id="{0677D5FC-124B-43C4-AE0F-4E0503F5597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04" b="91374" l="9904" r="89936">
                        <a14:foregroundMark x1="23962" y1="28914" x2="28435" y2="51597"/>
                        <a14:foregroundMark x1="28435" y1="51597" x2="28435" y2="51597"/>
                        <a14:foregroundMark x1="31470" y1="21885" x2="31470" y2="21885"/>
                        <a14:foregroundMark x1="27316" y1="20447" x2="23962" y2="27955"/>
                        <a14:foregroundMark x1="81470" y1="54633" x2="81470" y2="54633"/>
                        <a14:foregroundMark x1="63419" y1="86741" x2="63419" y2="86741"/>
                        <a14:foregroundMark x1="64058" y1="81789" x2="64696" y2="88019"/>
                        <a14:foregroundMark x1="75240" y1="81150" x2="81150" y2="88498"/>
                        <a14:foregroundMark x1="24281" y1="74121" x2="23163" y2="85304"/>
                        <a14:foregroundMark x1="34185" y1="74281" x2="34824" y2="85942"/>
                        <a14:foregroundMark x1="23642" y1="86581" x2="34665" y2="88658"/>
                        <a14:foregroundMark x1="77955" y1="54313" x2="79073" y2="56709"/>
                        <a14:foregroundMark x1="63738" y1="53355" x2="61342" y2="56709"/>
                        <a14:foregroundMark x1="57188" y1="88019" x2="57188" y2="88019"/>
                        <a14:foregroundMark x1="84185" y1="88019" x2="84185" y2="88019"/>
                        <a14:foregroundMark x1="27157" y1="66613" x2="26677" y2="76358"/>
                        <a14:backgroundMark x1="54313" y1="90895" x2="59904" y2="94249"/>
                        <a14:backgroundMark x1="57668" y1="90575" x2="60543" y2="91374"/>
                      </a14:backgroundRemoval>
                    </a14:imgEffect>
                  </a14:imgLayer>
                </a14:imgProps>
              </a:ext>
              <a:ext uri="{28A0092B-C50C-407E-A947-70E740481C1C}">
                <a14:useLocalDpi xmlns:a14="http://schemas.microsoft.com/office/drawing/2010/main" val="0"/>
              </a:ext>
            </a:extLst>
          </a:blip>
          <a:srcRect/>
          <a:stretch>
            <a:fillRect/>
          </a:stretch>
        </p:blipFill>
        <p:spPr bwMode="auto">
          <a:xfrm>
            <a:off x="8670324" y="3429000"/>
            <a:ext cx="3521676" cy="35216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Premium Vector | Two schoolchildren speak vector. children laugh and play.  the black woman is beautiful. two girls stand cartoons. illustration funny  clipart set cute set">
            <a:extLst>
              <a:ext uri="{FF2B5EF4-FFF2-40B4-BE49-F238E27FC236}">
                <a16:creationId xmlns:a16="http://schemas.microsoft.com/office/drawing/2014/main" id="{78DFE65C-8BE3-49B4-A999-0BDD85700BB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54" b="94891" l="9904" r="89936">
                        <a14:foregroundMark x1="19808" y1="15876" x2="19808" y2="15876"/>
                        <a14:foregroundMark x1="32588" y1="31934" x2="32588" y2="31934"/>
                        <a14:foregroundMark x1="32109" y1="31569" x2="32109" y2="35949"/>
                        <a14:foregroundMark x1="29233" y1="22628" x2="28754" y2="28102"/>
                        <a14:foregroundMark x1="27316" y1="24635" x2="26518" y2="29015"/>
                        <a14:foregroundMark x1="34665" y1="24270" x2="36741" y2="28102"/>
                        <a14:foregroundMark x1="67732" y1="17701" x2="61758" y2="68796"/>
                        <a14:foregroundMark x1="64211" y1="89417" x2="65016" y2="94891"/>
                        <a14:foregroundMark x1="67732" y1="45985" x2="75240" y2="80474"/>
                        <a14:foregroundMark x1="73642" y1="43978" x2="78275" y2="57847"/>
                        <a14:foregroundMark x1="78275" y1="57847" x2="78275" y2="57847"/>
                        <a14:foregroundMark x1="74920" y1="82117" x2="74920" y2="86914"/>
                        <a14:foregroundMark x1="77476" y1="89051" x2="78594" y2="93431"/>
                        <a14:foregroundMark x1="25719" y1="74088" x2="26677" y2="82299"/>
                        <a14:foregroundMark x1="32748" y1="72445" x2="33067" y2="76095"/>
                        <a14:foregroundMark x1="19169" y1="11496" x2="19169" y2="11496"/>
                        <a14:foregroundMark x1="33866" y1="26460" x2="33866" y2="26460"/>
                        <a14:foregroundMark x1="69169" y1="22445" x2="67572" y2="31387"/>
                        <a14:foregroundMark x1="60224" y1="25365" x2="59265" y2="30292"/>
                        <a14:foregroundMark x1="64537" y1="82847" x2="65016" y2="86679"/>
                        <a14:backgroundMark x1="63953" y1="86851" x2="64217" y2="89416"/>
                        <a14:backgroundMark x1="62300" y1="70803" x2="63557" y2="83006"/>
                        <a14:backgroundMark x1="61342" y1="70803" x2="61342" y2="70803"/>
                        <a14:backgroundMark x1="61661" y1="70255" x2="61661" y2="70255"/>
                        <a14:backgroundMark x1="61661" y1="70255" x2="61661" y2="70255"/>
                        <a14:backgroundMark x1="61661" y1="70255" x2="61661" y2="70255"/>
                        <a14:backgroundMark x1="61981" y1="72080" x2="61981" y2="72080"/>
                        <a14:backgroundMark x1="61502" y1="70255" x2="61502" y2="71533"/>
                        <a14:backgroundMark x1="61661" y1="68796" x2="61661" y2="71168"/>
                        <a14:backgroundMark x1="74121" y1="87226" x2="74920" y2="89781"/>
                      </a14:backgroundRemoval>
                    </a14:imgEffect>
                  </a14:imgLayer>
                </a14:imgProps>
              </a:ext>
              <a:ext uri="{28A0092B-C50C-407E-A947-70E740481C1C}">
                <a14:useLocalDpi xmlns:a14="http://schemas.microsoft.com/office/drawing/2010/main" val="0"/>
              </a:ext>
            </a:extLst>
          </a:blip>
          <a:srcRect/>
          <a:stretch>
            <a:fillRect/>
          </a:stretch>
        </p:blipFill>
        <p:spPr bwMode="auto">
          <a:xfrm>
            <a:off x="4564158" y="3465383"/>
            <a:ext cx="3875507" cy="3392617"/>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a:extLst>
              <a:ext uri="{FF2B5EF4-FFF2-40B4-BE49-F238E27FC236}">
                <a16:creationId xmlns:a16="http://schemas.microsoft.com/office/drawing/2014/main" id="{D2E4F7C1-0CEC-4C80-9CC9-820B3DB69465}"/>
              </a:ext>
            </a:extLst>
          </p:cNvPr>
          <p:cNvGrpSpPr/>
          <p:nvPr/>
        </p:nvGrpSpPr>
        <p:grpSpPr>
          <a:xfrm>
            <a:off x="1419225" y="171450"/>
            <a:ext cx="10296525" cy="2657475"/>
            <a:chOff x="188905" y="493614"/>
            <a:chExt cx="6988849" cy="2275007"/>
          </a:xfrm>
        </p:grpSpPr>
        <p:grpSp>
          <p:nvGrpSpPr>
            <p:cNvPr id="35" name="Group 34">
              <a:extLst>
                <a:ext uri="{FF2B5EF4-FFF2-40B4-BE49-F238E27FC236}">
                  <a16:creationId xmlns:a16="http://schemas.microsoft.com/office/drawing/2014/main" id="{B1E9A468-E38A-44DB-A67D-8A93AEC374F6}"/>
                </a:ext>
              </a:extLst>
            </p:cNvPr>
            <p:cNvGrpSpPr/>
            <p:nvPr/>
          </p:nvGrpSpPr>
          <p:grpSpPr>
            <a:xfrm>
              <a:off x="188905" y="493614"/>
              <a:ext cx="6988849" cy="2275007"/>
              <a:chOff x="188905" y="493614"/>
              <a:chExt cx="6988849" cy="2275007"/>
            </a:xfrm>
          </p:grpSpPr>
          <p:sp>
            <p:nvSpPr>
              <p:cNvPr id="37" name="Rectangle: Rounded Corners 36">
                <a:extLst>
                  <a:ext uri="{FF2B5EF4-FFF2-40B4-BE49-F238E27FC236}">
                    <a16:creationId xmlns:a16="http://schemas.microsoft.com/office/drawing/2014/main" id="{AA0E05D2-1404-45FF-87D2-CFE62F7EE4EE}"/>
                  </a:ext>
                </a:extLst>
              </p:cNvPr>
              <p:cNvSpPr/>
              <p:nvPr/>
            </p:nvSpPr>
            <p:spPr>
              <a:xfrm>
                <a:off x="312868" y="590381"/>
                <a:ext cx="6864886" cy="2178240"/>
              </a:xfrm>
              <a:prstGeom prst="roundRect">
                <a:avLst/>
              </a:prstGeom>
              <a:solidFill>
                <a:srgbClr val="0070C0"/>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Rounded Corners 37">
                <a:extLst>
                  <a:ext uri="{FF2B5EF4-FFF2-40B4-BE49-F238E27FC236}">
                    <a16:creationId xmlns:a16="http://schemas.microsoft.com/office/drawing/2014/main" id="{279125FB-FCF6-423D-845C-D71FEE3D2786}"/>
                  </a:ext>
                </a:extLst>
              </p:cNvPr>
              <p:cNvSpPr/>
              <p:nvPr/>
            </p:nvSpPr>
            <p:spPr>
              <a:xfrm>
                <a:off x="188905" y="493614"/>
                <a:ext cx="6864886" cy="217824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Hộp Văn bản 6">
              <a:extLst>
                <a:ext uri="{FF2B5EF4-FFF2-40B4-BE49-F238E27FC236}">
                  <a16:creationId xmlns:a16="http://schemas.microsoft.com/office/drawing/2014/main" id="{41C9A74A-CBEE-42F9-85E8-8BDA548196DA}"/>
                </a:ext>
              </a:extLst>
            </p:cNvPr>
            <p:cNvSpPr txBox="1"/>
            <p:nvPr/>
          </p:nvSpPr>
          <p:spPr>
            <a:xfrm>
              <a:off x="449006" y="656508"/>
              <a:ext cx="6460821" cy="1765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Nếu thường xuyên ăn một đến hai loại thức ăn trong thời gian dài thì có đủ các chất dinh dưỡng và năng lượng cho cơ thể hay không? Từ đó, cho biết vì sao chúng ta phải ăn nhiều loại thức ăn?</a:t>
              </a:r>
              <a:endParaRPr kumimoji="0" lang="vi-VN" sz="32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9" name="Picture 38" descr="Application&#10;&#10;Description automatically generated with medium confidence">
            <a:extLst>
              <a:ext uri="{FF2B5EF4-FFF2-40B4-BE49-F238E27FC236}">
                <a16:creationId xmlns:a16="http://schemas.microsoft.com/office/drawing/2014/main" id="{F0093047-C648-4DC2-8328-F3A25FB763AF}"/>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ackgroundRemoval t="10550" b="46120" l="38059" r="61860">
                        <a14:foregroundMark x1="53288" y1="10550" x2="53288" y2="10550"/>
                        <a14:foregroundMark x1="61860" y1="26839" x2="61860" y2="26839"/>
                      </a14:backgroundRemoval>
                    </a14:imgEffect>
                  </a14:imgLayer>
                </a14:imgProps>
              </a:ext>
              <a:ext uri="{28A0092B-C50C-407E-A947-70E740481C1C}">
                <a14:useLocalDpi xmlns:a14="http://schemas.microsoft.com/office/drawing/2010/main" val="0"/>
              </a:ext>
            </a:extLst>
          </a:blip>
          <a:srcRect l="35237" t="7198" r="36088" b="49468"/>
          <a:stretch/>
        </p:blipFill>
        <p:spPr>
          <a:xfrm>
            <a:off x="-370732" y="1407064"/>
            <a:ext cx="1773257" cy="1787027"/>
          </a:xfrm>
          <a:prstGeom prst="rect">
            <a:avLst/>
          </a:prstGeom>
        </p:spPr>
      </p:pic>
    </p:spTree>
    <p:extLst>
      <p:ext uri="{BB962C8B-B14F-4D97-AF65-F5344CB8AC3E}">
        <p14:creationId xmlns:p14="http://schemas.microsoft.com/office/powerpoint/2010/main" val="11450750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EB610BB2-8CD8-4433-B3EA-836DE5D18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descr="A couple of dolls holding balloons&#10;&#10;Description automatically generated with low confidence">
            <a:extLst>
              <a:ext uri="{FF2B5EF4-FFF2-40B4-BE49-F238E27FC236}">
                <a16:creationId xmlns:a16="http://schemas.microsoft.com/office/drawing/2014/main" id="{980B55C1-C317-4DDC-AA97-9BFC3ADBB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3357" y="1026817"/>
            <a:ext cx="6596293" cy="6596293"/>
          </a:xfrm>
          <a:prstGeom prst="rect">
            <a:avLst/>
          </a:prstGeom>
        </p:spPr>
      </p:pic>
      <p:grpSp>
        <p:nvGrpSpPr>
          <p:cNvPr id="13" name="Group 12">
            <a:extLst>
              <a:ext uri="{FF2B5EF4-FFF2-40B4-BE49-F238E27FC236}">
                <a16:creationId xmlns:a16="http://schemas.microsoft.com/office/drawing/2014/main" id="{ACACEFE8-6E15-4AD9-AD63-BAE64F389915}"/>
              </a:ext>
            </a:extLst>
          </p:cNvPr>
          <p:cNvGrpSpPr/>
          <p:nvPr/>
        </p:nvGrpSpPr>
        <p:grpSpPr>
          <a:xfrm>
            <a:off x="8735999" y="3179981"/>
            <a:ext cx="2884467" cy="2618444"/>
            <a:chOff x="8176431" y="3179981"/>
            <a:chExt cx="2884467" cy="2618444"/>
          </a:xfrm>
        </p:grpSpPr>
        <p:pic>
          <p:nvPicPr>
            <p:cNvPr id="8" name="Picture 7" descr="A picture containing circle&#10;&#10;Description automatically generated">
              <a:extLst>
                <a:ext uri="{FF2B5EF4-FFF2-40B4-BE49-F238E27FC236}">
                  <a16:creationId xmlns:a16="http://schemas.microsoft.com/office/drawing/2014/main" id="{30206F37-8E6D-4B63-9A64-33B1B101B1B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525" b="50000"/>
            <a:stretch/>
          </p:blipFill>
          <p:spPr>
            <a:xfrm rot="1585570">
              <a:off x="8176431" y="3179981"/>
              <a:ext cx="2884467" cy="2618444"/>
            </a:xfrm>
            <a:prstGeom prst="rect">
              <a:avLst/>
            </a:prstGeom>
          </p:spPr>
        </p:pic>
        <p:sp>
          <p:nvSpPr>
            <p:cNvPr id="12" name="TextBox 11">
              <a:extLst>
                <a:ext uri="{FF2B5EF4-FFF2-40B4-BE49-F238E27FC236}">
                  <a16:creationId xmlns:a16="http://schemas.microsoft.com/office/drawing/2014/main" id="{ADE6FDD6-9E79-4351-B7AA-3117777C07F6}"/>
                </a:ext>
              </a:extLst>
            </p:cNvPr>
            <p:cNvSpPr txBox="1"/>
            <p:nvPr/>
          </p:nvSpPr>
          <p:spPr>
            <a:xfrm>
              <a:off x="8767391" y="3612040"/>
              <a:ext cx="205002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rPr>
                <a:t>Nhận xét</a:t>
              </a:r>
            </a:p>
          </p:txBody>
        </p:sp>
      </p:grpSp>
      <p:grpSp>
        <p:nvGrpSpPr>
          <p:cNvPr id="19" name="Group 18">
            <a:extLst>
              <a:ext uri="{FF2B5EF4-FFF2-40B4-BE49-F238E27FC236}">
                <a16:creationId xmlns:a16="http://schemas.microsoft.com/office/drawing/2014/main" id="{249DE5EB-9CF8-41A2-B377-C90EA47513F7}"/>
              </a:ext>
            </a:extLst>
          </p:cNvPr>
          <p:cNvGrpSpPr/>
          <p:nvPr/>
        </p:nvGrpSpPr>
        <p:grpSpPr>
          <a:xfrm>
            <a:off x="238420" y="0"/>
            <a:ext cx="3224320" cy="4569074"/>
            <a:chOff x="54029" y="0"/>
            <a:chExt cx="3224320" cy="4569074"/>
          </a:xfrm>
        </p:grpSpPr>
        <p:pic>
          <p:nvPicPr>
            <p:cNvPr id="15" name="Picture 14" descr="A group of cell phones&#10;&#10;Description automatically generated with medium confidence">
              <a:extLst>
                <a:ext uri="{FF2B5EF4-FFF2-40B4-BE49-F238E27FC236}">
                  <a16:creationId xmlns:a16="http://schemas.microsoft.com/office/drawing/2014/main" id="{00555BD5-E439-4A64-B848-87D73D6E0EE6}"/>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r="24080" b="69687"/>
            <a:stretch/>
          </p:blipFill>
          <p:spPr>
            <a:xfrm>
              <a:off x="54029" y="0"/>
              <a:ext cx="3224320" cy="4569074"/>
            </a:xfrm>
            <a:prstGeom prst="rect">
              <a:avLst/>
            </a:prstGeom>
          </p:spPr>
        </p:pic>
        <p:grpSp>
          <p:nvGrpSpPr>
            <p:cNvPr id="16" name="Group 15">
              <a:extLst>
                <a:ext uri="{FF2B5EF4-FFF2-40B4-BE49-F238E27FC236}">
                  <a16:creationId xmlns:a16="http://schemas.microsoft.com/office/drawing/2014/main" id="{B1FE26A7-DBA7-4E79-9858-8B708194D39A}"/>
                </a:ext>
              </a:extLst>
            </p:cNvPr>
            <p:cNvGrpSpPr/>
            <p:nvPr/>
          </p:nvGrpSpPr>
          <p:grpSpPr>
            <a:xfrm>
              <a:off x="629310" y="1463490"/>
              <a:ext cx="1884084" cy="2677657"/>
              <a:chOff x="7026460" y="2579491"/>
              <a:chExt cx="4129874" cy="2677657"/>
            </a:xfrm>
          </p:grpSpPr>
          <p:sp>
            <p:nvSpPr>
              <p:cNvPr id="17" name="TextBox 16">
                <a:extLst>
                  <a:ext uri="{FF2B5EF4-FFF2-40B4-BE49-F238E27FC236}">
                    <a16:creationId xmlns:a16="http://schemas.microsoft.com/office/drawing/2014/main" id="{8C2449C1-52DD-4697-9451-1A1A7263DE68}"/>
                  </a:ext>
                </a:extLst>
              </p:cNvPr>
              <p:cNvSpPr txBox="1"/>
              <p:nvPr/>
            </p:nvSpPr>
            <p:spPr>
              <a:xfrm>
                <a:off x="7026460" y="2579492"/>
                <a:ext cx="4129874"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w="127000">
                      <a:solidFill>
                        <a:prstClr val="white"/>
                      </a:solidFill>
                    </a:ln>
                    <a:solidFill>
                      <a:prstClr val="white"/>
                    </a:solidFill>
                    <a:effectLst>
                      <a:outerShdw blurRad="50800" dist="38100" dir="2700000" algn="tl" rotWithShape="0">
                        <a:prstClr val="black">
                          <a:alpha val="40000"/>
                        </a:prstClr>
                      </a:outerShdw>
                    </a:effectLst>
                    <a:uLnTx/>
                    <a:uFillTx/>
                    <a:latin typeface="Calibri" panose="020F0502020204030204"/>
                    <a:ea typeface="+mn-ea"/>
                    <a:cs typeface="+mn-cs"/>
                  </a:rPr>
                  <a:t>Trình bày trước lớp</a:t>
                </a:r>
              </a:p>
            </p:txBody>
          </p:sp>
          <p:sp>
            <p:nvSpPr>
              <p:cNvPr id="18" name="TextBox 17">
                <a:extLst>
                  <a:ext uri="{FF2B5EF4-FFF2-40B4-BE49-F238E27FC236}">
                    <a16:creationId xmlns:a16="http://schemas.microsoft.com/office/drawing/2014/main" id="{D43FA3F6-9771-4A5F-8A1D-DBCF0A2EA249}"/>
                  </a:ext>
                </a:extLst>
              </p:cNvPr>
              <p:cNvSpPr txBox="1"/>
              <p:nvPr/>
            </p:nvSpPr>
            <p:spPr>
              <a:xfrm>
                <a:off x="7026460" y="2579491"/>
                <a:ext cx="4129874"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a:ln>
                      <a:solidFill>
                        <a:sysClr val="windowText" lastClr="000000"/>
                      </a:solidFill>
                    </a:ln>
                    <a:solidFill>
                      <a:srgbClr val="FFCC00"/>
                    </a:solidFill>
                    <a:effectLst/>
                    <a:uLnTx/>
                    <a:uFillTx/>
                    <a:latin typeface="Calibri" panose="020F0502020204030204"/>
                    <a:ea typeface="+mn-ea"/>
                    <a:cs typeface="+mn-cs"/>
                  </a:rPr>
                  <a:t>Trình bày trước lớp</a:t>
                </a:r>
              </a:p>
            </p:txBody>
          </p:sp>
        </p:grpSp>
      </p:grpSp>
      <p:grpSp>
        <p:nvGrpSpPr>
          <p:cNvPr id="14" name="Group 13">
            <a:extLst>
              <a:ext uri="{FF2B5EF4-FFF2-40B4-BE49-F238E27FC236}">
                <a16:creationId xmlns:a16="http://schemas.microsoft.com/office/drawing/2014/main" id="{331C5D38-58FB-4E67-86E8-6EC4277E33E5}"/>
              </a:ext>
            </a:extLst>
          </p:cNvPr>
          <p:cNvGrpSpPr/>
          <p:nvPr/>
        </p:nvGrpSpPr>
        <p:grpSpPr>
          <a:xfrm>
            <a:off x="2293651" y="3733142"/>
            <a:ext cx="2541768" cy="2574067"/>
            <a:chOff x="1734083" y="3733142"/>
            <a:chExt cx="2541768" cy="2574067"/>
          </a:xfrm>
        </p:grpSpPr>
        <p:pic>
          <p:nvPicPr>
            <p:cNvPr id="5" name="Picture 4" descr="A picture containing circle&#10;&#10;Description automatically generated">
              <a:extLst>
                <a:ext uri="{FF2B5EF4-FFF2-40B4-BE49-F238E27FC236}">
                  <a16:creationId xmlns:a16="http://schemas.microsoft.com/office/drawing/2014/main" id="{EB5583E9-C708-4B94-B2C6-11867F880C08}"/>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50000" r="37969"/>
            <a:stretch/>
          </p:blipFill>
          <p:spPr>
            <a:xfrm rot="4908972" flipH="1">
              <a:off x="1717933" y="3749292"/>
              <a:ext cx="2574067" cy="2541768"/>
            </a:xfrm>
            <a:prstGeom prst="rect">
              <a:avLst/>
            </a:prstGeom>
          </p:spPr>
        </p:pic>
        <p:sp>
          <p:nvSpPr>
            <p:cNvPr id="11" name="TextBox 10">
              <a:extLst>
                <a:ext uri="{FF2B5EF4-FFF2-40B4-BE49-F238E27FC236}">
                  <a16:creationId xmlns:a16="http://schemas.microsoft.com/office/drawing/2014/main" id="{C91F3CC4-B1BB-4BAE-99CC-AE5508599694}"/>
                </a:ext>
              </a:extLst>
            </p:cNvPr>
            <p:cNvSpPr txBox="1"/>
            <p:nvPr/>
          </p:nvSpPr>
          <p:spPr>
            <a:xfrm>
              <a:off x="1873045" y="4324963"/>
              <a:ext cx="205002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solidFill>
                      <a:sysClr val="windowText" lastClr="000000"/>
                    </a:solidFill>
                  </a:ln>
                  <a:solidFill>
                    <a:prstClr val="white"/>
                  </a:solidFill>
                  <a:effectLst/>
                  <a:uLnTx/>
                  <a:uFillTx/>
                  <a:latin typeface="Calibri" panose="020F0502020204030204"/>
                  <a:ea typeface="+mn-ea"/>
                  <a:cs typeface="+mn-cs"/>
                </a:rPr>
                <a:t>Trình bày</a:t>
              </a:r>
            </a:p>
          </p:txBody>
        </p:sp>
      </p:grpSp>
    </p:spTree>
    <p:extLst>
      <p:ext uri="{BB962C8B-B14F-4D97-AF65-F5344CB8AC3E}">
        <p14:creationId xmlns:p14="http://schemas.microsoft.com/office/powerpoint/2010/main" val="42422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5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752005" cy="6858003"/>
            <a:chOff x="2" y="0"/>
            <a:chExt cx="12752005" cy="6858003"/>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6"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358" b="13608"/>
            <a:stretch/>
          </p:blipFill>
          <p:spPr>
            <a:xfrm rot="5195870">
              <a:off x="3795624" y="-2804979"/>
              <a:ext cx="6069601" cy="11843164"/>
            </a:xfrm>
            <a:prstGeom prst="rect">
              <a:avLst/>
            </a:prstGeom>
          </p:spPr>
        </p:pic>
      </p:grpSp>
      <p:pic>
        <p:nvPicPr>
          <p:cNvPr id="13"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624" r="166" b="80395"/>
          <a:stretch/>
        </p:blipFill>
        <p:spPr>
          <a:xfrm>
            <a:off x="8602134" y="-7331"/>
            <a:ext cx="3589866" cy="2101763"/>
          </a:xfrm>
          <a:prstGeom prst="rect">
            <a:avLst/>
          </a:prstGeom>
        </p:spPr>
      </p:pic>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372" b="99181" l="1432" r="42039">
                        <a14:foregroundMark x1="8694" y1="47322" x2="13229" y2="91808"/>
                        <a14:foregroundMark x1="14524" y1="44739" x2="14354" y2="95400"/>
                        <a14:foregroundMark x1="9444" y1="44739" x2="6751" y2="48834"/>
                        <a14:foregroundMark x1="28230" y1="13233" x2="27412" y2="96408"/>
                        <a14:foregroundMark x1="30924" y1="34783" x2="31674" y2="94203"/>
                        <a14:foregroundMark x1="21855" y1="21802" x2="30651" y2="14430"/>
                        <a14:foregroundMark x1="22025" y1="23188" x2="22025" y2="26780"/>
                      </a14:backgroundRemoval>
                    </a14:imgEffect>
                  </a14:imgLayer>
                </a14:imgProps>
              </a:ext>
              <a:ext uri="{28A0092B-C50C-407E-A947-70E740481C1C}">
                <a14:useLocalDpi xmlns:a14="http://schemas.microsoft.com/office/drawing/2010/main" val="0"/>
              </a:ext>
            </a:extLst>
          </a:blip>
          <a:srcRect r="61389"/>
          <a:stretch/>
        </p:blipFill>
        <p:spPr>
          <a:xfrm>
            <a:off x="-556212" y="1596514"/>
            <a:ext cx="3864491" cy="5413867"/>
          </a:xfrm>
          <a:prstGeom prst="rect">
            <a:avLst/>
          </a:prstGeom>
        </p:spPr>
      </p:pic>
      <p:sp>
        <p:nvSpPr>
          <p:cNvPr id="15" name="TextBox 14">
            <a:extLst>
              <a:ext uri="{FF2B5EF4-FFF2-40B4-BE49-F238E27FC236}">
                <a16:creationId xmlns:a16="http://schemas.microsoft.com/office/drawing/2014/main" id="{515758A3-6BCA-47A4-A0A9-68CF81CAF526}"/>
              </a:ext>
            </a:extLst>
          </p:cNvPr>
          <p:cNvSpPr txBox="1"/>
          <p:nvPr/>
        </p:nvSpPr>
        <p:spPr>
          <a:xfrm>
            <a:off x="3263770" y="1106731"/>
            <a:ext cx="8290055" cy="3970318"/>
          </a:xfrm>
          <a:prstGeom prst="rect">
            <a:avLst/>
          </a:prstGeom>
          <a:noFill/>
        </p:spPr>
        <p:txBody>
          <a:bodyPr wrap="square" rtlCol="0">
            <a:spAutoFit/>
          </a:bodyPr>
          <a:lstStyle/>
          <a:p>
            <a:pPr lvl="0" algn="just">
              <a:defRPr/>
            </a:pPr>
            <a:r>
              <a:rPr lang="vi-VN" sz="3600" b="1" dirty="0">
                <a:solidFill>
                  <a:srgbClr val="FF0000"/>
                </a:solidFill>
                <a:latin typeface="Calibri" panose="020F0502020204030204"/>
              </a:rPr>
              <a:t>Không có một loại thức ăn nào cung cấp đủ các nhóm chất dinh dưỡng và năng lượng cần cho cơ thể, nếu thường xuyên ăn một đến hai loại thức ăn trong thời gian dài thì sẽ không cung cấp đủ các chất dinh dưỡng và năng lượng cho hoạt động sống của cơ thể.</a:t>
            </a:r>
            <a:endParaRPr kumimoji="0" lang="vi-VN"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883193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9A5676-560C-4BE5-8520-5B4744D65C42}"/>
              </a:ext>
            </a:extLst>
          </p:cNvPr>
          <p:cNvGrpSpPr/>
          <p:nvPr/>
        </p:nvGrpSpPr>
        <p:grpSpPr>
          <a:xfrm>
            <a:off x="0" y="0"/>
            <a:ext cx="12192000" cy="6858003"/>
            <a:chOff x="2" y="0"/>
            <a:chExt cx="12192000" cy="6858003"/>
          </a:xfrm>
        </p:grpSpPr>
        <p:pic>
          <p:nvPicPr>
            <p:cNvPr id="7" name="图片 3">
              <a:extLst>
                <a:ext uri="{FF2B5EF4-FFF2-40B4-BE49-F238E27FC236}">
                  <a16:creationId xmlns:a16="http://schemas.microsoft.com/office/drawing/2014/main" id="{8413C11D-90E5-46DA-8ADA-F78BB13B76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8" name="图片 2">
              <a:extLst>
                <a:ext uri="{FF2B5EF4-FFF2-40B4-BE49-F238E27FC236}">
                  <a16:creationId xmlns:a16="http://schemas.microsoft.com/office/drawing/2014/main" id="{DC633D79-E0B5-4F4D-AE4A-E77F6D1901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358" b="13608"/>
            <a:stretch/>
          </p:blipFill>
          <p:spPr>
            <a:xfrm rot="5195870">
              <a:off x="3253701" y="-1535916"/>
              <a:ext cx="5684600" cy="10490689"/>
            </a:xfrm>
            <a:prstGeom prst="rect">
              <a:avLst/>
            </a:prstGeom>
          </p:spPr>
        </p:pic>
      </p:grpSp>
      <p:pic>
        <p:nvPicPr>
          <p:cNvPr id="3" name="Picture 4">
            <a:extLst>
              <a:ext uri="{FF2B5EF4-FFF2-40B4-BE49-F238E27FC236}">
                <a16:creationId xmlns:a16="http://schemas.microsoft.com/office/drawing/2014/main" id="{34839272-94CE-40C8-8666-2EDE9C3F9DD8}"/>
              </a:ext>
            </a:extLst>
          </p:cNvPr>
          <p:cNvPicPr>
            <a:picLocks noChangeAspect="1"/>
          </p:cNvPicPr>
          <p:nvPr/>
        </p:nvPicPr>
        <p:blipFill>
          <a:blip r:embed="rId4"/>
          <a:srcRect/>
          <a:stretch>
            <a:fillRect/>
          </a:stretch>
        </p:blipFill>
        <p:spPr>
          <a:xfrm>
            <a:off x="9423228" y="2645250"/>
            <a:ext cx="1615439" cy="4102524"/>
          </a:xfrm>
          <a:prstGeom prst="rect">
            <a:avLst/>
          </a:prstGeom>
        </p:spPr>
      </p:pic>
      <p:pic>
        <p:nvPicPr>
          <p:cNvPr id="4" name="Picture 9">
            <a:extLst>
              <a:ext uri="{FF2B5EF4-FFF2-40B4-BE49-F238E27FC236}">
                <a16:creationId xmlns:a16="http://schemas.microsoft.com/office/drawing/2014/main" id="{095075BD-EED9-411C-A78B-B0997BD7ED0B}"/>
              </a:ext>
            </a:extLst>
          </p:cNvPr>
          <p:cNvPicPr>
            <a:picLocks noChangeAspect="1"/>
          </p:cNvPicPr>
          <p:nvPr/>
        </p:nvPicPr>
        <p:blipFill>
          <a:blip r:embed="rId5"/>
          <a:srcRect/>
          <a:stretch>
            <a:fillRect/>
          </a:stretch>
        </p:blipFill>
        <p:spPr>
          <a:xfrm>
            <a:off x="745231" y="2661920"/>
            <a:ext cx="1910079" cy="4069184"/>
          </a:xfrm>
          <a:prstGeom prst="rect">
            <a:avLst/>
          </a:prstGeom>
        </p:spPr>
      </p:pic>
      <p:pic>
        <p:nvPicPr>
          <p:cNvPr id="2" name="Picture 1">
            <a:extLst>
              <a:ext uri="{FF2B5EF4-FFF2-40B4-BE49-F238E27FC236}">
                <a16:creationId xmlns:a16="http://schemas.microsoft.com/office/drawing/2014/main" id="{F5B77BFE-CE49-E0A0-F223-D59CA9C3EC0E}"/>
              </a:ext>
            </a:extLst>
          </p:cNvPr>
          <p:cNvPicPr>
            <a:picLocks noChangeAspect="1"/>
          </p:cNvPicPr>
          <p:nvPr/>
        </p:nvPicPr>
        <p:blipFill>
          <a:blip r:embed="rId6"/>
          <a:stretch>
            <a:fillRect/>
          </a:stretch>
        </p:blipFill>
        <p:spPr>
          <a:xfrm>
            <a:off x="4351942" y="2468927"/>
            <a:ext cx="3590855" cy="2865368"/>
          </a:xfrm>
          <a:prstGeom prst="rect">
            <a:avLst/>
          </a:prstGeom>
        </p:spPr>
      </p:pic>
    </p:spTree>
    <p:extLst>
      <p:ext uri="{BB962C8B-B14F-4D97-AF65-F5344CB8AC3E}">
        <p14:creationId xmlns:p14="http://schemas.microsoft.com/office/powerpoint/2010/main" val="13738728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60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97143" l="3721" r="95814"/>
                    </a14:imgEffect>
                  </a14:imgLayer>
                </a14:imgProps>
              </a:ext>
            </a:extLst>
          </a:blip>
          <a:stretch>
            <a:fillRect/>
          </a:stretch>
        </p:blipFill>
        <p:spPr>
          <a:xfrm>
            <a:off x="4419831" y="386366"/>
            <a:ext cx="7980609" cy="6694331"/>
          </a:xfrm>
          <a:prstGeom prst="rect">
            <a:avLst/>
          </a:prstGeom>
        </p:spPr>
      </p:pic>
      <p:grpSp>
        <p:nvGrpSpPr>
          <p:cNvPr id="19" name="Group 18"/>
          <p:cNvGrpSpPr/>
          <p:nvPr/>
        </p:nvGrpSpPr>
        <p:grpSpPr>
          <a:xfrm>
            <a:off x="6302214" y="498537"/>
            <a:ext cx="823940" cy="1050523"/>
            <a:chOff x="6326562" y="528033"/>
            <a:chExt cx="823940" cy="1050523"/>
          </a:xfrm>
        </p:grpSpPr>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1681" b="99160" l="714" r="100000"/>
                      </a14:imgEffect>
                    </a14:imgLayer>
                  </a14:imgProps>
                </a:ext>
              </a:extLst>
            </a:blip>
            <a:stretch>
              <a:fillRect/>
            </a:stretch>
          </p:blipFill>
          <p:spPr>
            <a:xfrm>
              <a:off x="6326562" y="528033"/>
              <a:ext cx="823940" cy="1050523"/>
            </a:xfrm>
            <a:prstGeom prst="rect">
              <a:avLst/>
            </a:prstGeom>
          </p:spPr>
        </p:pic>
        <p:sp>
          <p:nvSpPr>
            <p:cNvPr id="14" name="TextBox 13">
              <a:hlinkClick r:id="rId7" action="ppaction://hlinksldjump"/>
            </p:cNvPr>
            <p:cNvSpPr txBox="1"/>
            <p:nvPr/>
          </p:nvSpPr>
          <p:spPr>
            <a:xfrm>
              <a:off x="6510299" y="988445"/>
              <a:ext cx="5151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hlinkClick r:id="rId7" action="ppaction://hlinksldjump"/>
                </a:rPr>
                <a:t>1</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0" name="Group 19"/>
          <p:cNvGrpSpPr/>
          <p:nvPr/>
        </p:nvGrpSpPr>
        <p:grpSpPr>
          <a:xfrm>
            <a:off x="8363841" y="206063"/>
            <a:ext cx="896331" cy="1142821"/>
            <a:chOff x="8363841" y="206063"/>
            <a:chExt cx="896331" cy="1142821"/>
          </a:xfrm>
        </p:grpSpPr>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1681" b="99160" l="714" r="100000"/>
                      </a14:imgEffect>
                    </a14:imgLayer>
                  </a14:imgProps>
                </a:ext>
              </a:extLst>
            </a:blip>
            <a:stretch>
              <a:fillRect/>
            </a:stretch>
          </p:blipFill>
          <p:spPr>
            <a:xfrm>
              <a:off x="8363841" y="206063"/>
              <a:ext cx="896331" cy="1142821"/>
            </a:xfrm>
            <a:prstGeom prst="rect">
              <a:avLst/>
            </a:prstGeom>
          </p:spPr>
        </p:pic>
        <p:sp>
          <p:nvSpPr>
            <p:cNvPr id="15" name="TextBox 14">
              <a:hlinkClick r:id="rId8" action="ppaction://hlinksldjump"/>
            </p:cNvPr>
            <p:cNvSpPr txBox="1"/>
            <p:nvPr/>
          </p:nvSpPr>
          <p:spPr>
            <a:xfrm>
              <a:off x="8570213" y="726835"/>
              <a:ext cx="5151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hlinkClick r:id="rId8" action="ppaction://hlinksldjump"/>
                </a:rPr>
                <a:t>2</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1" name="Group 20"/>
          <p:cNvGrpSpPr/>
          <p:nvPr/>
        </p:nvGrpSpPr>
        <p:grpSpPr>
          <a:xfrm>
            <a:off x="9075726" y="2113744"/>
            <a:ext cx="823940" cy="1050523"/>
            <a:chOff x="9075726" y="2113744"/>
            <a:chExt cx="823940" cy="1050523"/>
          </a:xfrm>
        </p:grpSpPr>
        <p:pic>
          <p:nvPicPr>
            <p:cNvPr id="13" name="Picture 12"/>
            <p:cNvPicPr>
              <a:picLocks noChangeAspect="1"/>
            </p:cNvPicPr>
            <p:nvPr/>
          </p:nvPicPr>
          <p:blipFill>
            <a:blip r:embed="rId5">
              <a:extLst>
                <a:ext uri="{BEBA8EAE-BF5A-486C-A8C5-ECC9F3942E4B}">
                  <a14:imgProps xmlns:a14="http://schemas.microsoft.com/office/drawing/2010/main">
                    <a14:imgLayer r:embed="rId6">
                      <a14:imgEffect>
                        <a14:backgroundRemoval t="1681" b="99160" l="714" r="100000"/>
                      </a14:imgEffect>
                    </a14:imgLayer>
                  </a14:imgProps>
                </a:ext>
              </a:extLst>
            </a:blip>
            <a:stretch>
              <a:fillRect/>
            </a:stretch>
          </p:blipFill>
          <p:spPr>
            <a:xfrm>
              <a:off x="9075726" y="2113744"/>
              <a:ext cx="823940" cy="1050523"/>
            </a:xfrm>
            <a:prstGeom prst="rect">
              <a:avLst/>
            </a:prstGeom>
          </p:spPr>
        </p:pic>
        <p:sp>
          <p:nvSpPr>
            <p:cNvPr id="16" name="TextBox 15">
              <a:hlinkClick r:id="rId9" action="ppaction://hlinksldjump"/>
            </p:cNvPr>
            <p:cNvSpPr txBox="1"/>
            <p:nvPr/>
          </p:nvSpPr>
          <p:spPr>
            <a:xfrm>
              <a:off x="9311077" y="2515282"/>
              <a:ext cx="5151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hlinkClick r:id="rId9" action="ppaction://hlinksldjump"/>
                </a:rPr>
                <a:t>3</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24" name="Picture 2" descr="Image result for hình ảnh thỏ tran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2520071" y="3190330"/>
            <a:ext cx="2433078" cy="277809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71433" y="6031976"/>
            <a:ext cx="298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p:cNvSpPr txBox="1"/>
          <p:nvPr/>
        </p:nvSpPr>
        <p:spPr>
          <a:xfrm>
            <a:off x="834650" y="6168363"/>
            <a:ext cx="298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p:cNvSpPr txBox="1"/>
          <p:nvPr/>
        </p:nvSpPr>
        <p:spPr>
          <a:xfrm>
            <a:off x="1329207" y="6173601"/>
            <a:ext cx="298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p:cNvSpPr txBox="1"/>
          <p:nvPr/>
        </p:nvSpPr>
        <p:spPr>
          <a:xfrm>
            <a:off x="2173885" y="6216642"/>
            <a:ext cx="2984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Box 33">
            <a:hlinkClick r:id="" action="ppaction://noaction"/>
          </p:cNvPr>
          <p:cNvSpPr txBox="1"/>
          <p:nvPr/>
        </p:nvSpPr>
        <p:spPr>
          <a:xfrm rot="19713156">
            <a:off x="1767168" y="1194794"/>
            <a:ext cx="4755103" cy="1401239"/>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50" normalizeH="0" baseline="0" noProof="0" dirty="0">
                <a:ln w="9525" cmpd="sng">
                  <a:solidFill>
                    <a:srgbClr val="FF0000"/>
                  </a:solidFill>
                  <a:prstDash val="solid"/>
                </a:ln>
                <a:solidFill>
                  <a:srgbClr val="FF0000"/>
                </a:solidFill>
                <a:effectLst>
                  <a:glow rad="38100">
                    <a:srgbClr val="5B9BD5">
                      <a:alpha val="40000"/>
                    </a:srgbClr>
                  </a:glow>
                </a:effectLst>
                <a:uLnTx/>
                <a:uFillTx/>
                <a:latin typeface="HP001 4 hàng" panose="020B0603050302020204" pitchFamily="34" charset="0"/>
                <a:ea typeface="+mn-ea"/>
                <a:cs typeface="+mn-cs"/>
              </a:rPr>
              <a:t>Thỏ hái tá</a:t>
            </a:r>
            <a:r>
              <a:rPr kumimoji="0" lang="en-US" sz="5400" b="1" i="0" u="none" strike="noStrike" kern="1200" cap="none" spc="50" normalizeH="0" baseline="0" noProof="0" dirty="0">
                <a:ln w="9525" cmpd="sng">
                  <a:solidFill>
                    <a:srgbClr val="FF0000"/>
                  </a:solidFill>
                  <a:prstDash val="solid"/>
                </a:ln>
                <a:solidFill>
                  <a:srgbClr val="FF0000"/>
                </a:solidFill>
                <a:effectLst>
                  <a:glow rad="38100">
                    <a:srgbClr val="5B9BD5">
                      <a:alpha val="40000"/>
                    </a:srgbClr>
                  </a:glow>
                </a:effectLst>
                <a:uLnTx/>
                <a:uFillTx/>
                <a:latin typeface="HP001 4 hàng" panose="020B0603050302020204" pitchFamily="34" charset="0"/>
                <a:ea typeface="+mn-ea"/>
                <a:cs typeface="+mn-cs"/>
              </a:rPr>
              <a:t>o</a:t>
            </a:r>
          </a:p>
        </p:txBody>
      </p:sp>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backgroundRemoval t="417" b="100000" l="0" r="100000"/>
                    </a14:imgEffect>
                  </a14:imgLayer>
                </a14:imgProps>
              </a:ext>
            </a:extLst>
          </a:blip>
          <a:stretch>
            <a:fillRect/>
          </a:stretch>
        </p:blipFill>
        <p:spPr>
          <a:xfrm>
            <a:off x="7126154" y="2517669"/>
            <a:ext cx="774420" cy="830973"/>
          </a:xfrm>
          <a:prstGeom prst="rect">
            <a:avLst/>
          </a:prstGeom>
        </p:spPr>
      </p:pic>
      <p:pic>
        <p:nvPicPr>
          <p:cNvPr id="35" name="Picture 34"/>
          <p:cNvPicPr>
            <a:picLocks noChangeAspect="1"/>
          </p:cNvPicPr>
          <p:nvPr/>
        </p:nvPicPr>
        <p:blipFill>
          <a:blip r:embed="rId11">
            <a:extLst>
              <a:ext uri="{BEBA8EAE-BF5A-486C-A8C5-ECC9F3942E4B}">
                <a14:imgProps xmlns:a14="http://schemas.microsoft.com/office/drawing/2010/main">
                  <a14:imgLayer r:embed="rId12">
                    <a14:imgEffect>
                      <a14:backgroundRemoval t="417" b="100000" l="0" r="100000"/>
                    </a14:imgEffect>
                  </a14:imgLayer>
                </a14:imgProps>
              </a:ext>
            </a:extLst>
          </a:blip>
          <a:stretch>
            <a:fillRect/>
          </a:stretch>
        </p:blipFill>
        <p:spPr>
          <a:xfrm>
            <a:off x="10376522" y="3443158"/>
            <a:ext cx="774420" cy="830973"/>
          </a:xfrm>
          <a:prstGeom prst="rect">
            <a:avLst/>
          </a:prstGeom>
        </p:spPr>
      </p:pic>
      <p:pic>
        <p:nvPicPr>
          <p:cNvPr id="36" name="Picture 35"/>
          <p:cNvPicPr>
            <a:picLocks noChangeAspect="1"/>
          </p:cNvPicPr>
          <p:nvPr/>
        </p:nvPicPr>
        <p:blipFill>
          <a:blip r:embed="rId11">
            <a:extLst>
              <a:ext uri="{BEBA8EAE-BF5A-486C-A8C5-ECC9F3942E4B}">
                <a14:imgProps xmlns:a14="http://schemas.microsoft.com/office/drawing/2010/main">
                  <a14:imgLayer r:embed="rId12">
                    <a14:imgEffect>
                      <a14:backgroundRemoval t="417" b="100000" l="0" r="100000"/>
                    </a14:imgEffect>
                  </a14:imgLayer>
                </a14:imgProps>
              </a:ext>
            </a:extLst>
          </a:blip>
          <a:stretch>
            <a:fillRect/>
          </a:stretch>
        </p:blipFill>
        <p:spPr>
          <a:xfrm>
            <a:off x="9311077" y="1301879"/>
            <a:ext cx="774420" cy="830973"/>
          </a:xfrm>
          <a:prstGeom prst="rect">
            <a:avLst/>
          </a:prstGeom>
        </p:spPr>
      </p:pic>
      <p:sp>
        <p:nvSpPr>
          <p:cNvPr id="2" name="Right Arrow 1">
            <a:hlinkClick r:id="rId13" action="ppaction://hlinksldjump"/>
          </p:cNvPr>
          <p:cNvSpPr/>
          <p:nvPr/>
        </p:nvSpPr>
        <p:spPr>
          <a:xfrm>
            <a:off x="10763732" y="6217016"/>
            <a:ext cx="1061884" cy="641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191788561"/>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9297 -0.04422 L -0.15182 0.61689 " pathEditMode="relative" rAng="0" ptsTypes="AA">
                                      <p:cBhvr>
                                        <p:cTn id="6" dur="2000" fill="hold"/>
                                        <p:tgtEl>
                                          <p:spTgt spid="19"/>
                                        </p:tgtEl>
                                        <p:attrNameLst>
                                          <p:attrName>ppt_x</p:attrName>
                                          <p:attrName>ppt_y</p:attrName>
                                        </p:attrNameLst>
                                      </p:cBhvr>
                                      <p:rCtr x="-12240" y="33056"/>
                                    </p:animMotion>
                                  </p:childTnLst>
                                </p:cTn>
                              </p:par>
                            </p:childTnLst>
                          </p:cTn>
                        </p:par>
                      </p:childTnLst>
                    </p:cTn>
                  </p:par>
                </p:childTnLst>
              </p:cTn>
              <p:nextCondLst>
                <p:cond evt="onClick" delay="0">
                  <p:tgtEl>
                    <p:spTgt spid="28"/>
                  </p:tgtEl>
                </p:cond>
              </p:nextCondLst>
            </p:seq>
            <p:seq concurrent="1" nextAc="seek">
              <p:cTn id="7" restart="whenNotActive" fill="hold" evtFilter="cancelBubble" nodeType="interactiveSeq">
                <p:stCondLst>
                  <p:cond evt="onClick" delay="0">
                    <p:tgtEl>
                      <p:spTgt spid="29"/>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2565 -0.00741 L -0.28438 0.65254 " pathEditMode="relative" rAng="0" ptsTypes="AA">
                                      <p:cBhvr>
                                        <p:cTn id="11" dur="2000" fill="hold"/>
                                        <p:tgtEl>
                                          <p:spTgt spid="20"/>
                                        </p:tgtEl>
                                        <p:attrNameLst>
                                          <p:attrName>ppt_x</p:attrName>
                                          <p:attrName>ppt_y</p:attrName>
                                        </p:attrNameLst>
                                      </p:cBhvr>
                                      <p:rCtr x="-15508" y="32986"/>
                                    </p:animMotion>
                                  </p:childTnLst>
                                </p:cTn>
                              </p:par>
                            </p:childTnLst>
                          </p:cTn>
                        </p:par>
                      </p:childTnLst>
                    </p:cTn>
                  </p:par>
                </p:childTnLst>
              </p:cTn>
              <p:nextCondLst>
                <p:cond evt="onClick" delay="0">
                  <p:tgtEl>
                    <p:spTgt spid="29"/>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6.25E-7 7.40741E-7 L -0.34375 0.44005 " pathEditMode="relative" rAng="0" ptsTypes="AA">
                                      <p:cBhvr>
                                        <p:cTn id="16" dur="2000" fill="hold"/>
                                        <p:tgtEl>
                                          <p:spTgt spid="21"/>
                                        </p:tgtEl>
                                        <p:attrNameLst>
                                          <p:attrName>ppt_x</p:attrName>
                                          <p:attrName>ppt_y</p:attrName>
                                        </p:attrNameLst>
                                      </p:cBhvr>
                                      <p:rCtr x="-17188" y="21991"/>
                                    </p:animMotion>
                                  </p:childTnLst>
                                </p:cTn>
                              </p:par>
                            </p:childTnLst>
                          </p:cTn>
                        </p:par>
                      </p:childTnLst>
                    </p:cTn>
                  </p:par>
                </p:childTnLst>
              </p:cTn>
              <p:nextCondLst>
                <p:cond evt="onClick" delay="0">
                  <p:tgtEl>
                    <p:spTgt spid="30"/>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a:extLst>
              <a:ext uri="{FF2B5EF4-FFF2-40B4-BE49-F238E27FC236}">
                <a16:creationId xmlns:a16="http://schemas.microsoft.com/office/drawing/2014/main" id="{60FD21DD-4315-4686-B143-92D9059A835C}"/>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p:blipFill>
        <p:spPr>
          <a:xfrm>
            <a:off x="1928370" y="972167"/>
            <a:ext cx="8442781" cy="4968689"/>
          </a:xfrm>
          <a:prstGeom prst="rect">
            <a:avLst/>
          </a:prstGeom>
        </p:spPr>
      </p:pic>
      <p:pic>
        <p:nvPicPr>
          <p:cNvPr id="6" name="图片 17">
            <a:extLst>
              <a:ext uri="{FF2B5EF4-FFF2-40B4-BE49-F238E27FC236}">
                <a16:creationId xmlns:a16="http://schemas.microsoft.com/office/drawing/2014/main" id="{762CDE9D-0747-45D8-A7CA-344F7DA37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968" y="359378"/>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9" name="Picture 8" descr="A picture containing toy, doll, vector graphics&#10;&#10;Description automatically generated">
            <a:extLst>
              <a:ext uri="{FF2B5EF4-FFF2-40B4-BE49-F238E27FC236}">
                <a16:creationId xmlns:a16="http://schemas.microsoft.com/office/drawing/2014/main" id="{0B056E68-9A04-4EC9-89BE-2B7A2B82707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5642" y="2976630"/>
            <a:ext cx="4226358" cy="4226358"/>
          </a:xfrm>
          <a:prstGeom prst="rect">
            <a:avLst/>
          </a:prstGeom>
        </p:spPr>
      </p:pic>
      <p:sp>
        <p:nvSpPr>
          <p:cNvPr id="10" name="TextBox 9"/>
          <p:cNvSpPr txBox="1"/>
          <p:nvPr/>
        </p:nvSpPr>
        <p:spPr>
          <a:xfrm>
            <a:off x="3589389" y="1643665"/>
            <a:ext cx="60975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Kể</a:t>
            </a: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tên</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phẩm</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cung</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cấp</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nhiều</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năng</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lượng</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(kcal)</a:t>
            </a: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2" name="Picture 11">
            <a:hlinkClick r:id="rId7" action="ppaction://hlinksldjump"/>
          </p:cNvPr>
          <p:cNvPicPr>
            <a:picLocks noChangeAspect="1"/>
          </p:cNvPicPr>
          <p:nvPr/>
        </p:nvPicPr>
        <p:blipFill>
          <a:blip r:embed="rId8"/>
          <a:stretch>
            <a:fillRect/>
          </a:stretch>
        </p:blipFill>
        <p:spPr>
          <a:xfrm>
            <a:off x="0" y="5807477"/>
            <a:ext cx="823940" cy="1050523"/>
          </a:xfrm>
          <a:prstGeom prst="rect">
            <a:avLst/>
          </a:prstGeom>
        </p:spPr>
      </p:pic>
      <p:pic>
        <p:nvPicPr>
          <p:cNvPr id="13" name="Picture 2" descr="Image result for hình ảnh thỏ tran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650766" y="2678767"/>
            <a:ext cx="2433078" cy="277809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1439F8-FFBC-FCD1-D39A-00CC2A0A20C4}"/>
              </a:ext>
            </a:extLst>
          </p:cNvPr>
          <p:cNvSpPr txBox="1"/>
          <p:nvPr/>
        </p:nvSpPr>
        <p:spPr>
          <a:xfrm>
            <a:off x="4074557" y="3163363"/>
            <a:ext cx="5317093" cy="175432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Hạt</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lạc</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gạo</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tẻ</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cá</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thu</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trứng</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gà</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9584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 presetClass="entr" presetSubtype="2"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2000" fill="hold"/>
                                        <p:tgtEl>
                                          <p:spTgt spid="6"/>
                                        </p:tgtEl>
                                        <p:attrNameLst>
                                          <p:attrName>r</p:attrName>
                                        </p:attrNameLst>
                                      </p:cBhvr>
                                    </p:animRo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2" descr="图片包含 室内, 墙壁&#10;&#10;已生成高可信度的说明">
            <a:extLst>
              <a:ext uri="{FF2B5EF4-FFF2-40B4-BE49-F238E27FC236}">
                <a16:creationId xmlns:a16="http://schemas.microsoft.com/office/drawing/2014/main" id="{4B9029A9-0199-00F6-C5CF-BEA202E2ADF6}"/>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p:blipFill>
        <p:spPr>
          <a:xfrm>
            <a:off x="1928370" y="972167"/>
            <a:ext cx="8442781" cy="4968689"/>
          </a:xfrm>
          <a:prstGeom prst="rect">
            <a:avLst/>
          </a:prstGeom>
        </p:spPr>
      </p:pic>
      <p:pic>
        <p:nvPicPr>
          <p:cNvPr id="4" name="图片 17">
            <a:extLst>
              <a:ext uri="{FF2B5EF4-FFF2-40B4-BE49-F238E27FC236}">
                <a16:creationId xmlns:a16="http://schemas.microsoft.com/office/drawing/2014/main" id="{6DEF6DE3-7735-A8EB-214B-106D992F1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968" y="359378"/>
            <a:ext cx="1170434" cy="1170434"/>
          </a:xfrm>
          <a:prstGeom prst="rect">
            <a:avLst/>
          </a:prstGeom>
        </p:spPr>
      </p:pic>
      <p:pic>
        <p:nvPicPr>
          <p:cNvPr id="5" name="Picture 4">
            <a:extLst>
              <a:ext uri="{FF2B5EF4-FFF2-40B4-BE49-F238E27FC236}">
                <a16:creationId xmlns:a16="http://schemas.microsoft.com/office/drawing/2014/main" id="{D15D7092-3B5D-F9E9-0070-FA648CCAD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Picture 7" descr="A picture containing toy, doll, vector graphics&#10;&#10;Description automatically generated">
            <a:extLst>
              <a:ext uri="{FF2B5EF4-FFF2-40B4-BE49-F238E27FC236}">
                <a16:creationId xmlns:a16="http://schemas.microsoft.com/office/drawing/2014/main" id="{444434E7-C9D4-5F43-B822-E9A13879953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5642" y="2976630"/>
            <a:ext cx="4226358" cy="4226358"/>
          </a:xfrm>
          <a:prstGeom prst="rect">
            <a:avLst/>
          </a:prstGeom>
        </p:spPr>
      </p:pic>
      <p:sp>
        <p:nvSpPr>
          <p:cNvPr id="11" name="TextBox 10">
            <a:extLst>
              <a:ext uri="{FF2B5EF4-FFF2-40B4-BE49-F238E27FC236}">
                <a16:creationId xmlns:a16="http://schemas.microsoft.com/office/drawing/2014/main" id="{983F4998-7067-A457-E78F-0C9BFD7C2315}"/>
              </a:ext>
            </a:extLst>
          </p:cNvPr>
          <p:cNvSpPr txBox="1"/>
          <p:nvPr/>
        </p:nvSpPr>
        <p:spPr>
          <a:xfrm>
            <a:off x="3589389" y="1643665"/>
            <a:ext cx="60975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Kể</a:t>
            </a: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tên</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phẩm</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cung</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cấp</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nhiều</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chất</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bột</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đường</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Picture 14">
            <a:hlinkClick r:id="rId7" action="ppaction://hlinksldjump"/>
            <a:extLst>
              <a:ext uri="{FF2B5EF4-FFF2-40B4-BE49-F238E27FC236}">
                <a16:creationId xmlns:a16="http://schemas.microsoft.com/office/drawing/2014/main" id="{B2C21FCF-0183-2E78-94C1-A29CCA1903B2}"/>
              </a:ext>
            </a:extLst>
          </p:cNvPr>
          <p:cNvPicPr>
            <a:picLocks noChangeAspect="1"/>
          </p:cNvPicPr>
          <p:nvPr/>
        </p:nvPicPr>
        <p:blipFill>
          <a:blip r:embed="rId8"/>
          <a:stretch>
            <a:fillRect/>
          </a:stretch>
        </p:blipFill>
        <p:spPr>
          <a:xfrm>
            <a:off x="0" y="5807477"/>
            <a:ext cx="823940" cy="1050523"/>
          </a:xfrm>
          <a:prstGeom prst="rect">
            <a:avLst/>
          </a:prstGeom>
        </p:spPr>
      </p:pic>
      <p:pic>
        <p:nvPicPr>
          <p:cNvPr id="16" name="Picture 2" descr="Image result for hình ảnh thỏ tranh">
            <a:extLst>
              <a:ext uri="{FF2B5EF4-FFF2-40B4-BE49-F238E27FC236}">
                <a16:creationId xmlns:a16="http://schemas.microsoft.com/office/drawing/2014/main" id="{3AF31B13-A611-3A83-DA36-3E0E47FF3A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650766" y="2678767"/>
            <a:ext cx="2433078" cy="27780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D6EF085-4163-A4BC-A2CA-5CF2B3AE0AA5}"/>
              </a:ext>
            </a:extLst>
          </p:cNvPr>
          <p:cNvSpPr txBox="1"/>
          <p:nvPr/>
        </p:nvSpPr>
        <p:spPr>
          <a:xfrm>
            <a:off x="4074557" y="3163363"/>
            <a:ext cx="5317093" cy="175432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Hạt</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lạc</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gạo</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tẻ</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choối</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tiêu</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12171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2" fill="hold" nodeType="withEffect">
                                  <p:stCondLst>
                                    <p:cond delay="15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2000" fill="hold"/>
                                        <p:tgtEl>
                                          <p:spTgt spid="4"/>
                                        </p:tgtEl>
                                        <p:attrNameLst>
                                          <p:attrName>r</p:attrName>
                                        </p:attrNameLst>
                                      </p:cBhvr>
                                    </p:animRo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2" descr="图片包含 室内, 墙壁&#10;&#10;已生成高可信度的说明">
            <a:extLst>
              <a:ext uri="{FF2B5EF4-FFF2-40B4-BE49-F238E27FC236}">
                <a16:creationId xmlns:a16="http://schemas.microsoft.com/office/drawing/2014/main" id="{B9407244-FAD0-3FA7-8C40-5A8427FAB9AE}"/>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p:blipFill>
        <p:spPr>
          <a:xfrm>
            <a:off x="1928370" y="972167"/>
            <a:ext cx="8442781" cy="4968689"/>
          </a:xfrm>
          <a:prstGeom prst="rect">
            <a:avLst/>
          </a:prstGeom>
        </p:spPr>
      </p:pic>
      <p:pic>
        <p:nvPicPr>
          <p:cNvPr id="3" name="图片 17">
            <a:extLst>
              <a:ext uri="{FF2B5EF4-FFF2-40B4-BE49-F238E27FC236}">
                <a16:creationId xmlns:a16="http://schemas.microsoft.com/office/drawing/2014/main" id="{65CE9E82-7343-4B07-CC0D-8213220C63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0968" y="359378"/>
            <a:ext cx="1170434" cy="1170434"/>
          </a:xfrm>
          <a:prstGeom prst="rect">
            <a:avLst/>
          </a:prstGeom>
        </p:spPr>
      </p:pic>
      <p:pic>
        <p:nvPicPr>
          <p:cNvPr id="4" name="Picture 3">
            <a:extLst>
              <a:ext uri="{FF2B5EF4-FFF2-40B4-BE49-F238E27FC236}">
                <a16:creationId xmlns:a16="http://schemas.microsoft.com/office/drawing/2014/main" id="{513CA23B-2555-6443-33AE-45ADC4738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id="{3343FA28-8712-1587-2283-560204389147}"/>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5642" y="2976630"/>
            <a:ext cx="4226358" cy="4226358"/>
          </a:xfrm>
          <a:prstGeom prst="rect">
            <a:avLst/>
          </a:prstGeom>
        </p:spPr>
      </p:pic>
      <p:sp>
        <p:nvSpPr>
          <p:cNvPr id="8" name="TextBox 7">
            <a:extLst>
              <a:ext uri="{FF2B5EF4-FFF2-40B4-BE49-F238E27FC236}">
                <a16:creationId xmlns:a16="http://schemas.microsoft.com/office/drawing/2014/main" id="{F640FA34-D2D8-C2AF-007B-D949C8AC08D7}"/>
              </a:ext>
            </a:extLst>
          </p:cNvPr>
          <p:cNvSpPr txBox="1"/>
          <p:nvPr/>
        </p:nvSpPr>
        <p:spPr>
          <a:xfrm>
            <a:off x="3589389" y="1643665"/>
            <a:ext cx="609753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Kể</a:t>
            </a:r>
            <a:r>
              <a:rPr kumimoji="0" lang="en-US" alt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tên</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thực</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phẩm</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cung</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cấp</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nhiều</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chất</a:t>
            </a:r>
            <a:r>
              <a:rPr kumimoji="0" lang="en-US" altLang="en-US" sz="3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altLang="en-US" sz="3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béo</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1" name="Picture 10">
            <a:hlinkClick r:id="rId7" action="ppaction://hlinksldjump"/>
            <a:extLst>
              <a:ext uri="{FF2B5EF4-FFF2-40B4-BE49-F238E27FC236}">
                <a16:creationId xmlns:a16="http://schemas.microsoft.com/office/drawing/2014/main" id="{6397B0C8-A51A-EB31-4EF3-9C5A5600AE62}"/>
              </a:ext>
            </a:extLst>
          </p:cNvPr>
          <p:cNvPicPr>
            <a:picLocks noChangeAspect="1"/>
          </p:cNvPicPr>
          <p:nvPr/>
        </p:nvPicPr>
        <p:blipFill>
          <a:blip r:embed="rId8"/>
          <a:stretch>
            <a:fillRect/>
          </a:stretch>
        </p:blipFill>
        <p:spPr>
          <a:xfrm>
            <a:off x="0" y="5807477"/>
            <a:ext cx="823940" cy="1050523"/>
          </a:xfrm>
          <a:prstGeom prst="rect">
            <a:avLst/>
          </a:prstGeom>
        </p:spPr>
      </p:pic>
      <p:pic>
        <p:nvPicPr>
          <p:cNvPr id="15" name="Picture 2" descr="Image result for hình ảnh thỏ tranh">
            <a:extLst>
              <a:ext uri="{FF2B5EF4-FFF2-40B4-BE49-F238E27FC236}">
                <a16:creationId xmlns:a16="http://schemas.microsoft.com/office/drawing/2014/main" id="{DD731458-4FB5-EAF0-82ED-B4F893B6D7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650766" y="2678767"/>
            <a:ext cx="2433078" cy="277809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ACDECFA-F64E-C9AE-E141-95D8FE40A0A5}"/>
              </a:ext>
            </a:extLst>
          </p:cNvPr>
          <p:cNvSpPr txBox="1"/>
          <p:nvPr/>
        </p:nvSpPr>
        <p:spPr>
          <a:xfrm>
            <a:off x="4074557" y="3163363"/>
            <a:ext cx="5317093" cy="1754326"/>
          </a:xfrm>
          <a:prstGeom prst="rect">
            <a:avLst/>
          </a:prstGeom>
          <a:solidFill>
            <a:schemeClr val="bg1"/>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Hạt</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rPr>
              <a:t>lạc</a:t>
            </a:r>
            <a:r>
              <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cá</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thu</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trứng</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 </a:t>
            </a:r>
            <a:r>
              <a:rPr kumimoji="0" lang="en-US" sz="54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rPr>
              <a:t>gà</a:t>
            </a:r>
            <a:r>
              <a:rPr kumimoji="0" lang="en-US" sz="54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29705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2" fill="hold" nodeType="withEffect">
                                  <p:stCondLst>
                                    <p:cond delay="150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8" presetClass="emph" presetSubtype="0" repeatCount="2000" fill="hold" nodeType="withEffect">
                                  <p:stCondLst>
                                    <p:cond delay="0"/>
                                  </p:stCondLst>
                                  <p:childTnLst>
                                    <p:animRot by="21600000">
                                      <p:cBhvr>
                                        <p:cTn id="16" dur="2000" fill="hold"/>
                                        <p:tgtEl>
                                          <p:spTgt spid="3"/>
                                        </p:tgtEl>
                                        <p:attrNameLst>
                                          <p:attrName>r</p:attrName>
                                        </p:attrNameLst>
                                      </p:cBhvr>
                                    </p:animRot>
                                  </p:childTnLst>
                                </p:cTn>
                              </p:par>
                              <p:par>
                                <p:cTn id="17" presetID="14"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pSp>
        <p:nvGrpSpPr>
          <p:cNvPr id="4" name="Group 3"/>
          <p:cNvGrpSpPr/>
          <p:nvPr/>
        </p:nvGrpSpPr>
        <p:grpSpPr>
          <a:xfrm>
            <a:off x="-53493" y="-3"/>
            <a:ext cx="12192517" cy="6858003"/>
            <a:chOff x="2" y="0"/>
            <a:chExt cx="12192517" cy="6858003"/>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6"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358" b="13608"/>
            <a:stretch/>
          </p:blipFill>
          <p:spPr>
            <a:xfrm rot="5195870">
              <a:off x="5159581" y="-2504811"/>
              <a:ext cx="3890368" cy="10175509"/>
            </a:xfrm>
            <a:prstGeom prst="rect">
              <a:avLst/>
            </a:prstGeom>
          </p:spPr>
        </p:pic>
      </p:grpSp>
      <p:pic>
        <p:nvPicPr>
          <p:cNvPr id="10"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49790" b="80395"/>
          <a:stretch/>
        </p:blipFill>
        <p:spPr>
          <a:xfrm>
            <a:off x="1" y="29777"/>
            <a:ext cx="4825218" cy="2825026"/>
          </a:xfrm>
          <a:prstGeom prst="rect">
            <a:avLst/>
          </a:prstGeom>
        </p:spPr>
      </p:pic>
      <p:pic>
        <p:nvPicPr>
          <p:cNvPr id="11"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624" r="166" b="80395"/>
          <a:stretch/>
        </p:blipFill>
        <p:spPr>
          <a:xfrm>
            <a:off x="7313289" y="0"/>
            <a:ext cx="4825218" cy="2825026"/>
          </a:xfrm>
          <a:prstGeom prst="rect">
            <a:avLst/>
          </a:prstGeom>
        </p:spPr>
      </p:pic>
      <p:pic>
        <p:nvPicPr>
          <p:cNvPr id="19" name="Picture 1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602" b="94185" l="52424" r="96225">
                        <a14:foregroundMark x1="25397" y1="15930" x2="25397" y2="10600"/>
                        <a14:foregroundMark x1="33591" y1="21018" x2="36079" y2="18292"/>
                        <a14:foregroundMark x1="14586" y1="17323" x2="16302" y2="20230"/>
                        <a14:foregroundMark x1="9352" y1="32586" x2="14028" y2="32586"/>
                        <a14:foregroundMark x1="13900" y1="47547" x2="17546" y2="44640"/>
                        <a14:foregroundMark x1="25139" y1="49001" x2="25397" y2="53180"/>
                        <a14:foregroundMark x1="33248" y1="33555" x2="33248" y2="85645"/>
                        <a14:foregroundMark x1="36551" y1="75045" x2="38825" y2="78074"/>
                        <a14:foregroundMark x1="41999" y1="30224" x2="44959" y2="30527"/>
                        <a14:foregroundMark x1="41098" y1="34888" x2="43801" y2="35675"/>
                        <a14:foregroundMark x1="41999" y1="39976" x2="44616" y2="39976"/>
                        <a14:foregroundMark x1="41098" y1="44155" x2="43115" y2="45124"/>
                        <a14:foregroundMark x1="42128" y1="48819" x2="45860" y2="48819"/>
                        <a14:foregroundMark x1="40412" y1="53180" x2="43715" y2="53483"/>
                        <a14:foregroundMark x1="40498" y1="58449" x2="45431" y2="58631"/>
                        <a14:foregroundMark x1="41098" y1="62144" x2="44144" y2="62023"/>
                        <a14:foregroundMark x1="41527" y1="68141" x2="45174" y2="68443"/>
                        <a14:foregroundMark x1="77992" y1="64385" x2="79236" y2="84252"/>
                        <a14:foregroundMark x1="86272" y1="31859" x2="93522" y2="30406"/>
                        <a14:foregroundMark x1="88503" y1="29740" x2="90776" y2="30103"/>
                        <a14:foregroundMark x1="85757" y1="30769" x2="89532" y2="30103"/>
                        <a14:foregroundMark x1="86529" y1="35736" x2="89790" y2="35373"/>
                        <a14:foregroundMark x1="86744" y1="40339" x2="89790" y2="39976"/>
                        <a14:foregroundMark x1="85500" y1="45306" x2="89275" y2="43852"/>
                        <a14:foregroundMark x1="86272" y1="48153" x2="89018" y2="47789"/>
                        <a14:foregroundMark x1="86529" y1="53422" x2="89532" y2="53786"/>
                        <a14:foregroundMark x1="87001" y1="58389" x2="91291" y2="57662"/>
                        <a14:foregroundMark x1="86529" y1="63719" x2="88288" y2="63356"/>
                        <a14:foregroundMark x1="86272" y1="67959" x2="89790" y2="67232"/>
                      </a14:backgroundRemoval>
                    </a14:imgEffect>
                  </a14:imgLayer>
                </a14:imgProps>
              </a:ext>
              <a:ext uri="{28A0092B-C50C-407E-A947-70E740481C1C}">
                <a14:useLocalDpi xmlns:a14="http://schemas.microsoft.com/office/drawing/2010/main" val="0"/>
              </a:ext>
            </a:extLst>
          </a:blip>
          <a:srcRect r="51858"/>
          <a:stretch/>
        </p:blipFill>
        <p:spPr>
          <a:xfrm>
            <a:off x="6136311" y="4293958"/>
            <a:ext cx="1803227" cy="2652825"/>
          </a:xfrm>
          <a:prstGeom prst="rect">
            <a:avLst/>
          </a:prstGeom>
        </p:spPr>
      </p:pic>
      <p:pic>
        <p:nvPicPr>
          <p:cNvPr id="21" name="Picture 20"/>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7372" b="99181" l="1432" r="42039">
                        <a14:foregroundMark x1="8694" y1="47322" x2="13229" y2="91808"/>
                        <a14:foregroundMark x1="14524" y1="44739" x2="14354" y2="95400"/>
                        <a14:foregroundMark x1="9444" y1="44739" x2="6751" y2="48834"/>
                        <a14:foregroundMark x1="28230" y1="13233" x2="27412" y2="96408"/>
                        <a14:foregroundMark x1="30924" y1="34783" x2="31674" y2="94203"/>
                        <a14:foregroundMark x1="21855" y1="21802" x2="30651" y2="14430"/>
                        <a14:foregroundMark x1="22025" y1="23188" x2="22025" y2="26780"/>
                      </a14:backgroundRemoval>
                    </a14:imgEffect>
                  </a14:imgLayer>
                </a14:imgProps>
              </a:ext>
              <a:ext uri="{28A0092B-C50C-407E-A947-70E740481C1C}">
                <a14:useLocalDpi xmlns:a14="http://schemas.microsoft.com/office/drawing/2010/main" val="0"/>
              </a:ext>
            </a:extLst>
          </a:blip>
          <a:srcRect r="61389"/>
          <a:stretch/>
        </p:blipFill>
        <p:spPr>
          <a:xfrm>
            <a:off x="-106986" y="1027906"/>
            <a:ext cx="4270371" cy="5982475"/>
          </a:xfrm>
          <a:prstGeom prst="rect">
            <a:avLst/>
          </a:prstGeom>
        </p:spPr>
      </p:pic>
      <p:sp>
        <p:nvSpPr>
          <p:cNvPr id="15" name="TextBox 14">
            <a:extLst>
              <a:ext uri="{FF2B5EF4-FFF2-40B4-BE49-F238E27FC236}">
                <a16:creationId xmlns:a16="http://schemas.microsoft.com/office/drawing/2014/main" id="{8D33E6F3-D731-4C19-9FE7-C1522D6EF872}"/>
              </a:ext>
            </a:extLst>
          </p:cNvPr>
          <p:cNvSpPr txBox="1"/>
          <p:nvPr/>
        </p:nvSpPr>
        <p:spPr>
          <a:xfrm>
            <a:off x="4643919" y="1763258"/>
            <a:ext cx="643702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Pattaya" panose="00000500000000000000" pitchFamily="2" charset="-34"/>
              </a:rPr>
              <a:t>CHÀO TẠM BIỆT VÀ HẸN GẶP LẠI</a:t>
            </a:r>
          </a:p>
        </p:txBody>
      </p:sp>
    </p:spTree>
    <p:extLst>
      <p:ext uri="{BB962C8B-B14F-4D97-AF65-F5344CB8AC3E}">
        <p14:creationId xmlns:p14="http://schemas.microsoft.com/office/powerpoint/2010/main" val="40428141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63AC7F-7CD0-46E3-8C1E-FAF095162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8A48E18-3F60-4BC5-A208-9E58793A2702}"/>
              </a:ext>
            </a:extLst>
          </p:cNvPr>
          <p:cNvSpPr/>
          <p:nvPr/>
        </p:nvSpPr>
        <p:spPr>
          <a:xfrm>
            <a:off x="1900719" y="544530"/>
            <a:ext cx="8887145" cy="45436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ECA332E1-372F-D5DE-D4BC-886469638A9F}"/>
              </a:ext>
            </a:extLst>
          </p:cNvPr>
          <p:cNvSpPr txBox="1"/>
          <p:nvPr/>
        </p:nvSpPr>
        <p:spPr>
          <a:xfrm>
            <a:off x="2110115" y="871436"/>
            <a:ext cx="8657128" cy="1938992"/>
          </a:xfrm>
          <a:prstGeom prst="rect">
            <a:avLst/>
          </a:prstGeom>
          <a:noFill/>
        </p:spPr>
        <p:txBody>
          <a:bodyPr wrap="square">
            <a:spAutoFit/>
          </a:bodyPr>
          <a:lstStyle/>
          <a:p>
            <a:pPr marL="21590" lvl="0" algn="ctr">
              <a:spcAft>
                <a:spcPts val="1000"/>
              </a:spcAft>
              <a:defRPr/>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Kể tên món ăn yêu thích của em. Điều gì sẽ xảy ra nếu em thường xuyên ăn những món ăn mà mình thích?</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D6ACF86-204D-B81C-CC1F-E230B4B6A280}"/>
              </a:ext>
            </a:extLst>
          </p:cNvPr>
          <p:cNvPicPr>
            <a:picLocks noChangeAspect="1"/>
          </p:cNvPicPr>
          <p:nvPr/>
        </p:nvPicPr>
        <p:blipFill>
          <a:blip r:embed="rId4"/>
          <a:stretch>
            <a:fillRect/>
          </a:stretch>
        </p:blipFill>
        <p:spPr>
          <a:xfrm>
            <a:off x="3081905" y="3065112"/>
            <a:ext cx="2119822" cy="2708392"/>
          </a:xfrm>
          <a:prstGeom prst="rect">
            <a:avLst/>
          </a:prstGeom>
        </p:spPr>
      </p:pic>
      <p:pic>
        <p:nvPicPr>
          <p:cNvPr id="5" name="Picture 4">
            <a:extLst>
              <a:ext uri="{FF2B5EF4-FFF2-40B4-BE49-F238E27FC236}">
                <a16:creationId xmlns:a16="http://schemas.microsoft.com/office/drawing/2014/main" id="{0185B74A-5D4A-E433-D40B-4C6AA1F53D4A}"/>
              </a:ext>
            </a:extLst>
          </p:cNvPr>
          <p:cNvPicPr>
            <a:picLocks noChangeAspect="1"/>
          </p:cNvPicPr>
          <p:nvPr/>
        </p:nvPicPr>
        <p:blipFill>
          <a:blip r:embed="rId5"/>
          <a:stretch>
            <a:fillRect/>
          </a:stretch>
        </p:blipFill>
        <p:spPr>
          <a:xfrm>
            <a:off x="6823853" y="3065112"/>
            <a:ext cx="1874856" cy="2708392"/>
          </a:xfrm>
          <a:prstGeom prst="rect">
            <a:avLst/>
          </a:prstGeom>
        </p:spPr>
      </p:pic>
    </p:spTree>
    <p:extLst>
      <p:ext uri="{BB962C8B-B14F-4D97-AF65-F5344CB8AC3E}">
        <p14:creationId xmlns:p14="http://schemas.microsoft.com/office/powerpoint/2010/main" val="94677601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0" objId="8"/>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3505" y="-2667001"/>
            <a:ext cx="6858003" cy="12192000"/>
          </a:xfrm>
          <a:prstGeom prst="rect">
            <a:avLst/>
          </a:prstGeom>
        </p:spPr>
      </p:pic>
      <p:pic>
        <p:nvPicPr>
          <p:cNvPr id="10" name="图片 13"/>
          <p:cNvPicPr>
            <a:picLocks noChangeAspect="1"/>
          </p:cNvPicPr>
          <p:nvPr/>
        </p:nvPicPr>
        <p:blipFill rotWithShape="1">
          <a:blip r:embed="rId3" cstate="print">
            <a:extLst>
              <a:ext uri="{28A0092B-C50C-407E-A947-70E740481C1C}">
                <a14:useLocalDpi xmlns:a14="http://schemas.microsoft.com/office/drawing/2010/main" val="0"/>
              </a:ext>
            </a:extLst>
          </a:blip>
          <a:srcRect r="49790" b="80395"/>
          <a:stretch/>
        </p:blipFill>
        <p:spPr>
          <a:xfrm>
            <a:off x="1" y="29777"/>
            <a:ext cx="4825218" cy="2825026"/>
          </a:xfrm>
          <a:prstGeom prst="rect">
            <a:avLst/>
          </a:prstGeom>
        </p:spPr>
      </p:pic>
      <p:pic>
        <p:nvPicPr>
          <p:cNvPr id="11"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49624" r="166" b="80395"/>
          <a:stretch/>
        </p:blipFill>
        <p:spPr>
          <a:xfrm>
            <a:off x="7313289" y="0"/>
            <a:ext cx="4825218" cy="2825026"/>
          </a:xfrm>
          <a:prstGeom prst="rect">
            <a:avLst/>
          </a:prstGeom>
        </p:spPr>
      </p:pic>
      <p:pic>
        <p:nvPicPr>
          <p:cNvPr id="19" name="Picture 18"/>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602" b="94185" l="52424" r="96225">
                        <a14:foregroundMark x1="25397" y1="15930" x2="25397" y2="10600"/>
                        <a14:foregroundMark x1="33591" y1="21018" x2="36079" y2="18292"/>
                        <a14:foregroundMark x1="14586" y1="17323" x2="16302" y2="20230"/>
                        <a14:foregroundMark x1="9352" y1="32586" x2="14028" y2="32586"/>
                        <a14:foregroundMark x1="13900" y1="47547" x2="17546" y2="44640"/>
                        <a14:foregroundMark x1="25139" y1="49001" x2="25397" y2="53180"/>
                        <a14:foregroundMark x1="33248" y1="33555" x2="33248" y2="85645"/>
                        <a14:foregroundMark x1="36551" y1="75045" x2="38825" y2="78074"/>
                        <a14:foregroundMark x1="41999" y1="30224" x2="44959" y2="30527"/>
                        <a14:foregroundMark x1="41098" y1="34888" x2="43801" y2="35675"/>
                        <a14:foregroundMark x1="41999" y1="39976" x2="44616" y2="39976"/>
                        <a14:foregroundMark x1="41098" y1="44155" x2="43115" y2="45124"/>
                        <a14:foregroundMark x1="42128" y1="48819" x2="45860" y2="48819"/>
                        <a14:foregroundMark x1="40412" y1="53180" x2="43715" y2="53483"/>
                        <a14:foregroundMark x1="40498" y1="58449" x2="45431" y2="58631"/>
                        <a14:foregroundMark x1="41098" y1="62144" x2="44144" y2="62023"/>
                        <a14:foregroundMark x1="41527" y1="68141" x2="45174" y2="68443"/>
                        <a14:foregroundMark x1="77992" y1="64385" x2="79236" y2="84252"/>
                        <a14:foregroundMark x1="86272" y1="31859" x2="93522" y2="30406"/>
                        <a14:foregroundMark x1="88503" y1="29740" x2="90776" y2="30103"/>
                        <a14:foregroundMark x1="85757" y1="30769" x2="89532" y2="30103"/>
                        <a14:foregroundMark x1="86529" y1="35736" x2="89790" y2="35373"/>
                        <a14:foregroundMark x1="86744" y1="40339" x2="89790" y2="39976"/>
                        <a14:foregroundMark x1="85500" y1="45306" x2="89275" y2="43852"/>
                        <a14:foregroundMark x1="86272" y1="48153" x2="89018" y2="47789"/>
                        <a14:foregroundMark x1="86529" y1="53422" x2="89532" y2="53786"/>
                        <a14:foregroundMark x1="87001" y1="58389" x2="91291" y2="57662"/>
                        <a14:foregroundMark x1="86529" y1="63719" x2="88288" y2="63356"/>
                        <a14:foregroundMark x1="86272" y1="67959" x2="89790" y2="67232"/>
                      </a14:backgroundRemoval>
                    </a14:imgEffect>
                  </a14:imgLayer>
                </a14:imgProps>
              </a:ext>
              <a:ext uri="{28A0092B-C50C-407E-A947-70E740481C1C}">
                <a14:useLocalDpi xmlns:a14="http://schemas.microsoft.com/office/drawing/2010/main" val="0"/>
              </a:ext>
            </a:extLst>
          </a:blip>
          <a:srcRect r="51858"/>
          <a:stretch/>
        </p:blipFill>
        <p:spPr>
          <a:xfrm>
            <a:off x="6136311" y="4293958"/>
            <a:ext cx="1803227" cy="2652825"/>
          </a:xfrm>
          <a:prstGeom prst="rect">
            <a:avLst/>
          </a:prstGeom>
        </p:spPr>
      </p:pic>
      <p:grpSp>
        <p:nvGrpSpPr>
          <p:cNvPr id="12" name="Group 11">
            <a:extLst>
              <a:ext uri="{FF2B5EF4-FFF2-40B4-BE49-F238E27FC236}">
                <a16:creationId xmlns:a16="http://schemas.microsoft.com/office/drawing/2014/main" id="{5A6815DC-496D-4DCD-A0BA-797B3135299A}"/>
              </a:ext>
            </a:extLst>
          </p:cNvPr>
          <p:cNvGrpSpPr/>
          <p:nvPr/>
        </p:nvGrpSpPr>
        <p:grpSpPr>
          <a:xfrm>
            <a:off x="1200150" y="136767"/>
            <a:ext cx="9886950" cy="6452527"/>
            <a:chOff x="1200150" y="136767"/>
            <a:chExt cx="9886950" cy="6452527"/>
          </a:xfrm>
        </p:grpSpPr>
        <p:pic>
          <p:nvPicPr>
            <p:cNvPr id="13" name="Picture 15">
              <a:extLst>
                <a:ext uri="{FF2B5EF4-FFF2-40B4-BE49-F238E27FC236}">
                  <a16:creationId xmlns:a16="http://schemas.microsoft.com/office/drawing/2014/main" id="{E0866BDB-C875-4DBE-9060-4DDBEB5DA261}"/>
                </a:ext>
              </a:extLst>
            </p:cNvPr>
            <p:cNvPicPr>
              <a:picLocks noChangeAspect="1"/>
            </p:cNvPicPr>
            <p:nvPr/>
          </p:nvPicPr>
          <p:blipFill>
            <a:blip r:embed="rId6"/>
            <a:srcRect/>
            <a:stretch>
              <a:fillRect/>
            </a:stretch>
          </p:blipFill>
          <p:spPr>
            <a:xfrm>
              <a:off x="2629230" y="136767"/>
              <a:ext cx="6648710" cy="4715044"/>
            </a:xfrm>
            <a:prstGeom prst="rect">
              <a:avLst/>
            </a:prstGeom>
          </p:spPr>
        </p:pic>
        <p:sp>
          <p:nvSpPr>
            <p:cNvPr id="14" name="Hình chữ nhật: Góc Tròn 3">
              <a:extLst>
                <a:ext uri="{FF2B5EF4-FFF2-40B4-BE49-F238E27FC236}">
                  <a16:creationId xmlns:a16="http://schemas.microsoft.com/office/drawing/2014/main" id="{93627B94-99A5-4AD6-90C0-1D1E812A29FA}"/>
                </a:ext>
              </a:extLst>
            </p:cNvPr>
            <p:cNvSpPr/>
            <p:nvPr/>
          </p:nvSpPr>
          <p:spPr>
            <a:xfrm>
              <a:off x="1200150" y="2667000"/>
              <a:ext cx="9886950" cy="3922294"/>
            </a:xfrm>
            <a:prstGeom prst="roundRect">
              <a:avLst/>
            </a:prstGeom>
            <a:ln w="38100">
              <a:solidFill>
                <a:srgbClr val="FFC000"/>
              </a:solidFill>
            </a:ln>
            <a:scene3d>
              <a:camera prst="orthographicFront"/>
              <a:lightRig rig="threePt" dir="t"/>
            </a:scene3d>
            <a:sp3d>
              <a:bevelT w="139700" prst="cross"/>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Hộp Văn bản 1">
            <a:extLst>
              <a:ext uri="{FF2B5EF4-FFF2-40B4-BE49-F238E27FC236}">
                <a16:creationId xmlns:a16="http://schemas.microsoft.com/office/drawing/2014/main" id="{A2665E52-FEC8-4132-A08B-FBD7596F1A19}"/>
              </a:ext>
            </a:extLst>
          </p:cNvPr>
          <p:cNvSpPr txBox="1"/>
          <p:nvPr/>
        </p:nvSpPr>
        <p:spPr>
          <a:xfrm>
            <a:off x="1951650" y="2887807"/>
            <a:ext cx="85264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002060"/>
                </a:solidFill>
                <a:effectLst/>
                <a:uLnTx/>
                <a:uFillTx/>
                <a:latin typeface="Calibri" panose="020F0502020204030204"/>
                <a:ea typeface="+mn-ea"/>
                <a:cs typeface="Arial"/>
                <a:sym typeface="Arial"/>
              </a:rPr>
              <a:t>Thứ</a:t>
            </a:r>
            <a:r>
              <a:rPr kumimoji="0" lang="en-US" sz="4000" b="0" i="0" u="none" strike="noStrike" kern="0" cap="none" spc="0" normalizeH="0" baseline="0" noProof="0" dirty="0">
                <a:ln>
                  <a:noFill/>
                </a:ln>
                <a:solidFill>
                  <a:srgbClr val="002060"/>
                </a:solidFill>
                <a:effectLst/>
                <a:uLnTx/>
                <a:uFillTx/>
                <a:latin typeface="Calibri" panose="020F0502020204030204"/>
                <a:ea typeface="+mn-ea"/>
                <a:cs typeface="Arial"/>
                <a:sym typeface="Arial"/>
              </a:rPr>
              <a:t> </a:t>
            </a:r>
            <a:r>
              <a:rPr kumimoji="0" lang="en-US" sz="4000" b="0" i="0" u="none" strike="noStrike" kern="0" cap="none" spc="0" normalizeH="0" baseline="0" noProof="0" dirty="0" err="1">
                <a:ln>
                  <a:noFill/>
                </a:ln>
                <a:solidFill>
                  <a:srgbClr val="002060"/>
                </a:solidFill>
                <a:effectLst/>
                <a:uLnTx/>
                <a:uFillTx/>
                <a:latin typeface="Calibri" panose="020F0502020204030204"/>
                <a:ea typeface="+mn-ea"/>
                <a:cs typeface="Arial"/>
                <a:sym typeface="Arial"/>
              </a:rPr>
              <a:t>Tư</a:t>
            </a:r>
            <a:r>
              <a:rPr kumimoji="0" lang="en-US" sz="4000" b="0" i="0" u="none" strike="noStrike" kern="0" cap="none" spc="0" normalizeH="0" baseline="0" noProof="0" dirty="0">
                <a:ln>
                  <a:noFill/>
                </a:ln>
                <a:solidFill>
                  <a:srgbClr val="002060"/>
                </a:solidFill>
                <a:effectLst/>
                <a:uLnTx/>
                <a:uFillTx/>
                <a:latin typeface="Calibri" panose="020F0502020204030204"/>
                <a:ea typeface="+mn-ea"/>
                <a:cs typeface="Arial"/>
                <a:sym typeface="Arial"/>
              </a:rPr>
              <a:t> </a:t>
            </a:r>
            <a:r>
              <a:rPr kumimoji="0" lang="en-US" sz="4000" b="0" i="0" u="none" strike="noStrike" kern="0" cap="none" spc="0" normalizeH="0" baseline="0" noProof="0" dirty="0" err="1">
                <a:ln>
                  <a:noFill/>
                </a:ln>
                <a:solidFill>
                  <a:srgbClr val="002060"/>
                </a:solidFill>
                <a:effectLst/>
                <a:uLnTx/>
                <a:uFillTx/>
                <a:latin typeface="Calibri" panose="020F0502020204030204"/>
                <a:ea typeface="+mn-ea"/>
                <a:cs typeface="Arial"/>
                <a:sym typeface="Arial"/>
              </a:rPr>
              <a:t>ngày</a:t>
            </a:r>
            <a:r>
              <a:rPr kumimoji="0" lang="en-US" sz="4000" b="0" i="0" u="none" strike="noStrike" kern="0" cap="none" spc="0" normalizeH="0" baseline="0" noProof="0" dirty="0">
                <a:ln>
                  <a:noFill/>
                </a:ln>
                <a:solidFill>
                  <a:srgbClr val="002060"/>
                </a:solidFill>
                <a:effectLst/>
                <a:uLnTx/>
                <a:uFillTx/>
                <a:latin typeface="Calibri" panose="020F0502020204030204"/>
                <a:ea typeface="+mn-ea"/>
                <a:cs typeface="Arial"/>
                <a:sym typeface="Arial"/>
              </a:rPr>
              <a:t> 19 </a:t>
            </a:r>
            <a:r>
              <a:rPr kumimoji="0" lang="en-US" sz="4000" b="0" i="0" u="none" strike="noStrike" kern="0" cap="none" spc="0" normalizeH="0" baseline="0" noProof="0" dirty="0" err="1">
                <a:ln>
                  <a:noFill/>
                </a:ln>
                <a:solidFill>
                  <a:srgbClr val="002060"/>
                </a:solidFill>
                <a:effectLst/>
                <a:uLnTx/>
                <a:uFillTx/>
                <a:latin typeface="Calibri" panose="020F0502020204030204"/>
                <a:ea typeface="+mn-ea"/>
                <a:cs typeface="Arial"/>
                <a:sym typeface="Arial"/>
              </a:rPr>
              <a:t>tháng</a:t>
            </a:r>
            <a:r>
              <a:rPr kumimoji="0" lang="en-US" sz="4000" b="0" i="0" u="none" strike="noStrike" kern="0" cap="none" spc="0" normalizeH="0" baseline="0" noProof="0" dirty="0">
                <a:ln>
                  <a:noFill/>
                </a:ln>
                <a:solidFill>
                  <a:srgbClr val="002060"/>
                </a:solidFill>
                <a:effectLst/>
                <a:uLnTx/>
                <a:uFillTx/>
                <a:latin typeface="Calibri" panose="020F0502020204030204"/>
                <a:ea typeface="+mn-ea"/>
                <a:cs typeface="Arial"/>
                <a:sym typeface="Arial"/>
              </a:rPr>
              <a:t> 3 </a:t>
            </a:r>
            <a:r>
              <a:rPr kumimoji="0" lang="en-US" sz="4000" b="0" i="0" u="none" strike="noStrike" kern="0" cap="none" spc="0" normalizeH="0" baseline="0" noProof="0" dirty="0" err="1">
                <a:ln>
                  <a:noFill/>
                </a:ln>
                <a:solidFill>
                  <a:srgbClr val="002060"/>
                </a:solidFill>
                <a:effectLst/>
                <a:uLnTx/>
                <a:uFillTx/>
                <a:latin typeface="Calibri" panose="020F0502020204030204"/>
                <a:ea typeface="+mn-ea"/>
                <a:cs typeface="Arial"/>
                <a:sym typeface="Arial"/>
              </a:rPr>
              <a:t>năm</a:t>
            </a:r>
            <a:r>
              <a:rPr kumimoji="0" lang="en-US" sz="4000" b="0" i="0" u="none" strike="noStrike" kern="0" cap="none" spc="0" normalizeH="0" baseline="0" noProof="0">
                <a:ln>
                  <a:noFill/>
                </a:ln>
                <a:solidFill>
                  <a:srgbClr val="002060"/>
                </a:solidFill>
                <a:effectLst/>
                <a:uLnTx/>
                <a:uFillTx/>
                <a:latin typeface="Calibri" panose="020F0502020204030204"/>
                <a:ea typeface="+mn-ea"/>
                <a:cs typeface="Arial"/>
                <a:sym typeface="Arial"/>
              </a:rPr>
              <a:t> 2025</a:t>
            </a:r>
            <a:endParaRPr kumimoji="0" lang="en-US" sz="4000" b="0" i="0" u="none" strike="noStrike" kern="0" cap="none" spc="0" normalizeH="0" baseline="0" noProof="0" dirty="0">
              <a:ln>
                <a:noFill/>
              </a:ln>
              <a:solidFill>
                <a:srgbClr val="002060"/>
              </a:solidFill>
              <a:effectLst/>
              <a:uLnTx/>
              <a:uFillTx/>
              <a:latin typeface="Calibri" panose="020F0502020204030204"/>
              <a:ea typeface="+mn-ea"/>
              <a:cs typeface="Arial"/>
              <a:sym typeface="Arial"/>
            </a:endParaRPr>
          </a:p>
        </p:txBody>
      </p:sp>
      <p:pic>
        <p:nvPicPr>
          <p:cNvPr id="26" name="Picture 4">
            <a:extLst>
              <a:ext uri="{FF2B5EF4-FFF2-40B4-BE49-F238E27FC236}">
                <a16:creationId xmlns:a16="http://schemas.microsoft.com/office/drawing/2014/main" id="{CB067EFE-6D27-424B-A544-469D4A224729}"/>
              </a:ext>
            </a:extLst>
          </p:cNvPr>
          <p:cNvPicPr>
            <a:picLocks noChangeAspect="1"/>
          </p:cNvPicPr>
          <p:nvPr/>
        </p:nvPicPr>
        <p:blipFill>
          <a:blip r:embed="rId7"/>
          <a:srcRect/>
          <a:stretch>
            <a:fillRect/>
          </a:stretch>
        </p:blipFill>
        <p:spPr>
          <a:xfrm>
            <a:off x="10427608" y="2644680"/>
            <a:ext cx="1615439" cy="4102524"/>
          </a:xfrm>
          <a:prstGeom prst="rect">
            <a:avLst/>
          </a:prstGeom>
        </p:spPr>
      </p:pic>
      <p:pic>
        <p:nvPicPr>
          <p:cNvPr id="27" name="Picture 9">
            <a:extLst>
              <a:ext uri="{FF2B5EF4-FFF2-40B4-BE49-F238E27FC236}">
                <a16:creationId xmlns:a16="http://schemas.microsoft.com/office/drawing/2014/main" id="{B8BA2DE0-E67A-453D-BD66-9E2A07455007}"/>
              </a:ext>
            </a:extLst>
          </p:cNvPr>
          <p:cNvPicPr>
            <a:picLocks noChangeAspect="1"/>
          </p:cNvPicPr>
          <p:nvPr/>
        </p:nvPicPr>
        <p:blipFill>
          <a:blip r:embed="rId8"/>
          <a:srcRect/>
          <a:stretch>
            <a:fillRect/>
          </a:stretch>
        </p:blipFill>
        <p:spPr>
          <a:xfrm>
            <a:off x="-5962" y="2695260"/>
            <a:ext cx="1910079" cy="4069184"/>
          </a:xfrm>
          <a:prstGeom prst="rect">
            <a:avLst/>
          </a:prstGeom>
        </p:spPr>
      </p:pic>
      <p:pic>
        <p:nvPicPr>
          <p:cNvPr id="2" name="Picture 1">
            <a:extLst>
              <a:ext uri="{FF2B5EF4-FFF2-40B4-BE49-F238E27FC236}">
                <a16:creationId xmlns:a16="http://schemas.microsoft.com/office/drawing/2014/main" id="{311F6AC4-91B0-2253-CDE0-31DEE3B31785}"/>
              </a:ext>
            </a:extLst>
          </p:cNvPr>
          <p:cNvPicPr>
            <a:picLocks noChangeAspect="1"/>
          </p:cNvPicPr>
          <p:nvPr/>
        </p:nvPicPr>
        <p:blipFill>
          <a:blip r:embed="rId9"/>
          <a:stretch>
            <a:fillRect/>
          </a:stretch>
        </p:blipFill>
        <p:spPr>
          <a:xfrm>
            <a:off x="4511683" y="3300166"/>
            <a:ext cx="2749534" cy="1286367"/>
          </a:xfrm>
          <a:prstGeom prst="rect">
            <a:avLst/>
          </a:prstGeom>
        </p:spPr>
      </p:pic>
      <p:pic>
        <p:nvPicPr>
          <p:cNvPr id="6" name="Picture 5">
            <a:extLst>
              <a:ext uri="{FF2B5EF4-FFF2-40B4-BE49-F238E27FC236}">
                <a16:creationId xmlns:a16="http://schemas.microsoft.com/office/drawing/2014/main" id="{C27A5E25-DE9D-EBD0-46DA-D778EAB6FA8D}"/>
              </a:ext>
            </a:extLst>
          </p:cNvPr>
          <p:cNvPicPr>
            <a:picLocks noChangeAspect="1"/>
          </p:cNvPicPr>
          <p:nvPr/>
        </p:nvPicPr>
        <p:blipFill>
          <a:blip r:embed="rId10"/>
          <a:stretch>
            <a:fillRect/>
          </a:stretch>
        </p:blipFill>
        <p:spPr>
          <a:xfrm>
            <a:off x="1405101" y="4100220"/>
            <a:ext cx="9400847" cy="2353260"/>
          </a:xfrm>
          <a:prstGeom prst="rect">
            <a:avLst/>
          </a:prstGeom>
        </p:spPr>
      </p:pic>
    </p:spTree>
    <p:extLst>
      <p:ext uri="{BB962C8B-B14F-4D97-AF65-F5344CB8AC3E}">
        <p14:creationId xmlns:p14="http://schemas.microsoft.com/office/powerpoint/2010/main" val="136544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0000">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14:bounceEnd="60000">
                                          <p:cBhvr additive="base">
                                            <p:cTn id="7" dur="1000" fill="hold"/>
                                            <p:tgtEl>
                                              <p:spTgt spid="27"/>
                                            </p:tgtEl>
                                            <p:attrNameLst>
                                              <p:attrName>ppt_x</p:attrName>
                                            </p:attrNameLst>
                                          </p:cBhvr>
                                          <p:tavLst>
                                            <p:tav tm="0">
                                              <p:val>
                                                <p:strVal val="0-#ppt_w/2"/>
                                              </p:val>
                                            </p:tav>
                                            <p:tav tm="100000">
                                              <p:val>
                                                <p:strVal val="#ppt_x"/>
                                              </p:val>
                                            </p:tav>
                                          </p:tavLst>
                                        </p:anim>
                                        <p:anim calcmode="lin" valueType="num" p14:bounceEnd="60000">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0000">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14:bounceEnd="60000">
                                          <p:cBhvr additive="base">
                                            <p:cTn id="11" dur="10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2"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40252" y="-2693748"/>
            <a:ext cx="6858003" cy="12245495"/>
          </a:xfrm>
          <a:prstGeom prst="rect">
            <a:avLst/>
          </a:prstGeom>
        </p:spPr>
      </p:pic>
      <p:pic>
        <p:nvPicPr>
          <p:cNvPr id="10" name="图片 13"/>
          <p:cNvPicPr>
            <a:picLocks noChangeAspect="1"/>
          </p:cNvPicPr>
          <p:nvPr/>
        </p:nvPicPr>
        <p:blipFill rotWithShape="1">
          <a:blip r:embed="rId3" cstate="print">
            <a:extLst>
              <a:ext uri="{28A0092B-C50C-407E-A947-70E740481C1C}">
                <a14:useLocalDpi xmlns:a14="http://schemas.microsoft.com/office/drawing/2010/main" val="0"/>
              </a:ext>
            </a:extLst>
          </a:blip>
          <a:srcRect r="49790" b="80395"/>
          <a:stretch/>
        </p:blipFill>
        <p:spPr>
          <a:xfrm>
            <a:off x="1" y="29777"/>
            <a:ext cx="4825218" cy="2825026"/>
          </a:xfrm>
          <a:prstGeom prst="rect">
            <a:avLst/>
          </a:prstGeom>
        </p:spPr>
      </p:pic>
      <p:pic>
        <p:nvPicPr>
          <p:cNvPr id="11"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49624" r="166" b="80395"/>
          <a:stretch/>
        </p:blipFill>
        <p:spPr>
          <a:xfrm>
            <a:off x="7300846" y="-3"/>
            <a:ext cx="4825218" cy="2825026"/>
          </a:xfrm>
          <a:prstGeom prst="rect">
            <a:avLst/>
          </a:prstGeom>
        </p:spPr>
      </p:pic>
      <p:grpSp>
        <p:nvGrpSpPr>
          <p:cNvPr id="16" name="Group 15">
            <a:extLst>
              <a:ext uri="{FF2B5EF4-FFF2-40B4-BE49-F238E27FC236}">
                <a16:creationId xmlns:a16="http://schemas.microsoft.com/office/drawing/2014/main" id="{C2819E56-B59D-44EA-A3AB-2DAEA30F3C54}"/>
              </a:ext>
            </a:extLst>
          </p:cNvPr>
          <p:cNvGrpSpPr/>
          <p:nvPr/>
        </p:nvGrpSpPr>
        <p:grpSpPr>
          <a:xfrm>
            <a:off x="457200" y="1495425"/>
            <a:ext cx="11372850" cy="5286374"/>
            <a:chOff x="1021784" y="1946683"/>
            <a:chExt cx="10458055" cy="1940300"/>
          </a:xfrm>
        </p:grpSpPr>
        <p:grpSp>
          <p:nvGrpSpPr>
            <p:cNvPr id="18" name="Group 17">
              <a:extLst>
                <a:ext uri="{FF2B5EF4-FFF2-40B4-BE49-F238E27FC236}">
                  <a16:creationId xmlns:a16="http://schemas.microsoft.com/office/drawing/2014/main" id="{21E25920-5425-4A7A-8788-72A4C7829CEE}"/>
                </a:ext>
              </a:extLst>
            </p:cNvPr>
            <p:cNvGrpSpPr/>
            <p:nvPr/>
          </p:nvGrpSpPr>
          <p:grpSpPr>
            <a:xfrm>
              <a:off x="1021784" y="2020326"/>
              <a:ext cx="10458055" cy="1866657"/>
              <a:chOff x="1021784" y="2033479"/>
              <a:chExt cx="10458055" cy="1866657"/>
            </a:xfrm>
          </p:grpSpPr>
          <p:sp>
            <p:nvSpPr>
              <p:cNvPr id="20" name="Google Shape;125;p2">
                <a:extLst>
                  <a:ext uri="{FF2B5EF4-FFF2-40B4-BE49-F238E27FC236}">
                    <a16:creationId xmlns:a16="http://schemas.microsoft.com/office/drawing/2014/main" id="{5ADD9144-1615-4BD4-9903-19127936B4A6}"/>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p:txBody>
          </p:sp>
          <p:sp>
            <p:nvSpPr>
              <p:cNvPr id="21" name="Google Shape;128;p2">
                <a:extLst>
                  <a:ext uri="{FF2B5EF4-FFF2-40B4-BE49-F238E27FC236}">
                    <a16:creationId xmlns:a16="http://schemas.microsoft.com/office/drawing/2014/main" id="{D55E37DA-4E2C-41BB-A3A0-273CD4EFE893}"/>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4000" b="0" i="0" u="none" strike="noStrike" kern="1200" cap="none" spc="0" normalizeH="0" baseline="0" noProof="0" dirty="0">
                  <a:ln>
                    <a:noFill/>
                  </a:ln>
                  <a:solidFill>
                    <a:prstClr val="white"/>
                  </a:solidFill>
                  <a:effectLst/>
                  <a:uLnTx/>
                  <a:uFillTx/>
                  <a:latin typeface="Calibri" panose="020F0502020204030204"/>
                  <a:ea typeface="Calibri"/>
                  <a:cs typeface="Calibri"/>
                  <a:sym typeface="Calibri"/>
                </a:endParaRPr>
              </a:p>
            </p:txBody>
          </p:sp>
          <p:sp>
            <p:nvSpPr>
              <p:cNvPr id="22" name="TextBox 21">
                <a:extLst>
                  <a:ext uri="{FF2B5EF4-FFF2-40B4-BE49-F238E27FC236}">
                    <a16:creationId xmlns:a16="http://schemas.microsoft.com/office/drawing/2014/main" id="{35C9C5CB-D171-4C85-82D3-B079DC4228C6}"/>
                  </a:ext>
                </a:extLst>
              </p:cNvPr>
              <p:cNvSpPr txBox="1"/>
              <p:nvPr/>
            </p:nvSpPr>
            <p:spPr>
              <a:xfrm>
                <a:off x="1605151" y="2257221"/>
                <a:ext cx="9430797" cy="1362202"/>
              </a:xfrm>
              <a:prstGeom prst="rect">
                <a:avLst/>
              </a:prstGeom>
              <a:noFill/>
            </p:spPr>
            <p:txBody>
              <a:bodyPr wrap="square" rtlCol="0">
                <a:spAutoFit/>
              </a:bodyPr>
              <a:lstStyle/>
              <a:p>
                <a:pPr marL="0" marR="0" indent="228600" algn="just">
                  <a:lnSpc>
                    <a:spcPct val="120000"/>
                  </a:lnSpc>
                  <a:spcBef>
                    <a:spcPts val="0"/>
                  </a:spcBef>
                  <a:spcAft>
                    <a:spcPts val="0"/>
                  </a:spcAft>
                </a:pPr>
                <a:r>
                  <a:rPr lang="nl-NL" sz="2200" dirty="0">
                    <a:effectLst/>
                    <a:latin typeface="Cambria" panose="02040503050406030204" pitchFamily="18" charset="0"/>
                    <a:ea typeface="Cambria" panose="02040503050406030204" pitchFamily="18" charset="0"/>
                  </a:rPr>
                  <a:t>- Nêu được ví dụ về các thức ăn khác nhau cung cấp cho cơ thể các chất dinh dưỡng và năng lượng ở  mức độ khác nhau. </a:t>
                </a:r>
                <a:endParaRPr lang="en-US" sz="2200" dirty="0">
                  <a:effectLst/>
                  <a:latin typeface="Cambria" panose="02040503050406030204" pitchFamily="18" charset="0"/>
                  <a:ea typeface="Cambria" panose="02040503050406030204" pitchFamily="18" charset="0"/>
                </a:endParaRPr>
              </a:p>
              <a:p>
                <a:pPr marL="0" marR="0" indent="228600" algn="just">
                  <a:lnSpc>
                    <a:spcPct val="120000"/>
                  </a:lnSpc>
                  <a:spcBef>
                    <a:spcPts val="0"/>
                  </a:spcBef>
                  <a:spcAft>
                    <a:spcPts val="0"/>
                  </a:spcAft>
                </a:pPr>
                <a:r>
                  <a:rPr lang="nl-NL" sz="2200" dirty="0">
                    <a:effectLst/>
                    <a:latin typeface="Cambria" panose="02040503050406030204" pitchFamily="18" charset="0"/>
                    <a:ea typeface="Cambria" panose="02040503050406030204" pitchFamily="18" charset="0"/>
                  </a:rPr>
                  <a:t>- Trình bày được sự cần thiết phải ăn phối hợp nhiều loại thức ăn,ăn đủ rau, hoa quả và uống đủ nước mỗi ngày.</a:t>
                </a:r>
                <a:endParaRPr lang="en-US" sz="2200" dirty="0">
                  <a:effectLst/>
                  <a:latin typeface="Cambria" panose="02040503050406030204" pitchFamily="18" charset="0"/>
                  <a:ea typeface="Cambria" panose="02040503050406030204" pitchFamily="18" charset="0"/>
                </a:endParaRPr>
              </a:p>
              <a:p>
                <a:pPr marL="0" marR="0" indent="228600" algn="just">
                  <a:lnSpc>
                    <a:spcPct val="120000"/>
                  </a:lnSpc>
                  <a:spcBef>
                    <a:spcPts val="0"/>
                  </a:spcBef>
                  <a:spcAft>
                    <a:spcPts val="0"/>
                  </a:spcAft>
                </a:pPr>
                <a:r>
                  <a:rPr lang="nl-NL" sz="2200" dirty="0">
                    <a:effectLst/>
                    <a:latin typeface="Cambria" panose="02040503050406030204" pitchFamily="18" charset="0"/>
                    <a:ea typeface="Cambria" panose="02040503050406030204" pitchFamily="18" charset="0"/>
                  </a:rPr>
                  <a:t>- Nêu được ở mức độ đơn giản về chế độ ăn uống cân bằng.</a:t>
                </a:r>
                <a:endParaRPr lang="en-US" sz="2200" dirty="0">
                  <a:effectLst/>
                  <a:latin typeface="Cambria" panose="02040503050406030204" pitchFamily="18" charset="0"/>
                  <a:ea typeface="Cambria" panose="02040503050406030204" pitchFamily="18" charset="0"/>
                </a:endParaRPr>
              </a:p>
              <a:p>
                <a:pPr marL="0" marR="0" indent="228600" algn="just">
                  <a:lnSpc>
                    <a:spcPct val="120000"/>
                  </a:lnSpc>
                  <a:spcBef>
                    <a:spcPts val="0"/>
                  </a:spcBef>
                  <a:spcAft>
                    <a:spcPts val="0"/>
                  </a:spcAft>
                </a:pPr>
                <a:r>
                  <a:rPr lang="nl-NL" sz="2200" dirty="0">
                    <a:effectLst/>
                    <a:latin typeface="Cambria" panose="02040503050406030204" pitchFamily="18" charset="0"/>
                    <a:ea typeface="Cambria" panose="02040503050406030204" pitchFamily="18" charset="0"/>
                  </a:rPr>
                  <a:t>- Nhận xét được bữa ăn có cân bằng, lành mạnh không dựa vào sơ đồ tháp dinh dưỡng của tẻ em và đối chiếu với thực tế bữa ăn trong ngày ở nhà hoặc ở trường. </a:t>
                </a:r>
                <a:endParaRPr lang="en-US" sz="2200" dirty="0">
                  <a:effectLst/>
                  <a:latin typeface="Cambria" panose="02040503050406030204" pitchFamily="18" charset="0"/>
                  <a:ea typeface="Cambria" panose="02040503050406030204" pitchFamily="18" charset="0"/>
                </a:endParaRPr>
              </a:p>
              <a:p>
                <a:pPr marL="0" marR="0" indent="228600" algn="just">
                  <a:lnSpc>
                    <a:spcPct val="120000"/>
                  </a:lnSpc>
                  <a:spcBef>
                    <a:spcPts val="0"/>
                  </a:spcBef>
                  <a:spcAft>
                    <a:spcPts val="0"/>
                  </a:spcAft>
                </a:pPr>
                <a:r>
                  <a:rPr lang="nl-NL" sz="2200" dirty="0">
                    <a:effectLst/>
                    <a:latin typeface="Cambria" panose="02040503050406030204" pitchFamily="18" charset="0"/>
                    <a:ea typeface="Cambria" panose="02040503050406030204" pitchFamily="18" charset="0"/>
                  </a:rPr>
                  <a:t>- Liên hệ thực tế ở gia đình và địa phương : Bước đầu tập  xây dựng thực đơn cho các bữa ăn trong ngày.</a:t>
                </a:r>
                <a:endParaRPr lang="en-US" sz="2200" dirty="0">
                  <a:effectLst/>
                  <a:latin typeface="Cambria" panose="02040503050406030204" pitchFamily="18" charset="0"/>
                  <a:ea typeface="Cambria" panose="02040503050406030204" pitchFamily="18" charset="0"/>
                </a:endParaRPr>
              </a:p>
            </p:txBody>
          </p:sp>
        </p:grpSp>
        <p:pic>
          <p:nvPicPr>
            <p:cNvPr id="19" name="Picture 2">
              <a:extLst>
                <a:ext uri="{FF2B5EF4-FFF2-40B4-BE49-F238E27FC236}">
                  <a16:creationId xmlns:a16="http://schemas.microsoft.com/office/drawing/2014/main" id="{8B1F8C3B-5070-4A77-9991-E6D750C905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8551" y="1946683"/>
              <a:ext cx="875391" cy="363854"/>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
            <a:extLst>
              <a:ext uri="{FF2B5EF4-FFF2-40B4-BE49-F238E27FC236}">
                <a16:creationId xmlns:a16="http://schemas.microsoft.com/office/drawing/2014/main" id="{28944900-B5F1-4C9F-A36C-328BD8CC6B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89858">
            <a:off x="10268122" y="323931"/>
            <a:ext cx="1109709" cy="110970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27D439F1-51A6-4608-B4AB-A695071001CB}"/>
              </a:ext>
            </a:extLst>
          </p:cNvPr>
          <p:cNvPicPr>
            <a:picLocks noChangeAspect="1"/>
          </p:cNvPicPr>
          <p:nvPr/>
        </p:nvPicPr>
        <p:blipFill>
          <a:blip r:embed="rId6"/>
          <a:stretch>
            <a:fillRect/>
          </a:stretch>
        </p:blipFill>
        <p:spPr>
          <a:xfrm>
            <a:off x="2486455" y="180542"/>
            <a:ext cx="7657240" cy="1201016"/>
          </a:xfrm>
          <a:prstGeom prst="rect">
            <a:avLst/>
          </a:prstGeom>
        </p:spPr>
      </p:pic>
    </p:spTree>
    <p:extLst>
      <p:ext uri="{BB962C8B-B14F-4D97-AF65-F5344CB8AC3E}">
        <p14:creationId xmlns:p14="http://schemas.microsoft.com/office/powerpoint/2010/main" val="8479634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900" decel="100000" fill="hold"/>
                                        <p:tgtEl>
                                          <p:spTgt spid="1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493" y="-3"/>
            <a:ext cx="12192517" cy="6858003"/>
            <a:chOff x="2" y="0"/>
            <a:chExt cx="12192517" cy="6858003"/>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6" name="图片 2"/>
            <p:cNvPicPr>
              <a:picLocks noChangeAspect="1"/>
            </p:cNvPicPr>
            <p:nvPr/>
          </p:nvPicPr>
          <p:blipFill rotWithShape="1">
            <a:blip r:embed="rId3" cstate="print">
              <a:extLst>
                <a:ext uri="{28A0092B-C50C-407E-A947-70E740481C1C}">
                  <a14:useLocalDpi xmlns:a14="http://schemas.microsoft.com/office/drawing/2010/main" val="0"/>
                </a:ext>
              </a:extLst>
            </a:blip>
            <a:srcRect t="2358" b="13608"/>
            <a:stretch/>
          </p:blipFill>
          <p:spPr>
            <a:xfrm rot="5195870">
              <a:off x="5159581" y="-2504811"/>
              <a:ext cx="3890368" cy="10175509"/>
            </a:xfrm>
            <a:prstGeom prst="rect">
              <a:avLst/>
            </a:prstGeom>
          </p:spPr>
        </p:pic>
      </p:grpSp>
      <p:pic>
        <p:nvPicPr>
          <p:cNvPr id="10" name="图片 13"/>
          <p:cNvPicPr>
            <a:picLocks noChangeAspect="1"/>
          </p:cNvPicPr>
          <p:nvPr/>
        </p:nvPicPr>
        <p:blipFill rotWithShape="1">
          <a:blip r:embed="rId4" cstate="print">
            <a:extLst>
              <a:ext uri="{28A0092B-C50C-407E-A947-70E740481C1C}">
                <a14:useLocalDpi xmlns:a14="http://schemas.microsoft.com/office/drawing/2010/main" val="0"/>
              </a:ext>
            </a:extLst>
          </a:blip>
          <a:srcRect r="49790" b="80395"/>
          <a:stretch/>
        </p:blipFill>
        <p:spPr>
          <a:xfrm>
            <a:off x="1" y="29777"/>
            <a:ext cx="4825218" cy="2825026"/>
          </a:xfrm>
          <a:prstGeom prst="rect">
            <a:avLst/>
          </a:prstGeom>
        </p:spPr>
      </p:pic>
      <p:pic>
        <p:nvPicPr>
          <p:cNvPr id="11"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624" r="166" b="80395"/>
          <a:stretch/>
        </p:blipFill>
        <p:spPr>
          <a:xfrm>
            <a:off x="7313289" y="0"/>
            <a:ext cx="4825218" cy="2825026"/>
          </a:xfrm>
          <a:prstGeom prst="rect">
            <a:avLst/>
          </a:prstGeom>
        </p:spPr>
      </p:pic>
      <p:pic>
        <p:nvPicPr>
          <p:cNvPr id="19" name="Picture 1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602" b="94185" l="52424" r="96225">
                        <a14:foregroundMark x1="25397" y1="15930" x2="25397" y2="10600"/>
                        <a14:foregroundMark x1="33591" y1="21018" x2="36079" y2="18292"/>
                        <a14:foregroundMark x1="14586" y1="17323" x2="16302" y2="20230"/>
                        <a14:foregroundMark x1="9352" y1="32586" x2="14028" y2="32586"/>
                        <a14:foregroundMark x1="13900" y1="47547" x2="17546" y2="44640"/>
                        <a14:foregroundMark x1="25139" y1="49001" x2="25397" y2="53180"/>
                        <a14:foregroundMark x1="33248" y1="33555" x2="33248" y2="85645"/>
                        <a14:foregroundMark x1="36551" y1="75045" x2="38825" y2="78074"/>
                        <a14:foregroundMark x1="41999" y1="30224" x2="44959" y2="30527"/>
                        <a14:foregroundMark x1="41098" y1="34888" x2="43801" y2="35675"/>
                        <a14:foregroundMark x1="41999" y1="39976" x2="44616" y2="39976"/>
                        <a14:foregroundMark x1="41098" y1="44155" x2="43115" y2="45124"/>
                        <a14:foregroundMark x1="42128" y1="48819" x2="45860" y2="48819"/>
                        <a14:foregroundMark x1="40412" y1="53180" x2="43715" y2="53483"/>
                        <a14:foregroundMark x1="40498" y1="58449" x2="45431" y2="58631"/>
                        <a14:foregroundMark x1="41098" y1="62144" x2="44144" y2="62023"/>
                        <a14:foregroundMark x1="41527" y1="68141" x2="45174" y2="68443"/>
                        <a14:foregroundMark x1="77992" y1="64385" x2="79236" y2="84252"/>
                        <a14:foregroundMark x1="86272" y1="31859" x2="93522" y2="30406"/>
                        <a14:foregroundMark x1="88503" y1="29740" x2="90776" y2="30103"/>
                        <a14:foregroundMark x1="85757" y1="30769" x2="89532" y2="30103"/>
                        <a14:foregroundMark x1="86529" y1="35736" x2="89790" y2="35373"/>
                        <a14:foregroundMark x1="86744" y1="40339" x2="89790" y2="39976"/>
                        <a14:foregroundMark x1="85500" y1="45306" x2="89275" y2="43852"/>
                        <a14:foregroundMark x1="86272" y1="48153" x2="89018" y2="47789"/>
                        <a14:foregroundMark x1="86529" y1="53422" x2="89532" y2="53786"/>
                        <a14:foregroundMark x1="87001" y1="58389" x2="91291" y2="57662"/>
                        <a14:foregroundMark x1="86529" y1="63719" x2="88288" y2="63356"/>
                        <a14:foregroundMark x1="86272" y1="67959" x2="89790" y2="67232"/>
                      </a14:backgroundRemoval>
                    </a14:imgEffect>
                  </a14:imgLayer>
                </a14:imgProps>
              </a:ext>
              <a:ext uri="{28A0092B-C50C-407E-A947-70E740481C1C}">
                <a14:useLocalDpi xmlns:a14="http://schemas.microsoft.com/office/drawing/2010/main" val="0"/>
              </a:ext>
            </a:extLst>
          </a:blip>
          <a:srcRect r="51858"/>
          <a:stretch/>
        </p:blipFill>
        <p:spPr>
          <a:xfrm>
            <a:off x="6136311" y="4293958"/>
            <a:ext cx="1803227" cy="2652825"/>
          </a:xfrm>
          <a:prstGeom prst="rect">
            <a:avLst/>
          </a:prstGeom>
        </p:spPr>
      </p:pic>
      <p:pic>
        <p:nvPicPr>
          <p:cNvPr id="21" name="Picture 20"/>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7372" b="99181" l="1432" r="42039">
                        <a14:foregroundMark x1="8694" y1="47322" x2="13229" y2="91808"/>
                        <a14:foregroundMark x1="14524" y1="44739" x2="14354" y2="95400"/>
                        <a14:foregroundMark x1="9444" y1="44739" x2="6751" y2="48834"/>
                        <a14:foregroundMark x1="28230" y1="13233" x2="27412" y2="96408"/>
                        <a14:foregroundMark x1="30924" y1="34783" x2="31674" y2="94203"/>
                        <a14:foregroundMark x1="21855" y1="21802" x2="30651" y2="14430"/>
                        <a14:foregroundMark x1="22025" y1="23188" x2="22025" y2="26780"/>
                      </a14:backgroundRemoval>
                    </a14:imgEffect>
                  </a14:imgLayer>
                </a14:imgProps>
              </a:ext>
              <a:ext uri="{28A0092B-C50C-407E-A947-70E740481C1C}">
                <a14:useLocalDpi xmlns:a14="http://schemas.microsoft.com/office/drawing/2010/main" val="0"/>
              </a:ext>
            </a:extLst>
          </a:blip>
          <a:srcRect r="61389"/>
          <a:stretch/>
        </p:blipFill>
        <p:spPr>
          <a:xfrm>
            <a:off x="-514009" y="1011960"/>
            <a:ext cx="4270371" cy="5982475"/>
          </a:xfrm>
          <a:prstGeom prst="rect">
            <a:avLst/>
          </a:prstGeom>
        </p:spPr>
      </p:pic>
      <p:pic>
        <p:nvPicPr>
          <p:cNvPr id="7" name="Picture 6"/>
          <p:cNvPicPr>
            <a:picLocks noChangeAspect="1"/>
          </p:cNvPicPr>
          <p:nvPr/>
        </p:nvPicPr>
        <p:blipFill>
          <a:blip r:embed="rId9"/>
          <a:stretch>
            <a:fillRect/>
          </a:stretch>
        </p:blipFill>
        <p:spPr>
          <a:xfrm>
            <a:off x="2971223" y="1750491"/>
            <a:ext cx="9035055" cy="1749704"/>
          </a:xfrm>
          <a:prstGeom prst="rect">
            <a:avLst/>
          </a:prstGeom>
        </p:spPr>
      </p:pic>
    </p:spTree>
    <p:extLst>
      <p:ext uri="{BB962C8B-B14F-4D97-AF65-F5344CB8AC3E}">
        <p14:creationId xmlns:p14="http://schemas.microsoft.com/office/powerpoint/2010/main" val="908977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C32F65A-484B-4D84-BF42-9E496708CA5F}"/>
              </a:ext>
            </a:extLst>
          </p:cNvPr>
          <p:cNvGrpSpPr/>
          <p:nvPr/>
        </p:nvGrpSpPr>
        <p:grpSpPr>
          <a:xfrm>
            <a:off x="-495709" y="-181734"/>
            <a:ext cx="13183417" cy="7221467"/>
            <a:chOff x="-621217" y="-108433"/>
            <a:chExt cx="13183417" cy="7221467"/>
          </a:xfrm>
        </p:grpSpPr>
        <p:pic>
          <p:nvPicPr>
            <p:cNvPr id="11" name="图片 3">
              <a:extLst>
                <a:ext uri="{FF2B5EF4-FFF2-40B4-BE49-F238E27FC236}">
                  <a16:creationId xmlns:a16="http://schemas.microsoft.com/office/drawing/2014/main" id="{A188D668-1D75-47B8-8B47-027B155372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67000" y="-2666998"/>
              <a:ext cx="6858003" cy="12192000"/>
            </a:xfrm>
            <a:prstGeom prst="rect">
              <a:avLst/>
            </a:prstGeom>
          </p:spPr>
        </p:pic>
        <p:pic>
          <p:nvPicPr>
            <p:cNvPr id="12" name="图片 2">
              <a:extLst>
                <a:ext uri="{FF2B5EF4-FFF2-40B4-BE49-F238E27FC236}">
                  <a16:creationId xmlns:a16="http://schemas.microsoft.com/office/drawing/2014/main" id="{8E0BBEDB-3582-46B2-84FB-51D658F33B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58" b="13608"/>
            <a:stretch/>
          </p:blipFill>
          <p:spPr>
            <a:xfrm rot="5195870">
              <a:off x="2359758" y="-3089408"/>
              <a:ext cx="7221467" cy="13183417"/>
            </a:xfrm>
            <a:prstGeom prst="rect">
              <a:avLst/>
            </a:prstGeom>
          </p:spPr>
        </p:pic>
      </p:grpSp>
      <p:pic>
        <p:nvPicPr>
          <p:cNvPr id="14" name="Picture 13">
            <a:extLst>
              <a:ext uri="{FF2B5EF4-FFF2-40B4-BE49-F238E27FC236}">
                <a16:creationId xmlns:a16="http://schemas.microsoft.com/office/drawing/2014/main" id="{41835C1C-C7B0-4CC2-AE24-A8C598C349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6745" y="5115293"/>
            <a:ext cx="2578260" cy="1171049"/>
          </a:xfrm>
          <a:prstGeom prst="rect">
            <a:avLst/>
          </a:prstGeom>
        </p:spPr>
      </p:pic>
      <p:sp>
        <p:nvSpPr>
          <p:cNvPr id="15" name="TextBox 14">
            <a:extLst>
              <a:ext uri="{FF2B5EF4-FFF2-40B4-BE49-F238E27FC236}">
                <a16:creationId xmlns:a16="http://schemas.microsoft.com/office/drawing/2014/main" id="{75E78880-5F5A-4225-ABD0-C2A7370EDA0E}"/>
              </a:ext>
            </a:extLst>
          </p:cNvPr>
          <p:cNvSpPr txBox="1"/>
          <p:nvPr/>
        </p:nvSpPr>
        <p:spPr>
          <a:xfrm>
            <a:off x="3647445" y="1462735"/>
            <a:ext cx="7325355" cy="3416320"/>
          </a:xfrm>
          <a:prstGeom prst="rect">
            <a:avLst/>
          </a:prstGeom>
          <a:noFill/>
        </p:spPr>
        <p:txBody>
          <a:bodyPr wrap="square" rtlCol="0">
            <a:spAutoFit/>
          </a:bodyPr>
          <a:lstStyle/>
          <a:p>
            <a:pPr lvl="0" algn="ctr">
              <a:defRPr/>
            </a:pPr>
            <a:r>
              <a:rPr lang="vi-VN" sz="7200" dirty="0">
                <a:solidFill>
                  <a:srgbClr val="FF0000"/>
                </a:solidFill>
                <a:latin typeface="Calibri" panose="020F0502020204030204"/>
              </a:rPr>
              <a:t>1.Sự cần thiết phải phối hợp nhiều loại thức ăn. </a:t>
            </a:r>
            <a:endParaRPr kumimoji="0" lang="vi-VN" sz="7200" b="0" i="0" strike="noStrike" kern="1200" cap="none" spc="0" normalizeH="0" baseline="0" noProof="0" dirty="0">
              <a:ln>
                <a:noFill/>
              </a:ln>
              <a:solidFill>
                <a:srgbClr val="FF0000"/>
              </a:solidFill>
              <a:effectLst/>
              <a:uLnTx/>
              <a:uFillTx/>
              <a:latin typeface="Calibri" panose="020F0502020204030204"/>
            </a:endParaRPr>
          </a:p>
        </p:txBody>
      </p:sp>
      <p:pic>
        <p:nvPicPr>
          <p:cNvPr id="7" name="Content Placeholder 6" descr="pixlr-bg-result (31)"/>
          <p:cNvPicPr>
            <a:picLocks noGrp="1" noChangeAspect="1"/>
          </p:cNvPicPr>
          <p:nvPr>
            <p:ph sz="half" idx="4294967295"/>
          </p:nvPr>
        </p:nvPicPr>
        <p:blipFill>
          <a:blip r:embed="rId6"/>
          <a:stretch>
            <a:fillRect/>
          </a:stretch>
        </p:blipFill>
        <p:spPr>
          <a:xfrm flipH="1">
            <a:off x="0" y="2817813"/>
            <a:ext cx="4337050" cy="4352925"/>
          </a:xfrm>
          <a:prstGeom prst="rect">
            <a:avLst/>
          </a:prstGeom>
          <a:noFill/>
          <a:extLst>
            <a:ext uri="{909E8E84-426E-40DD-AFC4-6F175D3DCCD1}">
              <a14:hiddenFill xmlns:a14="http://schemas.microsoft.com/office/drawing/2010/main">
                <a:solidFill>
                  <a:schemeClr val="bg1">
                    <a:lumMod val="95000"/>
                  </a:schemeClr>
                </a:solidFill>
              </a14:hiddenFill>
            </a:ext>
          </a:extLst>
        </p:spPr>
      </p:pic>
    </p:spTree>
    <p:extLst>
      <p:ext uri="{BB962C8B-B14F-4D97-AF65-F5344CB8AC3E}">
        <p14:creationId xmlns:p14="http://schemas.microsoft.com/office/powerpoint/2010/main" val="40084790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3505" y="-2667001"/>
            <a:ext cx="6858003" cy="12192000"/>
          </a:xfrm>
          <a:prstGeom prst="rect">
            <a:avLst/>
          </a:prstGeom>
        </p:spPr>
      </p:pic>
      <p:sp>
        <p:nvSpPr>
          <p:cNvPr id="15" name="Rectangle: Rounded Corners 14">
            <a:extLst>
              <a:ext uri="{FF2B5EF4-FFF2-40B4-BE49-F238E27FC236}">
                <a16:creationId xmlns:a16="http://schemas.microsoft.com/office/drawing/2014/main" id="{88D93ED6-6E10-4F7E-A76B-3E6E33695177}"/>
              </a:ext>
            </a:extLst>
          </p:cNvPr>
          <p:cNvSpPr/>
          <p:nvPr/>
        </p:nvSpPr>
        <p:spPr>
          <a:xfrm>
            <a:off x="307759" y="228600"/>
            <a:ext cx="11576482" cy="6400800"/>
          </a:xfrm>
          <a:prstGeom prst="roundRect">
            <a:avLst>
              <a:gd name="adj" fmla="val 6681"/>
            </a:avLst>
          </a:prstGeom>
          <a:solidFill>
            <a:schemeClr val="bg1">
              <a:alpha val="86000"/>
            </a:scheme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00B0F0"/>
              </a:solidFill>
              <a:effectLst/>
              <a:uLnTx/>
              <a:uFillTx/>
              <a:latin typeface="Arial" panose="020B0604020202020204" pitchFamily="34" charset="0"/>
              <a:ea typeface="+mn-ea"/>
              <a:cs typeface="+mn-cs"/>
            </a:endParaRPr>
          </a:p>
        </p:txBody>
      </p:sp>
      <p:grpSp>
        <p:nvGrpSpPr>
          <p:cNvPr id="16" name="Group 15">
            <a:extLst>
              <a:ext uri="{FF2B5EF4-FFF2-40B4-BE49-F238E27FC236}">
                <a16:creationId xmlns:a16="http://schemas.microsoft.com/office/drawing/2014/main" id="{6D9784B7-67F5-48C3-BC3D-D4A6713F91B7}"/>
              </a:ext>
            </a:extLst>
          </p:cNvPr>
          <p:cNvGrpSpPr/>
          <p:nvPr/>
        </p:nvGrpSpPr>
        <p:grpSpPr>
          <a:xfrm>
            <a:off x="131683" y="169336"/>
            <a:ext cx="11498663" cy="1592789"/>
            <a:chOff x="34680" y="364088"/>
            <a:chExt cx="13064408" cy="2499833"/>
          </a:xfrm>
        </p:grpSpPr>
        <p:grpSp>
          <p:nvGrpSpPr>
            <p:cNvPr id="18" name="Group 17">
              <a:extLst>
                <a:ext uri="{FF2B5EF4-FFF2-40B4-BE49-F238E27FC236}">
                  <a16:creationId xmlns:a16="http://schemas.microsoft.com/office/drawing/2014/main" id="{6B2B4A00-90C0-42E7-9BF0-927C4443E07F}"/>
                </a:ext>
              </a:extLst>
            </p:cNvPr>
            <p:cNvGrpSpPr/>
            <p:nvPr/>
          </p:nvGrpSpPr>
          <p:grpSpPr>
            <a:xfrm>
              <a:off x="303837" y="364088"/>
              <a:ext cx="12795251" cy="2499833"/>
              <a:chOff x="466067" y="71020"/>
              <a:chExt cx="19665818" cy="1274544"/>
            </a:xfrm>
          </p:grpSpPr>
          <p:sp>
            <p:nvSpPr>
              <p:cNvPr id="20" name="Google Shape;128;p2">
                <a:extLst>
                  <a:ext uri="{FF2B5EF4-FFF2-40B4-BE49-F238E27FC236}">
                    <a16:creationId xmlns:a16="http://schemas.microsoft.com/office/drawing/2014/main" id="{8B2428FF-41BE-4F24-86CE-7B428504E91D}"/>
                  </a:ext>
                </a:extLst>
              </p:cNvPr>
              <p:cNvSpPr/>
              <p:nvPr/>
            </p:nvSpPr>
            <p:spPr>
              <a:xfrm>
                <a:off x="466067" y="71020"/>
                <a:ext cx="19665818" cy="1274544"/>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bg1"/>
              </a:solidFill>
              <a:ln w="19050">
                <a:solidFill>
                  <a:srgbClr val="2155CD"/>
                </a:solidFill>
                <a:prstDash val="lgDashDot"/>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1" name="TextBox 20">
                <a:extLst>
                  <a:ext uri="{FF2B5EF4-FFF2-40B4-BE49-F238E27FC236}">
                    <a16:creationId xmlns:a16="http://schemas.microsoft.com/office/drawing/2014/main" id="{14E6E48D-BD7D-48A5-932B-A4603DBDF448}"/>
                  </a:ext>
                </a:extLst>
              </p:cNvPr>
              <p:cNvSpPr txBox="1"/>
              <p:nvPr/>
            </p:nvSpPr>
            <p:spPr>
              <a:xfrm>
                <a:off x="1202969" y="193586"/>
                <a:ext cx="18749503" cy="8239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Dựa vào thông tin trong bảng dưới đây, nêu ví dụ về các thức ăn khác nhau thì cung cấp cho cơ thể năng lượng và các chất dinh dưỡng khác nhau.</a:t>
                </a:r>
                <a:endPar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9" name="Picture 2">
              <a:extLst>
                <a:ext uri="{FF2B5EF4-FFF2-40B4-BE49-F238E27FC236}">
                  <a16:creationId xmlns:a16="http://schemas.microsoft.com/office/drawing/2014/main" id="{F4DE0A1A-2D22-49EE-9909-353B2FC91C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80" y="490664"/>
              <a:ext cx="651215" cy="729353"/>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65D7B393-22E8-26E9-08A1-FF47A6EDD743}"/>
              </a:ext>
            </a:extLst>
          </p:cNvPr>
          <p:cNvPicPr>
            <a:picLocks noChangeAspect="1"/>
          </p:cNvPicPr>
          <p:nvPr/>
        </p:nvPicPr>
        <p:blipFill>
          <a:blip r:embed="rId4"/>
          <a:stretch>
            <a:fillRect/>
          </a:stretch>
        </p:blipFill>
        <p:spPr>
          <a:xfrm>
            <a:off x="2476500" y="1862779"/>
            <a:ext cx="6796087" cy="4604696"/>
          </a:xfrm>
          <a:prstGeom prst="rect">
            <a:avLst/>
          </a:prstGeom>
        </p:spPr>
      </p:pic>
    </p:spTree>
    <p:extLst>
      <p:ext uri="{BB962C8B-B14F-4D97-AF65-F5344CB8AC3E}">
        <p14:creationId xmlns:p14="http://schemas.microsoft.com/office/powerpoint/2010/main" val="24075503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32555" y="-2667001"/>
            <a:ext cx="6858003" cy="12192000"/>
          </a:xfrm>
          <a:prstGeom prst="rect">
            <a:avLst/>
          </a:prstGeom>
        </p:spPr>
      </p:pic>
      <p:sp>
        <p:nvSpPr>
          <p:cNvPr id="2" name="Rectangle: Rounded Corners 1">
            <a:extLst>
              <a:ext uri="{FF2B5EF4-FFF2-40B4-BE49-F238E27FC236}">
                <a16:creationId xmlns:a16="http://schemas.microsoft.com/office/drawing/2014/main" id="{26AA1EC6-E986-4C58-B1C3-B5F58F8B3F36}"/>
              </a:ext>
            </a:extLst>
          </p:cNvPr>
          <p:cNvSpPr/>
          <p:nvPr/>
        </p:nvSpPr>
        <p:spPr>
          <a:xfrm>
            <a:off x="169621" y="228599"/>
            <a:ext cx="11814657"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D83E6902-DB9F-4677-935D-289F86A8DBFD}"/>
              </a:ext>
            </a:extLst>
          </p:cNvPr>
          <p:cNvSpPr/>
          <p:nvPr/>
        </p:nvSpPr>
        <p:spPr>
          <a:xfrm>
            <a:off x="3795220" y="472044"/>
            <a:ext cx="914400" cy="6457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2A24D646-7085-43F1-ABE4-CDC503489D18}"/>
              </a:ext>
            </a:extLst>
          </p:cNvPr>
          <p:cNvSpPr/>
          <p:nvPr/>
        </p:nvSpPr>
        <p:spPr>
          <a:xfrm>
            <a:off x="7529000" y="1542052"/>
            <a:ext cx="1386400" cy="6457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D7706645-9963-47C5-953E-C32061C18BF6}"/>
              </a:ext>
            </a:extLst>
          </p:cNvPr>
          <p:cNvSpPr/>
          <p:nvPr/>
        </p:nvSpPr>
        <p:spPr>
          <a:xfrm>
            <a:off x="7439274" y="3200397"/>
            <a:ext cx="1828798" cy="64571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3C14EC37-AC68-8E05-1DDC-35A6B8D2A8E7}"/>
              </a:ext>
            </a:extLst>
          </p:cNvPr>
          <p:cNvGrpSpPr/>
          <p:nvPr/>
        </p:nvGrpSpPr>
        <p:grpSpPr>
          <a:xfrm>
            <a:off x="6764890" y="2279308"/>
            <a:ext cx="5013789" cy="3026118"/>
            <a:chOff x="505477" y="2030867"/>
            <a:chExt cx="3930767" cy="2398502"/>
          </a:xfrm>
          <a:effectLst>
            <a:outerShdw blurRad="50800" dist="38100" dir="2700000" algn="tl" rotWithShape="0">
              <a:prstClr val="black">
                <a:alpha val="40000"/>
              </a:prstClr>
            </a:outerShdw>
          </a:effectLst>
        </p:grpSpPr>
        <p:sp>
          <p:nvSpPr>
            <p:cNvPr id="9" name="Rectangle: Rounded Corners 8">
              <a:extLst>
                <a:ext uri="{FF2B5EF4-FFF2-40B4-BE49-F238E27FC236}">
                  <a16:creationId xmlns:a16="http://schemas.microsoft.com/office/drawing/2014/main" id="{A0325175-EB02-7B57-9889-1341391F7F3B}"/>
                </a:ext>
              </a:extLst>
            </p:cNvPr>
            <p:cNvSpPr/>
            <p:nvPr/>
          </p:nvSpPr>
          <p:spPr>
            <a:xfrm>
              <a:off x="505477" y="2030867"/>
              <a:ext cx="3930767" cy="2398502"/>
            </a:xfrm>
            <a:prstGeom prst="roundRect">
              <a:avLst/>
            </a:prstGeom>
            <a:solidFill>
              <a:schemeClr val="accent4">
                <a:lumMod val="20000"/>
                <a:lumOff val="80000"/>
              </a:schemeClr>
            </a:solid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8E61CE9-FFF3-5498-B22B-DD5C3D3417A0}"/>
                </a:ext>
              </a:extLst>
            </p:cNvPr>
            <p:cNvSpPr txBox="1"/>
            <p:nvPr/>
          </p:nvSpPr>
          <p:spPr>
            <a:xfrm>
              <a:off x="521696" y="2141273"/>
              <a:ext cx="3834726" cy="16971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100g gạo tẻ sẽ cung cấp 344 kcal, 76g chất đường bột, 8g chất đạm, 1g chất béo, ít hơn 1g can-xi.</a:t>
              </a:r>
              <a:endParaRPr kumimoji="0" lang="en-US" sz="3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1" name="Picture 20">
            <a:extLst>
              <a:ext uri="{FF2B5EF4-FFF2-40B4-BE49-F238E27FC236}">
                <a16:creationId xmlns:a16="http://schemas.microsoft.com/office/drawing/2014/main" id="{D5A338AA-7E58-10C5-53C1-4B41196B4D40}"/>
              </a:ext>
            </a:extLst>
          </p:cNvPr>
          <p:cNvPicPr>
            <a:picLocks noChangeAspect="1"/>
          </p:cNvPicPr>
          <p:nvPr/>
        </p:nvPicPr>
        <p:blipFill>
          <a:blip r:embed="rId3"/>
          <a:stretch>
            <a:fillRect/>
          </a:stretch>
        </p:blipFill>
        <p:spPr>
          <a:xfrm>
            <a:off x="3367160" y="361320"/>
            <a:ext cx="4945599" cy="665751"/>
          </a:xfrm>
          <a:prstGeom prst="rect">
            <a:avLst/>
          </a:prstGeom>
        </p:spPr>
      </p:pic>
      <p:pic>
        <p:nvPicPr>
          <p:cNvPr id="4" name="Picture 3">
            <a:extLst>
              <a:ext uri="{FF2B5EF4-FFF2-40B4-BE49-F238E27FC236}">
                <a16:creationId xmlns:a16="http://schemas.microsoft.com/office/drawing/2014/main" id="{602ED78C-EFC9-C2BA-356F-1CB862F1149F}"/>
              </a:ext>
            </a:extLst>
          </p:cNvPr>
          <p:cNvPicPr>
            <a:picLocks noChangeAspect="1"/>
          </p:cNvPicPr>
          <p:nvPr/>
        </p:nvPicPr>
        <p:blipFill>
          <a:blip r:embed="rId4"/>
          <a:stretch>
            <a:fillRect/>
          </a:stretch>
        </p:blipFill>
        <p:spPr>
          <a:xfrm>
            <a:off x="571501" y="1738954"/>
            <a:ext cx="5966666" cy="4042721"/>
          </a:xfrm>
          <a:prstGeom prst="rect">
            <a:avLst/>
          </a:prstGeom>
        </p:spPr>
      </p:pic>
    </p:spTree>
    <p:extLst>
      <p:ext uri="{BB962C8B-B14F-4D97-AF65-F5344CB8AC3E}">
        <p14:creationId xmlns:p14="http://schemas.microsoft.com/office/powerpoint/2010/main" val="11862363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32555" y="-2667001"/>
            <a:ext cx="6858003" cy="12192000"/>
          </a:xfrm>
          <a:prstGeom prst="rect">
            <a:avLst/>
          </a:prstGeom>
        </p:spPr>
      </p:pic>
      <p:sp>
        <p:nvSpPr>
          <p:cNvPr id="2" name="Rectangle: Rounded Corners 1">
            <a:extLst>
              <a:ext uri="{FF2B5EF4-FFF2-40B4-BE49-F238E27FC236}">
                <a16:creationId xmlns:a16="http://schemas.microsoft.com/office/drawing/2014/main" id="{26AA1EC6-E986-4C58-B1C3-B5F58F8B3F36}"/>
              </a:ext>
            </a:extLst>
          </p:cNvPr>
          <p:cNvSpPr/>
          <p:nvPr/>
        </p:nvSpPr>
        <p:spPr>
          <a:xfrm>
            <a:off x="169621" y="228599"/>
            <a:ext cx="11814657" cy="640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AE455BF-07FD-19C2-70F7-94953F602D7A}"/>
              </a:ext>
            </a:extLst>
          </p:cNvPr>
          <p:cNvPicPr>
            <a:picLocks noChangeAspect="1"/>
          </p:cNvPicPr>
          <p:nvPr/>
        </p:nvPicPr>
        <p:blipFill>
          <a:blip r:embed="rId3"/>
          <a:stretch>
            <a:fillRect/>
          </a:stretch>
        </p:blipFill>
        <p:spPr>
          <a:xfrm>
            <a:off x="647699" y="2302310"/>
            <a:ext cx="10887075" cy="2170653"/>
          </a:xfrm>
          <a:prstGeom prst="rect">
            <a:avLst/>
          </a:prstGeom>
        </p:spPr>
      </p:pic>
      <p:sp>
        <p:nvSpPr>
          <p:cNvPr id="6" name="Rectangle 5"/>
          <p:cNvSpPr/>
          <p:nvPr/>
        </p:nvSpPr>
        <p:spPr>
          <a:xfrm>
            <a:off x="2685142" y="-673015"/>
            <a:ext cx="8186058" cy="369332"/>
          </a:xfrm>
          <a:prstGeom prst="rect">
            <a:avLst/>
          </a:prstGeom>
        </p:spPr>
        <p:txBody>
          <a:bodyPr wrap="square">
            <a:spAutoFit/>
          </a:bodyPr>
          <a:lstStyle/>
          <a:p>
            <a:pPr lvl="0" algn="ctr" defTabSz="835526">
              <a:defRPr/>
            </a:pPr>
            <a:r>
              <a:rPr lang="vi-VN" b="1" kern="0" dirty="0">
                <a:solidFill>
                  <a:srgbClr val="0070C0"/>
                </a:solidFill>
                <a:latin typeface="Times New Roman"/>
                <a:cs typeface="Times New Roman" panose="02020603050405020304" pitchFamily="18" charset="0"/>
                <a:hlinkClick r:id="rId4"/>
              </a:rPr>
              <a:t>https://www.facebook.com/groups/514479210372531/?ref=share_group_link</a:t>
            </a:r>
            <a:endParaRPr lang="vi-VN" b="1" kern="0" dirty="0">
              <a:solidFill>
                <a:srgbClr val="0070C0"/>
              </a:solidFill>
              <a:latin typeface="Times New Roman"/>
              <a:cs typeface="Times New Roman" panose="02020603050405020304" pitchFamily="18" charset="0"/>
            </a:endParaRPr>
          </a:p>
        </p:txBody>
      </p:sp>
    </p:spTree>
    <p:extLst>
      <p:ext uri="{BB962C8B-B14F-4D97-AF65-F5344CB8AC3E}">
        <p14:creationId xmlns:p14="http://schemas.microsoft.com/office/powerpoint/2010/main" val="601438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507</Words>
  <Application>Microsoft Office PowerPoint</Application>
  <PresentationFormat>Widescreen</PresentationFormat>
  <Paragraphs>35</Paragraphs>
  <Slides>18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DengXian</vt:lpstr>
      <vt:lpstr>DengXian</vt:lpstr>
      <vt:lpstr>Arial</vt:lpstr>
      <vt:lpstr>Calibri</vt:lpstr>
      <vt:lpstr>Calibri Light</vt:lpstr>
      <vt:lpstr>Cambria</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2</cp:revision>
  <dcterms:created xsi:type="dcterms:W3CDTF">2025-04-01T15:45:48Z</dcterms:created>
  <dcterms:modified xsi:type="dcterms:W3CDTF">2025-04-01T15:48:48Z</dcterms:modified>
</cp:coreProperties>
</file>