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1" r:id="rId3"/>
  </p:sldMasterIdLst>
  <p:notesMasterIdLst>
    <p:notesMasterId r:id="rId25"/>
  </p:notesMasterIdLst>
  <p:sldIdLst>
    <p:sldId id="347" r:id="rId4"/>
    <p:sldId id="2007577236" r:id="rId5"/>
    <p:sldId id="348" r:id="rId6"/>
    <p:sldId id="262" r:id="rId7"/>
    <p:sldId id="256" r:id="rId8"/>
    <p:sldId id="257" r:id="rId9"/>
    <p:sldId id="259" r:id="rId10"/>
    <p:sldId id="258" r:id="rId11"/>
    <p:sldId id="261" r:id="rId12"/>
    <p:sldId id="260" r:id="rId13"/>
    <p:sldId id="350" r:id="rId14"/>
    <p:sldId id="351" r:id="rId15"/>
    <p:sldId id="2007577229" r:id="rId16"/>
    <p:sldId id="2007577230" r:id="rId17"/>
    <p:sldId id="2007577238" r:id="rId18"/>
    <p:sldId id="2007577237" r:id="rId19"/>
    <p:sldId id="2007577235" r:id="rId20"/>
    <p:sldId id="364" r:id="rId21"/>
    <p:sldId id="2007577234" r:id="rId22"/>
    <p:sldId id="360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7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002E9-8276-45DE-84B8-06C19BE943A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64CA8-065F-48D5-82CA-856923EE1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5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7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9171A0-D1B9-4F7B-BBCE-A2FAEC564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8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4122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04317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292-D033-4ECB-8A89-531C5886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6FEDC-A5D0-46BF-886D-71EC23074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2893-92A8-4C1B-9B69-89287F13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00D7-5323-43C4-9A2A-9D9B5B5F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E4057-2BA4-4712-B420-36246A62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1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1462-0A81-4D6D-B12A-504DE4C7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2C35-8837-4E1C-A03E-0298172CB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2F7EE-6229-417B-BCA0-72262F0C2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AAB1B-1D7A-4F77-9949-20B70B8A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164BD-2EAD-4CD5-A39C-4F7BA980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73AAE-BDE7-4DEA-AD63-8C77CA7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4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03AC-E6B3-4469-9D69-AD577A1D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B3853-9A1B-47EE-B6CE-67BFB1A0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48E22-1363-47E9-9426-C43EECA47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786840-856D-49DE-88B8-A8EC1427A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B3AE9-4953-47EF-81B2-0DEEF7136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F2759-847C-4573-8C87-03F0F824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5698E-63B4-41C3-A4D8-DB5E792D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5C91B-0BC7-4920-B5A8-FF65DF29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68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FB60-3479-4E5C-9FCA-FB477038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4EF9C-4968-4918-9504-AA3DD4FA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16782-BE3B-4E85-AE20-13D7CA32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046D7-4231-40C8-A18C-4ADDD459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23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D88F5-2196-4388-AC2E-5CE63227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A0AD4-BEBB-44EA-B84B-51A30B2E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7BEE-9011-4119-8A2A-5D7C4056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5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0068-CD84-4C07-946A-7F7F28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84D3D-252F-4C55-97BA-845230DF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E83-6022-4547-849F-1D9A50097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37EC-DF62-477A-9AB2-CCBC3DDE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0DC61-0BF0-4C99-971E-AE2A1D44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F1050-74F1-49D5-8786-F4283940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31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8638-F83D-4EF3-B6D1-8F66111C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BE8E0-0334-4D67-9A25-CD3239A6A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DAAC9-A93E-478E-BAEB-D904277A2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F063A-D85F-4A0B-A3E3-F4DAFC4F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89FA3-25FE-4210-B5E4-FF4A8B1C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57761-E2F6-4BCB-BC97-CC470910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32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4624-A10C-49D0-8F8A-39CC4E1B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96B4A-EA48-4337-B8F5-195CC6C0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424E-EADC-42E8-8517-5172B326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2166-8774-406D-9438-EEC887EA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C50EC-3A47-47A8-988A-C45D532D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96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43AE67-DBB4-4BFB-89C9-721BE11E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217AA-ED44-4316-A938-6F25D4AE0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95519-6F4C-43BE-BDA4-96D6790C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198D1-A3D4-4EA6-B945-BC7C759A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4A684-2333-4D71-8025-E4B4ED3F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9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36289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58FB04F-0751-4F8C-94B7-2662C1EF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CAC48-0A5A-4EDF-9CE6-0B1433331A7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154DF89-F0EE-4205-B5FB-C4F14E5B6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A53A5-9751-49E5-99FD-C1176E51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610DA4-DA18-4FFE-8702-E7A9B549F8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12414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6878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6720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91296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24899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3D89-9E76-487F-B0DC-3A0ABBEFF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755E48-3D36-4650-8450-09CFD570F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C669F-E9A1-43C2-B9CF-4062BE2B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5AF42-21CF-4D19-8F5B-75BC463B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A1AF9-9B4D-4AC9-83C0-B4FD50F3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2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1E49-7DFB-4514-B1F5-83F899E1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C94A7-8A9A-4309-9F33-135FDB83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A8D00-D86B-46D6-A970-F2BFA471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BF2BC-829C-4512-9F1A-BF3441A4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2A79-64D3-4209-A0BF-9BB2EFAA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596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FCACEA48-F0DF-8101-93E5-FD8DB51920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6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696686" y="580571"/>
            <a:ext cx="10697028" cy="5820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841829" y="725714"/>
            <a:ext cx="10435771" cy="555897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41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6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6D68621F-F642-CAFB-823B-97B6460CFA6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/>
          <a:srcRect l="7629"/>
          <a:stretch/>
        </p:blipFill>
        <p:spPr>
          <a:xfrm>
            <a:off x="0" y="-6394"/>
            <a:ext cx="12195576" cy="6870787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452487" y="395927"/>
            <a:ext cx="11236750" cy="62028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593889" y="518474"/>
            <a:ext cx="10953946" cy="58823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6DF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C0B07D1-B85B-8F02-134D-93EBE2F869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5F3FA-4AD3-48F3-87D2-31CE3C0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3DB46-255D-4136-B842-5DD444019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2D720-80A7-4DA6-A33F-E0D7139B4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9A3E-716E-42DC-8763-9C43248BABAA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91BF-4CCA-409C-81BE-EDF66783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E9B6F-72D2-44BB-92BD-5B5B51579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0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image" Target="../media/image17.png"/><Relationship Id="rId9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audio" Target="../media/audio2.wav"/><Relationship Id="rId21" Type="http://schemas.openxmlformats.org/officeDocument/2006/relationships/slide" Target="slide8.xml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21.png"/><Relationship Id="rId17" Type="http://schemas.openxmlformats.org/officeDocument/2006/relationships/slide" Target="slide6.xml"/><Relationship Id="rId25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24.gif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24" Type="http://schemas.openxmlformats.org/officeDocument/2006/relationships/image" Target="../media/image31.png"/><Relationship Id="rId5" Type="http://schemas.openxmlformats.org/officeDocument/2006/relationships/image" Target="../media/image16.jpeg"/><Relationship Id="rId15" Type="http://schemas.openxmlformats.org/officeDocument/2006/relationships/image" Target="../media/image23.gif"/><Relationship Id="rId23" Type="http://schemas.openxmlformats.org/officeDocument/2006/relationships/slide" Target="slide9.xml"/><Relationship Id="rId28" Type="http://schemas.openxmlformats.org/officeDocument/2006/relationships/slide" Target="slide11.xml"/><Relationship Id="rId10" Type="http://schemas.openxmlformats.org/officeDocument/2006/relationships/image" Target="../media/image19.png"/><Relationship Id="rId19" Type="http://schemas.openxmlformats.org/officeDocument/2006/relationships/slide" Target="slide7.xml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2.gif"/><Relationship Id="rId22" Type="http://schemas.openxmlformats.org/officeDocument/2006/relationships/image" Target="../media/image30.png"/><Relationship Id="rId27" Type="http://schemas.openxmlformats.org/officeDocument/2006/relationships/image" Target="../media/image3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7434959" y="-943515"/>
            <a:ext cx="3633237" cy="297260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063" y="471095"/>
            <a:ext cx="2750232" cy="21252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70" y="2679020"/>
            <a:ext cx="2318141" cy="341226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/>
          <a:srcRect l="20429" t="11817" r="19821" b="17124"/>
          <a:stretch/>
        </p:blipFill>
        <p:spPr>
          <a:xfrm>
            <a:off x="8357788" y="1875582"/>
            <a:ext cx="3945465" cy="46955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EFDC6E-DEAC-4CB4-8C15-CF80E0AE40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469" y="673180"/>
            <a:ext cx="3139712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24A75-B0DA-FA5E-1271-0F160E30D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656" y="1913298"/>
            <a:ext cx="880338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99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365B5A-7ABD-9F32-10C4-E07CD6CF6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165E6E-FE0C-4BFC-3958-E05DD91D092D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4">
                <a:extLst>
                  <a:ext uri="{FF2B5EF4-FFF2-40B4-BE49-F238E27FC236}">
                    <a16:creationId xmlns:a16="http://schemas.microsoft.com/office/drawing/2014/main" id="{D9769B26-A82F-FFF9-A216-7AA0D5F20F00}"/>
                  </a:ext>
                </a:extLst>
              </p:cNvPr>
              <p:cNvSpPr/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15150" h="2619375" fill="none" extrusionOk="0">
                    <a:moveTo>
                      <a:pt x="0" y="1279800"/>
                    </a:moveTo>
                    <a:cubicBezTo>
                      <a:pt x="6291" y="756936"/>
                      <a:pt x="511678" y="160870"/>
                      <a:pt x="963217" y="0"/>
                    </a:cubicBezTo>
                    <a:cubicBezTo>
                      <a:pt x="1740299" y="165068"/>
                      <a:pt x="3783977" y="428734"/>
                      <a:pt x="5951932" y="0"/>
                    </a:cubicBezTo>
                    <a:cubicBezTo>
                      <a:pt x="6460410" y="-184211"/>
                      <a:pt x="6699947" y="501679"/>
                      <a:pt x="6915150" y="1279800"/>
                    </a:cubicBezTo>
                    <a:cubicBezTo>
                      <a:pt x="6914942" y="1290242"/>
                      <a:pt x="6911719" y="1322575"/>
                      <a:pt x="6915150" y="1339574"/>
                    </a:cubicBezTo>
                    <a:cubicBezTo>
                      <a:pt x="6959625" y="1801868"/>
                      <a:pt x="6454179" y="2583440"/>
                      <a:pt x="5951932" y="2619375"/>
                    </a:cubicBezTo>
                    <a:cubicBezTo>
                      <a:pt x="3659600" y="2728385"/>
                      <a:pt x="1482427" y="2576512"/>
                      <a:pt x="963217" y="2619375"/>
                    </a:cubicBezTo>
                    <a:cubicBezTo>
                      <a:pt x="574079" y="2600831"/>
                      <a:pt x="-232434" y="2094671"/>
                      <a:pt x="0" y="1339574"/>
                    </a:cubicBezTo>
                    <a:cubicBezTo>
                      <a:pt x="-862" y="1320341"/>
                      <a:pt x="-3438" y="1286282"/>
                      <a:pt x="0" y="1279800"/>
                    </a:cubicBezTo>
                    <a:close/>
                  </a:path>
                  <a:path w="6915150" h="2619375" stroke="0" extrusionOk="0">
                    <a:moveTo>
                      <a:pt x="0" y="1279800"/>
                    </a:moveTo>
                    <a:cubicBezTo>
                      <a:pt x="-37316" y="680403"/>
                      <a:pt x="467920" y="38824"/>
                      <a:pt x="963217" y="0"/>
                    </a:cubicBezTo>
                    <a:cubicBezTo>
                      <a:pt x="1748478" y="3295"/>
                      <a:pt x="5281746" y="-59313"/>
                      <a:pt x="5951932" y="0"/>
                    </a:cubicBezTo>
                    <a:cubicBezTo>
                      <a:pt x="6251201" y="-6396"/>
                      <a:pt x="7096444" y="488047"/>
                      <a:pt x="6915150" y="1279800"/>
                    </a:cubicBezTo>
                    <a:cubicBezTo>
                      <a:pt x="6915928" y="1307519"/>
                      <a:pt x="6915485" y="1328344"/>
                      <a:pt x="6915150" y="1339574"/>
                    </a:cubicBezTo>
                    <a:cubicBezTo>
                      <a:pt x="6908441" y="2003184"/>
                      <a:pt x="6299599" y="2544845"/>
                      <a:pt x="5951932" y="2619375"/>
                    </a:cubicBezTo>
                    <a:cubicBezTo>
                      <a:pt x="5242031" y="2079897"/>
                      <a:pt x="2039146" y="2904044"/>
                      <a:pt x="963217" y="2619375"/>
                    </a:cubicBezTo>
                    <a:cubicBezTo>
                      <a:pt x="463625" y="2766731"/>
                      <a:pt x="-57316" y="1893157"/>
                      <a:pt x="0" y="1339574"/>
                    </a:cubicBezTo>
                    <a:cubicBezTo>
                      <a:pt x="-3629" y="1318959"/>
                      <a:pt x="-3770" y="1288608"/>
                      <a:pt x="0" y="1279800"/>
                    </a:cubicBezTo>
                    <a:close/>
                  </a:path>
                  <a:path w="6915150" h="2619375" fill="none" stroke="0" extrusionOk="0">
                    <a:moveTo>
                      <a:pt x="0" y="1279800"/>
                    </a:moveTo>
                    <a:cubicBezTo>
                      <a:pt x="112444" y="633028"/>
                      <a:pt x="544464" y="117509"/>
                      <a:pt x="963217" y="0"/>
                    </a:cubicBezTo>
                    <a:cubicBezTo>
                      <a:pt x="2437840" y="405876"/>
                      <a:pt x="3478425" y="286048"/>
                      <a:pt x="5951932" y="0"/>
                    </a:cubicBezTo>
                    <a:cubicBezTo>
                      <a:pt x="6378784" y="-200260"/>
                      <a:pt x="6893225" y="447202"/>
                      <a:pt x="6915150" y="1279800"/>
                    </a:cubicBezTo>
                    <a:cubicBezTo>
                      <a:pt x="6912741" y="1290919"/>
                      <a:pt x="6915745" y="1318284"/>
                      <a:pt x="6915150" y="1339574"/>
                    </a:cubicBezTo>
                    <a:cubicBezTo>
                      <a:pt x="6943073" y="2004688"/>
                      <a:pt x="6378893" y="2536213"/>
                      <a:pt x="5951932" y="2619375"/>
                    </a:cubicBezTo>
                    <a:cubicBezTo>
                      <a:pt x="3536372" y="2557070"/>
                      <a:pt x="1345613" y="2465101"/>
                      <a:pt x="963217" y="2619375"/>
                    </a:cubicBezTo>
                    <a:cubicBezTo>
                      <a:pt x="466831" y="2596107"/>
                      <a:pt x="-108948" y="1985710"/>
                      <a:pt x="0" y="1339574"/>
                    </a:cubicBezTo>
                    <a:cubicBezTo>
                      <a:pt x="-3726" y="1323403"/>
                      <a:pt x="-3789" y="1288009"/>
                      <a:pt x="0" y="1279800"/>
                    </a:cubicBezTo>
                    <a:close/>
                  </a:path>
                  <a:path w="6915150" h="2619375" fill="none" stroke="0" extrusionOk="0">
                    <a:moveTo>
                      <a:pt x="0" y="1279800"/>
                    </a:moveTo>
                    <a:cubicBezTo>
                      <a:pt x="40228" y="675757"/>
                      <a:pt x="488758" y="124108"/>
                      <a:pt x="963217" y="0"/>
                    </a:cubicBezTo>
                    <a:cubicBezTo>
                      <a:pt x="1900974" y="187051"/>
                      <a:pt x="3534978" y="434743"/>
                      <a:pt x="5951932" y="0"/>
                    </a:cubicBezTo>
                    <a:cubicBezTo>
                      <a:pt x="6405880" y="-203016"/>
                      <a:pt x="6796402" y="499021"/>
                      <a:pt x="6915150" y="1279800"/>
                    </a:cubicBezTo>
                    <a:cubicBezTo>
                      <a:pt x="6915368" y="1288261"/>
                      <a:pt x="6914838" y="1319756"/>
                      <a:pt x="6915150" y="1339574"/>
                    </a:cubicBezTo>
                    <a:cubicBezTo>
                      <a:pt x="6856873" y="1903882"/>
                      <a:pt x="6422477" y="2584449"/>
                      <a:pt x="5951932" y="2619375"/>
                    </a:cubicBezTo>
                    <a:cubicBezTo>
                      <a:pt x="3550122" y="2610417"/>
                      <a:pt x="1444462" y="2580744"/>
                      <a:pt x="963217" y="2619375"/>
                    </a:cubicBezTo>
                    <a:cubicBezTo>
                      <a:pt x="424674" y="2587236"/>
                      <a:pt x="-175129" y="2077126"/>
                      <a:pt x="0" y="1339574"/>
                    </a:cubicBezTo>
                    <a:cubicBezTo>
                      <a:pt x="-1376" y="1321500"/>
                      <a:pt x="-4404" y="1287537"/>
                      <a:pt x="0" y="1279800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 phân số vào dấu chấm trong dãy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…, …,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…,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4">
                <a:extLst>
                  <a:ext uri="{FF2B5EF4-FFF2-40B4-BE49-F238E27FC236}">
                    <a16:creationId xmlns:a16="http://schemas.microsoft.com/office/drawing/2014/main" id="{D9769B26-A82F-FFF9-A216-7AA0D5F20F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r="-1396"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E65D8378-B963-E9A6-2CA1-32AFDDD1E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36B82F-A7D6-01B3-651B-4CC0722DB675}"/>
                  </a:ext>
                </a:extLst>
              </p:cNvPr>
              <p:cNvSpPr/>
              <p:nvPr/>
            </p:nvSpPr>
            <p:spPr>
              <a:xfrm>
                <a:off x="6181726" y="3638550"/>
                <a:ext cx="3733799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5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5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nl-NL" sz="5400" b="1" dirty="0">
                    <a:solidFill>
                      <a:srgbClr val="FF0000"/>
                    </a:solidFill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nl-NL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7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436B82F-A7D6-01B3-651B-4CC0722DB6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726" y="3638550"/>
                <a:ext cx="3733799" cy="1838325"/>
              </a:xfrm>
              <a:prstGeom prst="rect">
                <a:avLst/>
              </a:prstGeom>
              <a:blipFill>
                <a:blip r:embed="rId6"/>
                <a:stretch>
                  <a:fillRect b="-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9115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43" y="3207736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02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679" y="2177870"/>
            <a:ext cx="4402836" cy="43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6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04899" y="415694"/>
            <a:ext cx="10410825" cy="641839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2561" y="197764"/>
            <a:ext cx="1005840" cy="995422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19E87-3AC3-A07C-E1BF-9F73B8F7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799" y="1281457"/>
            <a:ext cx="5762625" cy="5033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91E0C6-10C9-8C09-F429-C18DB4470225}"/>
                  </a:ext>
                </a:extLst>
              </p:cNvPr>
              <p:cNvSpPr txBox="1"/>
              <p:nvPr/>
            </p:nvSpPr>
            <p:spPr>
              <a:xfrm>
                <a:off x="2224088" y="1566194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91E0C6-10C9-8C09-F429-C18DB4470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088" y="1566194"/>
                <a:ext cx="881062" cy="9361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7A49BD-1D28-232A-0D43-CEF57F123222}"/>
                  </a:ext>
                </a:extLst>
              </p:cNvPr>
              <p:cNvSpPr txBox="1"/>
              <p:nvPr/>
            </p:nvSpPr>
            <p:spPr>
              <a:xfrm>
                <a:off x="4500563" y="148999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7A49BD-1D28-232A-0D43-CEF57F123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563" y="1489994"/>
                <a:ext cx="881062" cy="8989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202E1A-DEDC-6577-4C0B-864010C97F0E}"/>
                  </a:ext>
                </a:extLst>
              </p:cNvPr>
              <p:cNvSpPr txBox="1"/>
              <p:nvPr/>
            </p:nvSpPr>
            <p:spPr>
              <a:xfrm>
                <a:off x="6405563" y="150904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202E1A-DEDC-6577-4C0B-864010C97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563" y="1509044"/>
                <a:ext cx="881062" cy="8989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DE1D99-078B-A272-977F-BD0210372B47}"/>
                  </a:ext>
                </a:extLst>
              </p:cNvPr>
              <p:cNvSpPr txBox="1"/>
              <p:nvPr/>
            </p:nvSpPr>
            <p:spPr>
              <a:xfrm>
                <a:off x="2195513" y="3223544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DE1D99-078B-A272-977F-BD0210372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513" y="3223544"/>
                <a:ext cx="881062" cy="9361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98EA40-3F59-6FAD-8674-657FF9E31E51}"/>
                  </a:ext>
                </a:extLst>
              </p:cNvPr>
              <p:cNvSpPr txBox="1"/>
              <p:nvPr/>
            </p:nvSpPr>
            <p:spPr>
              <a:xfrm>
                <a:off x="4291013" y="3204494"/>
                <a:ext cx="881062" cy="899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598EA40-3F59-6FAD-8674-657FF9E3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1013" y="3204494"/>
                <a:ext cx="881062" cy="8995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434B8D-4618-1E96-E4F2-818311788294}"/>
                  </a:ext>
                </a:extLst>
              </p:cNvPr>
              <p:cNvSpPr txBox="1"/>
              <p:nvPr/>
            </p:nvSpPr>
            <p:spPr>
              <a:xfrm>
                <a:off x="6262688" y="3166394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434B8D-4618-1E96-E4F2-818311788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688" y="3166394"/>
                <a:ext cx="881062" cy="8989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5FF423-AD63-E465-1528-97D40701F86D}"/>
                  </a:ext>
                </a:extLst>
              </p:cNvPr>
              <p:cNvSpPr txBox="1"/>
              <p:nvPr/>
            </p:nvSpPr>
            <p:spPr>
              <a:xfrm>
                <a:off x="2243138" y="5080919"/>
                <a:ext cx="881062" cy="936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5FF423-AD63-E465-1528-97D40701F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138" y="5080919"/>
                <a:ext cx="881062" cy="9361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4C3AEC-38D6-C45D-E093-E337CFA2A23F}"/>
                  </a:ext>
                </a:extLst>
              </p:cNvPr>
              <p:cNvSpPr txBox="1"/>
              <p:nvPr/>
            </p:nvSpPr>
            <p:spPr>
              <a:xfrm>
                <a:off x="4957763" y="5099969"/>
                <a:ext cx="881062" cy="898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14C3AEC-38D6-C45D-E093-E337CFA2A2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763" y="5099969"/>
                <a:ext cx="881062" cy="89896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447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59AEFD7-3ED8-46A6-929D-AAA63DC6069F}"/>
              </a:ext>
            </a:extLst>
          </p:cNvPr>
          <p:cNvSpPr txBox="1"/>
          <p:nvPr/>
        </p:nvSpPr>
        <p:spPr>
          <a:xfrm>
            <a:off x="1323974" y="565755"/>
            <a:ext cx="9591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Viết thương của mỗi phép chia sau dưới dạng phân số: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86E92-F8CE-427C-BB19-511DC116F0BF}"/>
              </a:ext>
            </a:extLst>
          </p:cNvPr>
          <p:cNvSpPr/>
          <p:nvPr/>
        </p:nvSpPr>
        <p:spPr>
          <a:xfrm>
            <a:off x="640087" y="647700"/>
            <a:ext cx="664837" cy="6622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14407-B61E-0578-63A6-086EE91D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2152731"/>
            <a:ext cx="10334625" cy="2856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E9033-29C3-B8E4-99C7-FDEAD50762C5}"/>
                  </a:ext>
                </a:extLst>
              </p:cNvPr>
              <p:cNvSpPr txBox="1"/>
              <p:nvPr/>
            </p:nvSpPr>
            <p:spPr>
              <a:xfrm>
                <a:off x="528638" y="2547269"/>
                <a:ext cx="881062" cy="102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3E9033-29C3-B8E4-99C7-FDEAD50762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8" y="2547269"/>
                <a:ext cx="881062" cy="10277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DCA75-9BB2-6ED9-87A2-EBD1146F71DB}"/>
                  </a:ext>
                </a:extLst>
              </p:cNvPr>
              <p:cNvSpPr txBox="1"/>
              <p:nvPr/>
            </p:nvSpPr>
            <p:spPr>
              <a:xfrm>
                <a:off x="3224213" y="2490119"/>
                <a:ext cx="881062" cy="1027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61DCA75-9BB2-6ED9-87A2-EBD1146F7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213" y="2490119"/>
                <a:ext cx="881062" cy="10277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73EB8-5708-3D9A-AF89-703FD1176CC0}"/>
                  </a:ext>
                </a:extLst>
              </p:cNvPr>
              <p:cNvSpPr txBox="1"/>
              <p:nvPr/>
            </p:nvSpPr>
            <p:spPr>
              <a:xfrm>
                <a:off x="5757863" y="2518694"/>
                <a:ext cx="881062" cy="101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073EB8-5708-3D9A-AF89-703FD1176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7863" y="2518694"/>
                <a:ext cx="881062" cy="10157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79C032-2D5B-E322-C9B1-1BD92401C9E7}"/>
                  </a:ext>
                </a:extLst>
              </p:cNvPr>
              <p:cNvSpPr txBox="1"/>
              <p:nvPr/>
            </p:nvSpPr>
            <p:spPr>
              <a:xfrm>
                <a:off x="8320088" y="2499644"/>
                <a:ext cx="881062" cy="1017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C79C032-2D5B-E322-C9B1-1BD92401C9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088" y="2499644"/>
                <a:ext cx="881062" cy="10177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EAA3E7-A19B-5B58-B57E-2ECC021FC7FC}"/>
                  </a:ext>
                </a:extLst>
              </p:cNvPr>
              <p:cNvSpPr txBox="1"/>
              <p:nvPr/>
            </p:nvSpPr>
            <p:spPr>
              <a:xfrm>
                <a:off x="481013" y="4042694"/>
                <a:ext cx="881062" cy="1011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EAA3E7-A19B-5B58-B57E-2ECC021FC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13" y="4042694"/>
                <a:ext cx="881062" cy="10111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D17BD-EE0C-AF27-BBB3-14736BDD577C}"/>
                  </a:ext>
                </a:extLst>
              </p:cNvPr>
              <p:cNvSpPr txBox="1"/>
              <p:nvPr/>
            </p:nvSpPr>
            <p:spPr>
              <a:xfrm>
                <a:off x="3224213" y="4099844"/>
                <a:ext cx="88106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1D17BD-EE0C-AF27-BBB3-14736BDD5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213" y="4099844"/>
                <a:ext cx="881062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92BB3D-7242-3A7A-544D-25A7F43F3695}"/>
                  </a:ext>
                </a:extLst>
              </p:cNvPr>
              <p:cNvSpPr txBox="1"/>
              <p:nvPr/>
            </p:nvSpPr>
            <p:spPr>
              <a:xfrm>
                <a:off x="5776913" y="4080794"/>
                <a:ext cx="881062" cy="101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492BB3D-7242-3A7A-544D-25A7F43F3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6913" y="4080794"/>
                <a:ext cx="881062" cy="10143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B6AF9C-32BD-A757-C79F-FF2C804EDF9F}"/>
                  </a:ext>
                </a:extLst>
              </p:cNvPr>
              <p:cNvSpPr txBox="1"/>
              <p:nvPr/>
            </p:nvSpPr>
            <p:spPr>
              <a:xfrm>
                <a:off x="8291513" y="4061744"/>
                <a:ext cx="88106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B6AF9C-32BD-A757-C79F-FF2C804ED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513" y="4061744"/>
                <a:ext cx="881062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536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415702" y="615282"/>
            <a:ext cx="9195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Viết mỗi phân số sau dưới dạng thương của hai số tự nhiên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51B85-863A-A029-E323-C747DCB27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2076450"/>
            <a:ext cx="3371850" cy="1619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2596B3-8794-CA90-D116-8EC1CAAC9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87" y="2119312"/>
            <a:ext cx="6105525" cy="1609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3686BB-13E4-81F9-C6E8-8D32327D5941}"/>
              </a:ext>
            </a:extLst>
          </p:cNvPr>
          <p:cNvSpPr txBox="1"/>
          <p:nvPr/>
        </p:nvSpPr>
        <p:spPr>
          <a:xfrm>
            <a:off x="6305550" y="3743325"/>
            <a:ext cx="1438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: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6A0F24-C12E-37F8-1E20-D41D3C248710}"/>
              </a:ext>
            </a:extLst>
          </p:cNvPr>
          <p:cNvSpPr txBox="1"/>
          <p:nvPr/>
        </p:nvSpPr>
        <p:spPr>
          <a:xfrm>
            <a:off x="7962901" y="3724275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 :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EA278-20DE-B9DF-697A-E21D20AF17D2}"/>
              </a:ext>
            </a:extLst>
          </p:cNvPr>
          <p:cNvSpPr txBox="1"/>
          <p:nvPr/>
        </p:nvSpPr>
        <p:spPr>
          <a:xfrm>
            <a:off x="9915526" y="3695700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11 : 6</a:t>
            </a:r>
          </a:p>
        </p:txBody>
      </p:sp>
    </p:spTree>
    <p:extLst>
      <p:ext uri="{BB962C8B-B14F-4D97-AF65-F5344CB8AC3E}">
        <p14:creationId xmlns:p14="http://schemas.microsoft.com/office/powerpoint/2010/main" val="523950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415702" y="615282"/>
            <a:ext cx="9195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Trong mỗi nhóm các phân số cho dưới đây, phân số nào bằng 1?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F8F8-C299-32EE-203C-ACF7A4015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952289"/>
            <a:ext cx="10848974" cy="145744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0E78FA4-80AF-41EE-2A17-151E9DCA05D2}"/>
              </a:ext>
            </a:extLst>
          </p:cNvPr>
          <p:cNvSpPr/>
          <p:nvPr/>
        </p:nvSpPr>
        <p:spPr>
          <a:xfrm>
            <a:off x="2619375" y="2314575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A927281-6737-A05F-61BD-3FCEC3ADA134}"/>
              </a:ext>
            </a:extLst>
          </p:cNvPr>
          <p:cNvSpPr/>
          <p:nvPr/>
        </p:nvSpPr>
        <p:spPr>
          <a:xfrm>
            <a:off x="5905500" y="2266950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F90CAC-94B4-1E7F-CB42-E90B250DF2DC}"/>
              </a:ext>
            </a:extLst>
          </p:cNvPr>
          <p:cNvSpPr/>
          <p:nvPr/>
        </p:nvSpPr>
        <p:spPr>
          <a:xfrm>
            <a:off x="9001125" y="2314575"/>
            <a:ext cx="466725" cy="809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79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349027" y="710532"/>
            <a:ext cx="919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 các số đo đại lượng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660732" y="638175"/>
            <a:ext cx="672767" cy="688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5B8325-B438-8072-058F-E1A801AE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4" y="1725379"/>
            <a:ext cx="10582275" cy="320968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D32038-34E8-02A9-9334-856D6D0AC288}"/>
              </a:ext>
            </a:extLst>
          </p:cNvPr>
          <p:cNvSpPr/>
          <p:nvPr/>
        </p:nvSpPr>
        <p:spPr>
          <a:xfrm>
            <a:off x="819150" y="4200525"/>
            <a:ext cx="186690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674234-00B0-CA26-9104-77212DEF0BD4}"/>
              </a:ext>
            </a:extLst>
          </p:cNvPr>
          <p:cNvSpPr/>
          <p:nvPr/>
        </p:nvSpPr>
        <p:spPr>
          <a:xfrm>
            <a:off x="2933700" y="4972050"/>
            <a:ext cx="213360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ba phần mười đề-xi-mét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124EB6-636F-B587-9ADF-3DD3C1F95D84}"/>
              </a:ext>
            </a:extLst>
          </p:cNvPr>
          <p:cNvSpPr/>
          <p:nvPr/>
        </p:nvSpPr>
        <p:spPr>
          <a:xfrm>
            <a:off x="5143500" y="4048125"/>
            <a:ext cx="2047875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ba phần tư ki-lô-gam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D4D8376-8714-47ED-0932-C1FA06B1C57D}"/>
              </a:ext>
            </a:extLst>
          </p:cNvPr>
          <p:cNvSpPr/>
          <p:nvPr/>
        </p:nvSpPr>
        <p:spPr>
          <a:xfrm>
            <a:off x="7353301" y="4857750"/>
            <a:ext cx="1733550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ba phần hai lít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68ECDF6-454D-B76B-5E7C-6D2E1E3F8C1B}"/>
              </a:ext>
            </a:extLst>
          </p:cNvPr>
          <p:cNvSpPr/>
          <p:nvPr/>
        </p:nvSpPr>
        <p:spPr>
          <a:xfrm>
            <a:off x="9363074" y="4124325"/>
            <a:ext cx="2124075" cy="81915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>
                <a:latin typeface="Cambria" panose="02040503050406030204" pitchFamily="18" charset="0"/>
                <a:ea typeface="Cambria" panose="02040503050406030204" pitchFamily="18" charset="0"/>
              </a:rPr>
              <a:t>sáu phần năm ki-lô-mét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73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  <p:bldP spid="8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E29D88-B315-41FE-93EC-4A5842232B1E}"/>
              </a:ext>
            </a:extLst>
          </p:cNvPr>
          <p:cNvSpPr txBox="1"/>
          <p:nvPr/>
        </p:nvSpPr>
        <p:spPr>
          <a:xfrm>
            <a:off x="1644302" y="701007"/>
            <a:ext cx="91951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Nêu phân số chỉ số phần đã xếp đầy sách trong mỗi hàng của giá sách dưới đây: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61AB40-0062-4693-B232-377641B8F8E7}"/>
              </a:ext>
            </a:extLst>
          </p:cNvPr>
          <p:cNvSpPr/>
          <p:nvPr/>
        </p:nvSpPr>
        <p:spPr>
          <a:xfrm>
            <a:off x="984583" y="748632"/>
            <a:ext cx="622300" cy="558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B4B7E-6DA0-D3E3-55DF-F25530290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695998"/>
            <a:ext cx="8967787" cy="457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3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03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798">
            <a:off x="2020621" y="1671662"/>
            <a:ext cx="7520951" cy="313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5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B2CA9-E7D5-9854-357C-4E7213C6C61C}"/>
              </a:ext>
            </a:extLst>
          </p:cNvPr>
          <p:cNvSpPr txBox="1"/>
          <p:nvPr/>
        </p:nvSpPr>
        <p:spPr>
          <a:xfrm>
            <a:off x="791538" y="993267"/>
            <a:ext cx="10263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Chị Hoa có 1 hộp nho khô, chị chia đều nho vào 4 túi thì mỗi túi chiếm bao nhiêu phần nho khô?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EEC674-8ED1-30E2-B681-497BAE396647}"/>
                  </a:ext>
                </a:extLst>
              </p:cNvPr>
              <p:cNvSpPr txBox="1"/>
              <p:nvPr/>
            </p:nvSpPr>
            <p:spPr>
              <a:xfrm>
                <a:off x="3109912" y="2490119"/>
                <a:ext cx="4986337" cy="1554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</a:t>
                </a:r>
                <a:r>
                  <a:rPr lang="en-US" sz="66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án</a:t>
                </a:r>
                <a:r>
                  <a:rPr lang="en-US" sz="6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6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EEC674-8ED1-30E2-B681-497BAE396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9912" y="2490119"/>
                <a:ext cx="4986337" cy="1554593"/>
              </a:xfrm>
              <a:prstGeom prst="rect">
                <a:avLst/>
              </a:prstGeom>
              <a:blipFill>
                <a:blip r:embed="rId2"/>
                <a:stretch>
                  <a:fillRect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861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206FB8-AA0D-372A-FC22-7F136D0F2408}"/>
              </a:ext>
            </a:extLst>
          </p:cNvPr>
          <p:cNvSpPr/>
          <p:nvPr/>
        </p:nvSpPr>
        <p:spPr>
          <a:xfrm>
            <a:off x="659787" y="2072698"/>
            <a:ext cx="10217763" cy="240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về phân số; đọc, viết phân số; phân số và phép chia số tự nhiên (phân số như là thương của phép chia một số tự nhiên cho một số tự nhiên khác 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889037-0C0A-3AA8-2515-F280C863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433" y="819150"/>
            <a:ext cx="5558580" cy="9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4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3" y="1844741"/>
            <a:ext cx="4508500" cy="4508500"/>
          </a:xfrm>
          <a:prstGeom prst="rect">
            <a:avLst/>
          </a:prstGeom>
        </p:spPr>
      </p:pic>
      <p:sp>
        <p:nvSpPr>
          <p:cNvPr id="7" name="Google Shape;3105;p55"/>
          <p:cNvSpPr txBox="1">
            <a:spLocks noGrp="1"/>
          </p:cNvSpPr>
          <p:nvPr>
            <p:ph type="title" idx="4294967295"/>
          </p:nvPr>
        </p:nvSpPr>
        <p:spPr>
          <a:xfrm>
            <a:off x="5553263" y="2548698"/>
            <a:ext cx="5027612" cy="3073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 Ôn lại bài học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" sz="4400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263" y="1449164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Dessert Menu Scrip" panose="00000500000000000000" pitchFamily="2" charset="0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729319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5D8"/>
        </a:solidFill>
        <a:effectLst/>
      </p:bgPr>
    </p:bg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94790" flipH="1" flipV="1">
            <a:off x="6733257" y="-1921756"/>
            <a:ext cx="4504646" cy="3685564"/>
          </a:xfrm>
          <a:custGeom>
            <a:avLst/>
            <a:gdLst>
              <a:gd name="connsiteX0" fmla="*/ 3984379 w 4434987"/>
              <a:gd name="connsiteY0" fmla="*/ 52131 h 3628572"/>
              <a:gd name="connsiteX1" fmla="*/ 3990367 w 4434987"/>
              <a:gd name="connsiteY1" fmla="*/ 53726 h 3628572"/>
              <a:gd name="connsiteX2" fmla="*/ 3985164 w 4434987"/>
              <a:gd name="connsiteY2" fmla="*/ 52365 h 3628572"/>
              <a:gd name="connsiteX3" fmla="*/ 3984379 w 4434987"/>
              <a:gd name="connsiteY3" fmla="*/ 52131 h 3628572"/>
              <a:gd name="connsiteX4" fmla="*/ 3222171 w 4434987"/>
              <a:gd name="connsiteY4" fmla="*/ 0 h 3628572"/>
              <a:gd name="connsiteX5" fmla="*/ 3773714 w 4434987"/>
              <a:gd name="connsiteY5" fmla="*/ 14515 h 3628572"/>
              <a:gd name="connsiteX6" fmla="*/ 3860800 w 4434987"/>
              <a:gd name="connsiteY6" fmla="*/ 43543 h 3628572"/>
              <a:gd name="connsiteX7" fmla="*/ 3991301 w 4434987"/>
              <a:gd name="connsiteY7" fmla="*/ 53974 h 3628572"/>
              <a:gd name="connsiteX8" fmla="*/ 3990367 w 4434987"/>
              <a:gd name="connsiteY8" fmla="*/ 53726 h 3628572"/>
              <a:gd name="connsiteX9" fmla="*/ 3996490 w 4434987"/>
              <a:gd name="connsiteY9" fmla="*/ 55327 h 3628572"/>
              <a:gd name="connsiteX10" fmla="*/ 4122057 w 4434987"/>
              <a:gd name="connsiteY10" fmla="*/ 87086 h 3628572"/>
              <a:gd name="connsiteX11" fmla="*/ 4339771 w 4434987"/>
              <a:gd name="connsiteY11" fmla="*/ 101600 h 3628572"/>
              <a:gd name="connsiteX12" fmla="*/ 4397828 w 4434987"/>
              <a:gd name="connsiteY12" fmla="*/ 145143 h 3628572"/>
              <a:gd name="connsiteX13" fmla="*/ 4431677 w 4434987"/>
              <a:gd name="connsiteY13" fmla="*/ 176230 h 3628572"/>
              <a:gd name="connsiteX14" fmla="*/ 4434987 w 4434987"/>
              <a:gd name="connsiteY14" fmla="*/ 180889 h 3628572"/>
              <a:gd name="connsiteX15" fmla="*/ 4434987 w 4434987"/>
              <a:gd name="connsiteY15" fmla="*/ 963747 h 3628572"/>
              <a:gd name="connsiteX16" fmla="*/ 4412343 w 4434987"/>
              <a:gd name="connsiteY16" fmla="*/ 1001486 h 3628572"/>
              <a:gd name="connsiteX17" fmla="*/ 4368800 w 4434987"/>
              <a:gd name="connsiteY17" fmla="*/ 1059543 h 3628572"/>
              <a:gd name="connsiteX18" fmla="*/ 4310743 w 4434987"/>
              <a:gd name="connsiteY18" fmla="*/ 1190172 h 3628572"/>
              <a:gd name="connsiteX19" fmla="*/ 4238171 w 4434987"/>
              <a:gd name="connsiteY19" fmla="*/ 1277257 h 3628572"/>
              <a:gd name="connsiteX20" fmla="*/ 4194628 w 4434987"/>
              <a:gd name="connsiteY20" fmla="*/ 1364343 h 3628572"/>
              <a:gd name="connsiteX21" fmla="*/ 4136571 w 4434987"/>
              <a:gd name="connsiteY21" fmla="*/ 1451429 h 3628572"/>
              <a:gd name="connsiteX22" fmla="*/ 4107543 w 4434987"/>
              <a:gd name="connsiteY22" fmla="*/ 1494972 h 3628572"/>
              <a:gd name="connsiteX23" fmla="*/ 3976914 w 4434987"/>
              <a:gd name="connsiteY23" fmla="*/ 1669143 h 3628572"/>
              <a:gd name="connsiteX24" fmla="*/ 3875314 w 4434987"/>
              <a:gd name="connsiteY24" fmla="*/ 1828800 h 3628572"/>
              <a:gd name="connsiteX25" fmla="*/ 3788228 w 4434987"/>
              <a:gd name="connsiteY25" fmla="*/ 1915886 h 3628572"/>
              <a:gd name="connsiteX26" fmla="*/ 3672114 w 4434987"/>
              <a:gd name="connsiteY26" fmla="*/ 2002972 h 3628572"/>
              <a:gd name="connsiteX27" fmla="*/ 3614057 w 4434987"/>
              <a:gd name="connsiteY27" fmla="*/ 2061029 h 3628572"/>
              <a:gd name="connsiteX28" fmla="*/ 3526971 w 4434987"/>
              <a:gd name="connsiteY28" fmla="*/ 2104572 h 3628572"/>
              <a:gd name="connsiteX29" fmla="*/ 3483428 w 4434987"/>
              <a:gd name="connsiteY29" fmla="*/ 2133600 h 3628572"/>
              <a:gd name="connsiteX30" fmla="*/ 3439886 w 4434987"/>
              <a:gd name="connsiteY30" fmla="*/ 2148115 h 3628572"/>
              <a:gd name="connsiteX31" fmla="*/ 3396343 w 4434987"/>
              <a:gd name="connsiteY31" fmla="*/ 2177143 h 3628572"/>
              <a:gd name="connsiteX32" fmla="*/ 3354526 w 4434987"/>
              <a:gd name="connsiteY32" fmla="*/ 2190252 h 3628572"/>
              <a:gd name="connsiteX33" fmla="*/ 3358037 w 4434987"/>
              <a:gd name="connsiteY33" fmla="*/ 2187630 h 3628572"/>
              <a:gd name="connsiteX34" fmla="*/ 3358606 w 4434987"/>
              <a:gd name="connsiteY34" fmla="*/ 2187238 h 3628572"/>
              <a:gd name="connsiteX35" fmla="*/ 3359959 w 4434987"/>
              <a:gd name="connsiteY35" fmla="*/ 2186195 h 3628572"/>
              <a:gd name="connsiteX36" fmla="*/ 3358037 w 4434987"/>
              <a:gd name="connsiteY36" fmla="*/ 2187630 h 3628572"/>
              <a:gd name="connsiteX37" fmla="*/ 3343895 w 4434987"/>
              <a:gd name="connsiteY37" fmla="*/ 2197396 h 3628572"/>
              <a:gd name="connsiteX38" fmla="*/ 3309257 w 4434987"/>
              <a:gd name="connsiteY38" fmla="*/ 2220686 h 3628572"/>
              <a:gd name="connsiteX39" fmla="*/ 3222171 w 4434987"/>
              <a:gd name="connsiteY39" fmla="*/ 2235200 h 3628572"/>
              <a:gd name="connsiteX40" fmla="*/ 3178628 w 4434987"/>
              <a:gd name="connsiteY40" fmla="*/ 2264229 h 3628572"/>
              <a:gd name="connsiteX41" fmla="*/ 3136813 w 4434987"/>
              <a:gd name="connsiteY41" fmla="*/ 2277337 h 3628572"/>
              <a:gd name="connsiteX42" fmla="*/ 3140325 w 4434987"/>
              <a:gd name="connsiteY42" fmla="*/ 2274715 h 3628572"/>
              <a:gd name="connsiteX43" fmla="*/ 3140895 w 4434987"/>
              <a:gd name="connsiteY43" fmla="*/ 2274321 h 3628572"/>
              <a:gd name="connsiteX44" fmla="*/ 3142248 w 4434987"/>
              <a:gd name="connsiteY44" fmla="*/ 2273279 h 3628572"/>
              <a:gd name="connsiteX45" fmla="*/ 3140325 w 4434987"/>
              <a:gd name="connsiteY45" fmla="*/ 2274715 h 3628572"/>
              <a:gd name="connsiteX46" fmla="*/ 3126184 w 4434987"/>
              <a:gd name="connsiteY46" fmla="*/ 2284480 h 3628572"/>
              <a:gd name="connsiteX47" fmla="*/ 3091543 w 4434987"/>
              <a:gd name="connsiteY47" fmla="*/ 2307772 h 3628572"/>
              <a:gd name="connsiteX48" fmla="*/ 3004457 w 4434987"/>
              <a:gd name="connsiteY48" fmla="*/ 2322286 h 3628572"/>
              <a:gd name="connsiteX49" fmla="*/ 2960914 w 4434987"/>
              <a:gd name="connsiteY49" fmla="*/ 2351315 h 3628572"/>
              <a:gd name="connsiteX50" fmla="*/ 1785257 w 4434987"/>
              <a:gd name="connsiteY50" fmla="*/ 2365829 h 3628572"/>
              <a:gd name="connsiteX51" fmla="*/ 1750616 w 4434987"/>
              <a:gd name="connsiteY51" fmla="*/ 2342537 h 3628572"/>
              <a:gd name="connsiteX52" fmla="*/ 1736473 w 4434987"/>
              <a:gd name="connsiteY52" fmla="*/ 2332771 h 3628572"/>
              <a:gd name="connsiteX53" fmla="*/ 1734553 w 4434987"/>
              <a:gd name="connsiteY53" fmla="*/ 2331337 h 3628572"/>
              <a:gd name="connsiteX54" fmla="*/ 1735905 w 4434987"/>
              <a:gd name="connsiteY54" fmla="*/ 2332379 h 3628572"/>
              <a:gd name="connsiteX55" fmla="*/ 1736473 w 4434987"/>
              <a:gd name="connsiteY55" fmla="*/ 2332771 h 3628572"/>
              <a:gd name="connsiteX56" fmla="*/ 1739987 w 4434987"/>
              <a:gd name="connsiteY56" fmla="*/ 2335395 h 3628572"/>
              <a:gd name="connsiteX57" fmla="*/ 1698171 w 4434987"/>
              <a:gd name="connsiteY57" fmla="*/ 2322286 h 3628572"/>
              <a:gd name="connsiteX58" fmla="*/ 1654628 w 4434987"/>
              <a:gd name="connsiteY58" fmla="*/ 2293257 h 3628572"/>
              <a:gd name="connsiteX59" fmla="*/ 1567543 w 4434987"/>
              <a:gd name="connsiteY59" fmla="*/ 2235200 h 3628572"/>
              <a:gd name="connsiteX60" fmla="*/ 1524000 w 4434987"/>
              <a:gd name="connsiteY60" fmla="*/ 2206172 h 3628572"/>
              <a:gd name="connsiteX61" fmla="*/ 1480457 w 4434987"/>
              <a:gd name="connsiteY61" fmla="*/ 2162629 h 3628572"/>
              <a:gd name="connsiteX62" fmla="*/ 1262743 w 4434987"/>
              <a:gd name="connsiteY62" fmla="*/ 2148115 h 3628572"/>
              <a:gd name="connsiteX63" fmla="*/ 1175657 w 4434987"/>
              <a:gd name="connsiteY63" fmla="*/ 2191657 h 3628572"/>
              <a:gd name="connsiteX64" fmla="*/ 1132114 w 4434987"/>
              <a:gd name="connsiteY64" fmla="*/ 2235200 h 3628572"/>
              <a:gd name="connsiteX65" fmla="*/ 1088571 w 4434987"/>
              <a:gd name="connsiteY65" fmla="*/ 2278743 h 3628572"/>
              <a:gd name="connsiteX66" fmla="*/ 957943 w 4434987"/>
              <a:gd name="connsiteY66" fmla="*/ 2409372 h 3628572"/>
              <a:gd name="connsiteX67" fmla="*/ 914400 w 4434987"/>
              <a:gd name="connsiteY67" fmla="*/ 2481943 h 3628572"/>
              <a:gd name="connsiteX68" fmla="*/ 870857 w 4434987"/>
              <a:gd name="connsiteY68" fmla="*/ 2583543 h 3628572"/>
              <a:gd name="connsiteX69" fmla="*/ 827314 w 4434987"/>
              <a:gd name="connsiteY69" fmla="*/ 2714172 h 3628572"/>
              <a:gd name="connsiteX70" fmla="*/ 798286 w 4434987"/>
              <a:gd name="connsiteY70" fmla="*/ 2757715 h 3628572"/>
              <a:gd name="connsiteX71" fmla="*/ 783771 w 4434987"/>
              <a:gd name="connsiteY71" fmla="*/ 3367315 h 3628572"/>
              <a:gd name="connsiteX72" fmla="*/ 754743 w 4434987"/>
              <a:gd name="connsiteY72" fmla="*/ 3439886 h 3628572"/>
              <a:gd name="connsiteX73" fmla="*/ 740228 w 4434987"/>
              <a:gd name="connsiteY73" fmla="*/ 3483429 h 3628572"/>
              <a:gd name="connsiteX74" fmla="*/ 711200 w 4434987"/>
              <a:gd name="connsiteY74" fmla="*/ 3526972 h 3628572"/>
              <a:gd name="connsiteX75" fmla="*/ 667657 w 4434987"/>
              <a:gd name="connsiteY75" fmla="*/ 3614057 h 3628572"/>
              <a:gd name="connsiteX76" fmla="*/ 449943 w 4434987"/>
              <a:gd name="connsiteY76" fmla="*/ 3628572 h 3628572"/>
              <a:gd name="connsiteX77" fmla="*/ 406400 w 4434987"/>
              <a:gd name="connsiteY77" fmla="*/ 3599543 h 3628572"/>
              <a:gd name="connsiteX78" fmla="*/ 362857 w 4434987"/>
              <a:gd name="connsiteY78" fmla="*/ 3556000 h 3628572"/>
              <a:gd name="connsiteX79" fmla="*/ 319314 w 4434987"/>
              <a:gd name="connsiteY79" fmla="*/ 3541486 h 3628572"/>
              <a:gd name="connsiteX80" fmla="*/ 275771 w 4434987"/>
              <a:gd name="connsiteY80" fmla="*/ 3512457 h 3628572"/>
              <a:gd name="connsiteX81" fmla="*/ 217714 w 4434987"/>
              <a:gd name="connsiteY81" fmla="*/ 3497943 h 3628572"/>
              <a:gd name="connsiteX82" fmla="*/ 87086 w 4434987"/>
              <a:gd name="connsiteY82" fmla="*/ 3468915 h 3628572"/>
              <a:gd name="connsiteX83" fmla="*/ 14514 w 4434987"/>
              <a:gd name="connsiteY83" fmla="*/ 3381829 h 3628572"/>
              <a:gd name="connsiteX84" fmla="*/ 0 w 4434987"/>
              <a:gd name="connsiteY84" fmla="*/ 2540000 h 3628572"/>
              <a:gd name="connsiteX85" fmla="*/ 72571 w 4434987"/>
              <a:gd name="connsiteY85" fmla="*/ 2409372 h 3628572"/>
              <a:gd name="connsiteX86" fmla="*/ 130628 w 4434987"/>
              <a:gd name="connsiteY86" fmla="*/ 2162629 h 3628572"/>
              <a:gd name="connsiteX87" fmla="*/ 217714 w 4434987"/>
              <a:gd name="connsiteY87" fmla="*/ 2032000 h 3628572"/>
              <a:gd name="connsiteX88" fmla="*/ 261257 w 4434987"/>
              <a:gd name="connsiteY88" fmla="*/ 1857829 h 3628572"/>
              <a:gd name="connsiteX89" fmla="*/ 284547 w 4434987"/>
              <a:gd name="connsiteY89" fmla="*/ 1823191 h 3628572"/>
              <a:gd name="connsiteX90" fmla="*/ 294313 w 4434987"/>
              <a:gd name="connsiteY90" fmla="*/ 1809050 h 3628572"/>
              <a:gd name="connsiteX91" fmla="*/ 295748 w 4434987"/>
              <a:gd name="connsiteY91" fmla="*/ 1807127 h 3628572"/>
              <a:gd name="connsiteX92" fmla="*/ 294706 w 4434987"/>
              <a:gd name="connsiteY92" fmla="*/ 1808480 h 3628572"/>
              <a:gd name="connsiteX93" fmla="*/ 294313 w 4434987"/>
              <a:gd name="connsiteY93" fmla="*/ 1809050 h 3628572"/>
              <a:gd name="connsiteX94" fmla="*/ 291692 w 4434987"/>
              <a:gd name="connsiteY94" fmla="*/ 1812560 h 3628572"/>
              <a:gd name="connsiteX95" fmla="*/ 304800 w 4434987"/>
              <a:gd name="connsiteY95" fmla="*/ 1770743 h 3628572"/>
              <a:gd name="connsiteX96" fmla="*/ 333828 w 4434987"/>
              <a:gd name="connsiteY96" fmla="*/ 1727200 h 3628572"/>
              <a:gd name="connsiteX97" fmla="*/ 348343 w 4434987"/>
              <a:gd name="connsiteY97" fmla="*/ 1683657 h 3628572"/>
              <a:gd name="connsiteX98" fmla="*/ 391886 w 4434987"/>
              <a:gd name="connsiteY98" fmla="*/ 1582057 h 3628572"/>
              <a:gd name="connsiteX99" fmla="*/ 415178 w 4434987"/>
              <a:gd name="connsiteY99" fmla="*/ 1547417 h 3628572"/>
              <a:gd name="connsiteX100" fmla="*/ 424942 w 4434987"/>
              <a:gd name="connsiteY100" fmla="*/ 1533276 h 3628572"/>
              <a:gd name="connsiteX101" fmla="*/ 426377 w 4434987"/>
              <a:gd name="connsiteY101" fmla="*/ 1531354 h 3628572"/>
              <a:gd name="connsiteX102" fmla="*/ 425336 w 4434987"/>
              <a:gd name="connsiteY102" fmla="*/ 1532706 h 3628572"/>
              <a:gd name="connsiteX103" fmla="*/ 424942 w 4434987"/>
              <a:gd name="connsiteY103" fmla="*/ 1533276 h 3628572"/>
              <a:gd name="connsiteX104" fmla="*/ 422319 w 4434987"/>
              <a:gd name="connsiteY104" fmla="*/ 1536789 h 3628572"/>
              <a:gd name="connsiteX105" fmla="*/ 435428 w 4434987"/>
              <a:gd name="connsiteY105" fmla="*/ 1494972 h 3628572"/>
              <a:gd name="connsiteX106" fmla="*/ 478971 w 4434987"/>
              <a:gd name="connsiteY106" fmla="*/ 1407886 h 3628572"/>
              <a:gd name="connsiteX107" fmla="*/ 502263 w 4434987"/>
              <a:gd name="connsiteY107" fmla="*/ 1373245 h 3628572"/>
              <a:gd name="connsiteX108" fmla="*/ 512028 w 4434987"/>
              <a:gd name="connsiteY108" fmla="*/ 1359103 h 3628572"/>
              <a:gd name="connsiteX109" fmla="*/ 513463 w 4434987"/>
              <a:gd name="connsiteY109" fmla="*/ 1357182 h 3628572"/>
              <a:gd name="connsiteX110" fmla="*/ 512421 w 4434987"/>
              <a:gd name="connsiteY110" fmla="*/ 1358534 h 3628572"/>
              <a:gd name="connsiteX111" fmla="*/ 512028 w 4434987"/>
              <a:gd name="connsiteY111" fmla="*/ 1359103 h 3628572"/>
              <a:gd name="connsiteX112" fmla="*/ 509406 w 4434987"/>
              <a:gd name="connsiteY112" fmla="*/ 1362616 h 3628572"/>
              <a:gd name="connsiteX113" fmla="*/ 522514 w 4434987"/>
              <a:gd name="connsiteY113" fmla="*/ 1320800 h 3628572"/>
              <a:gd name="connsiteX114" fmla="*/ 566057 w 4434987"/>
              <a:gd name="connsiteY114" fmla="*/ 1233715 h 3628572"/>
              <a:gd name="connsiteX115" fmla="*/ 609600 w 4434987"/>
              <a:gd name="connsiteY115" fmla="*/ 1117600 h 3628572"/>
              <a:gd name="connsiteX116" fmla="*/ 638307 w 4434987"/>
              <a:gd name="connsiteY116" fmla="*/ 1062676 h 3628572"/>
              <a:gd name="connsiteX117" fmla="*/ 637444 w 4434987"/>
              <a:gd name="connsiteY117" fmla="*/ 1068627 h 3628572"/>
              <a:gd name="connsiteX118" fmla="*/ 637240 w 4434987"/>
              <a:gd name="connsiteY118" fmla="*/ 1069777 h 3628572"/>
              <a:gd name="connsiteX119" fmla="*/ 636930 w 4434987"/>
              <a:gd name="connsiteY119" fmla="*/ 1072170 h 3628572"/>
              <a:gd name="connsiteX120" fmla="*/ 637444 w 4434987"/>
              <a:gd name="connsiteY120" fmla="*/ 1068627 h 3628572"/>
              <a:gd name="connsiteX121" fmla="*/ 638826 w 4434987"/>
              <a:gd name="connsiteY121" fmla="*/ 1060814 h 3628572"/>
              <a:gd name="connsiteX122" fmla="*/ 653143 w 4434987"/>
              <a:gd name="connsiteY122" fmla="*/ 986972 h 3628572"/>
              <a:gd name="connsiteX123" fmla="*/ 682171 w 4434987"/>
              <a:gd name="connsiteY123" fmla="*/ 943429 h 3628572"/>
              <a:gd name="connsiteX124" fmla="*/ 725714 w 4434987"/>
              <a:gd name="connsiteY124" fmla="*/ 885372 h 3628572"/>
              <a:gd name="connsiteX125" fmla="*/ 740228 w 4434987"/>
              <a:gd name="connsiteY125" fmla="*/ 841829 h 3628572"/>
              <a:gd name="connsiteX126" fmla="*/ 783771 w 4434987"/>
              <a:gd name="connsiteY126" fmla="*/ 769257 h 3628572"/>
              <a:gd name="connsiteX127" fmla="*/ 856343 w 4434987"/>
              <a:gd name="connsiteY127" fmla="*/ 667657 h 3628572"/>
              <a:gd name="connsiteX128" fmla="*/ 899886 w 4434987"/>
              <a:gd name="connsiteY128" fmla="*/ 624115 h 3628572"/>
              <a:gd name="connsiteX129" fmla="*/ 943428 w 4434987"/>
              <a:gd name="connsiteY129" fmla="*/ 580572 h 3628572"/>
              <a:gd name="connsiteX130" fmla="*/ 1030514 w 4434987"/>
              <a:gd name="connsiteY130" fmla="*/ 493486 h 3628572"/>
              <a:gd name="connsiteX131" fmla="*/ 1045028 w 4434987"/>
              <a:gd name="connsiteY131" fmla="*/ 449943 h 3628572"/>
              <a:gd name="connsiteX132" fmla="*/ 1175657 w 4434987"/>
              <a:gd name="connsiteY132" fmla="*/ 348343 h 3628572"/>
              <a:gd name="connsiteX133" fmla="*/ 1306286 w 4434987"/>
              <a:gd name="connsiteY133" fmla="*/ 319315 h 3628572"/>
              <a:gd name="connsiteX134" fmla="*/ 1349828 w 4434987"/>
              <a:gd name="connsiteY134" fmla="*/ 275772 h 3628572"/>
              <a:gd name="connsiteX135" fmla="*/ 1436914 w 4434987"/>
              <a:gd name="connsiteY135" fmla="*/ 232229 h 3628572"/>
              <a:gd name="connsiteX136" fmla="*/ 1509486 w 4434987"/>
              <a:gd name="connsiteY136" fmla="*/ 203200 h 3628572"/>
              <a:gd name="connsiteX137" fmla="*/ 1553028 w 4434987"/>
              <a:gd name="connsiteY137" fmla="*/ 188686 h 3628572"/>
              <a:gd name="connsiteX138" fmla="*/ 1596571 w 4434987"/>
              <a:gd name="connsiteY138" fmla="*/ 159657 h 3628572"/>
              <a:gd name="connsiteX139" fmla="*/ 1654628 w 4434987"/>
              <a:gd name="connsiteY139" fmla="*/ 145143 h 3628572"/>
              <a:gd name="connsiteX140" fmla="*/ 1741714 w 4434987"/>
              <a:gd name="connsiteY140" fmla="*/ 101600 h 3628572"/>
              <a:gd name="connsiteX141" fmla="*/ 1872343 w 4434987"/>
              <a:gd name="connsiteY141" fmla="*/ 72572 h 3628572"/>
              <a:gd name="connsiteX142" fmla="*/ 1959428 w 4434987"/>
              <a:gd name="connsiteY142" fmla="*/ 58057 h 3628572"/>
              <a:gd name="connsiteX143" fmla="*/ 2133600 w 4434987"/>
              <a:gd name="connsiteY143" fmla="*/ 14515 h 362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434987" h="3628572">
                <a:moveTo>
                  <a:pt x="3984379" y="52131"/>
                </a:moveTo>
                <a:lnTo>
                  <a:pt x="3990367" y="53726"/>
                </a:lnTo>
                <a:lnTo>
                  <a:pt x="3985164" y="52365"/>
                </a:lnTo>
                <a:cubicBezTo>
                  <a:pt x="3983303" y="51868"/>
                  <a:pt x="3983199" y="51827"/>
                  <a:pt x="3984379" y="52131"/>
                </a:cubicBezTo>
                <a:close/>
                <a:moveTo>
                  <a:pt x="3222171" y="0"/>
                </a:moveTo>
                <a:cubicBezTo>
                  <a:pt x="3406019" y="4838"/>
                  <a:pt x="3590229" y="2005"/>
                  <a:pt x="3773714" y="14515"/>
                </a:cubicBezTo>
                <a:cubicBezTo>
                  <a:pt x="3804242" y="16596"/>
                  <a:pt x="3830725" y="37904"/>
                  <a:pt x="3860800" y="43543"/>
                </a:cubicBezTo>
                <a:cubicBezTo>
                  <a:pt x="4138036" y="95524"/>
                  <a:pt x="4024068" y="62859"/>
                  <a:pt x="3991301" y="53974"/>
                </a:cubicBezTo>
                <a:lnTo>
                  <a:pt x="3990367" y="53726"/>
                </a:lnTo>
                <a:lnTo>
                  <a:pt x="3996490" y="55327"/>
                </a:lnTo>
                <a:cubicBezTo>
                  <a:pt x="4014031" y="59870"/>
                  <a:pt x="4051635" y="69480"/>
                  <a:pt x="4122057" y="87086"/>
                </a:cubicBezTo>
                <a:cubicBezTo>
                  <a:pt x="4194628" y="91924"/>
                  <a:pt x="4268599" y="86616"/>
                  <a:pt x="4339771" y="101600"/>
                </a:cubicBezTo>
                <a:cubicBezTo>
                  <a:pt x="4363443" y="106583"/>
                  <a:pt x="4379461" y="129400"/>
                  <a:pt x="4397828" y="145143"/>
                </a:cubicBezTo>
                <a:cubicBezTo>
                  <a:pt x="4414865" y="159746"/>
                  <a:pt x="4425045" y="169106"/>
                  <a:pt x="4431677" y="176230"/>
                </a:cubicBezTo>
                <a:lnTo>
                  <a:pt x="4434987" y="180889"/>
                </a:lnTo>
                <a:lnTo>
                  <a:pt x="4434987" y="963747"/>
                </a:lnTo>
                <a:lnTo>
                  <a:pt x="4412343" y="1001486"/>
                </a:lnTo>
                <a:cubicBezTo>
                  <a:pt x="4398924" y="1021614"/>
                  <a:pt x="4381246" y="1038800"/>
                  <a:pt x="4368800" y="1059543"/>
                </a:cubicBezTo>
                <a:cubicBezTo>
                  <a:pt x="4331011" y="1122525"/>
                  <a:pt x="4329582" y="1133653"/>
                  <a:pt x="4310743" y="1190172"/>
                </a:cubicBezTo>
                <a:cubicBezTo>
                  <a:pt x="4286552" y="1219200"/>
                  <a:pt x="4259131" y="1245817"/>
                  <a:pt x="4238171" y="1277257"/>
                </a:cubicBezTo>
                <a:cubicBezTo>
                  <a:pt x="4220168" y="1304261"/>
                  <a:pt x="4209142" y="1335314"/>
                  <a:pt x="4194628" y="1364343"/>
                </a:cubicBezTo>
                <a:cubicBezTo>
                  <a:pt x="4179026" y="1395548"/>
                  <a:pt x="4155923" y="1422400"/>
                  <a:pt x="4136571" y="1451429"/>
                </a:cubicBezTo>
                <a:lnTo>
                  <a:pt x="4107543" y="1494972"/>
                </a:lnTo>
                <a:cubicBezTo>
                  <a:pt x="4009073" y="1642677"/>
                  <a:pt x="4057460" y="1588597"/>
                  <a:pt x="3976914" y="1669143"/>
                </a:cubicBezTo>
                <a:cubicBezTo>
                  <a:pt x="3932309" y="1713748"/>
                  <a:pt x="3909181" y="1775581"/>
                  <a:pt x="3875314" y="1828800"/>
                </a:cubicBezTo>
                <a:cubicBezTo>
                  <a:pt x="3795714" y="1855334"/>
                  <a:pt x="3856780" y="1824483"/>
                  <a:pt x="3788228" y="1915886"/>
                </a:cubicBezTo>
                <a:cubicBezTo>
                  <a:pt x="3741835" y="1977744"/>
                  <a:pt x="3738789" y="1951114"/>
                  <a:pt x="3672114" y="2002972"/>
                </a:cubicBezTo>
                <a:cubicBezTo>
                  <a:pt x="3650511" y="2019774"/>
                  <a:pt x="3634837" y="2043218"/>
                  <a:pt x="3614057" y="2061029"/>
                </a:cubicBezTo>
                <a:cubicBezTo>
                  <a:pt x="3555827" y="2110940"/>
                  <a:pt x="3588779" y="2073668"/>
                  <a:pt x="3526971" y="2104572"/>
                </a:cubicBezTo>
                <a:cubicBezTo>
                  <a:pt x="3511369" y="2112373"/>
                  <a:pt x="3499030" y="2125799"/>
                  <a:pt x="3483428" y="2133600"/>
                </a:cubicBezTo>
                <a:cubicBezTo>
                  <a:pt x="3469744" y="2140442"/>
                  <a:pt x="3453570" y="2141273"/>
                  <a:pt x="3439886" y="2148115"/>
                </a:cubicBezTo>
                <a:cubicBezTo>
                  <a:pt x="3424284" y="2155916"/>
                  <a:pt x="3411945" y="2169342"/>
                  <a:pt x="3396343" y="2177143"/>
                </a:cubicBezTo>
                <a:cubicBezTo>
                  <a:pt x="3336255" y="2207186"/>
                  <a:pt x="3345678" y="2197275"/>
                  <a:pt x="3354526" y="2190252"/>
                </a:cubicBezTo>
                <a:lnTo>
                  <a:pt x="3358037" y="2187630"/>
                </a:lnTo>
                <a:lnTo>
                  <a:pt x="3358606" y="2187238"/>
                </a:lnTo>
                <a:cubicBezTo>
                  <a:pt x="3360918" y="2185594"/>
                  <a:pt x="3361004" y="2185469"/>
                  <a:pt x="3359959" y="2186195"/>
                </a:cubicBezTo>
                <a:lnTo>
                  <a:pt x="3358037" y="2187630"/>
                </a:lnTo>
                <a:lnTo>
                  <a:pt x="3343895" y="2197396"/>
                </a:lnTo>
                <a:cubicBezTo>
                  <a:pt x="3336035" y="2202747"/>
                  <a:pt x="3324854" y="2210288"/>
                  <a:pt x="3309257" y="2220686"/>
                </a:cubicBezTo>
                <a:cubicBezTo>
                  <a:pt x="3280228" y="2225524"/>
                  <a:pt x="3250090" y="2225894"/>
                  <a:pt x="3222171" y="2235200"/>
                </a:cubicBezTo>
                <a:cubicBezTo>
                  <a:pt x="3205622" y="2240716"/>
                  <a:pt x="3194230" y="2256428"/>
                  <a:pt x="3178628" y="2264229"/>
                </a:cubicBezTo>
                <a:cubicBezTo>
                  <a:pt x="3118537" y="2294275"/>
                  <a:pt x="3127963" y="2284362"/>
                  <a:pt x="3136813" y="2277337"/>
                </a:cubicBezTo>
                <a:lnTo>
                  <a:pt x="3140325" y="2274715"/>
                </a:lnTo>
                <a:lnTo>
                  <a:pt x="3140895" y="2274321"/>
                </a:lnTo>
                <a:cubicBezTo>
                  <a:pt x="3143207" y="2272678"/>
                  <a:pt x="3143293" y="2272554"/>
                  <a:pt x="3142248" y="2273279"/>
                </a:cubicBezTo>
                <a:lnTo>
                  <a:pt x="3140325" y="2274715"/>
                </a:lnTo>
                <a:lnTo>
                  <a:pt x="3126184" y="2284480"/>
                </a:lnTo>
                <a:cubicBezTo>
                  <a:pt x="3118324" y="2289832"/>
                  <a:pt x="3107142" y="2297373"/>
                  <a:pt x="3091543" y="2307772"/>
                </a:cubicBezTo>
                <a:cubicBezTo>
                  <a:pt x="3062514" y="2312610"/>
                  <a:pt x="3032376" y="2312980"/>
                  <a:pt x="3004457" y="2322286"/>
                </a:cubicBezTo>
                <a:cubicBezTo>
                  <a:pt x="2987908" y="2327802"/>
                  <a:pt x="2978347" y="2350692"/>
                  <a:pt x="2960914" y="2351315"/>
                </a:cubicBezTo>
                <a:cubicBezTo>
                  <a:pt x="2569248" y="2365303"/>
                  <a:pt x="2177143" y="2360991"/>
                  <a:pt x="1785257" y="2365829"/>
                </a:cubicBezTo>
                <a:cubicBezTo>
                  <a:pt x="1769658" y="2355430"/>
                  <a:pt x="1758477" y="2347889"/>
                  <a:pt x="1750616" y="2342537"/>
                </a:cubicBezTo>
                <a:lnTo>
                  <a:pt x="1736473" y="2332771"/>
                </a:lnTo>
                <a:lnTo>
                  <a:pt x="1734553" y="2331337"/>
                </a:lnTo>
                <a:cubicBezTo>
                  <a:pt x="1733507" y="2330611"/>
                  <a:pt x="1733593" y="2330735"/>
                  <a:pt x="1735905" y="2332379"/>
                </a:cubicBezTo>
                <a:lnTo>
                  <a:pt x="1736473" y="2332771"/>
                </a:lnTo>
                <a:lnTo>
                  <a:pt x="1739987" y="2335395"/>
                </a:lnTo>
                <a:cubicBezTo>
                  <a:pt x="1748837" y="2342420"/>
                  <a:pt x="1758263" y="2352332"/>
                  <a:pt x="1698171" y="2322286"/>
                </a:cubicBezTo>
                <a:cubicBezTo>
                  <a:pt x="1682569" y="2314485"/>
                  <a:pt x="1669142" y="2302933"/>
                  <a:pt x="1654628" y="2293257"/>
                </a:cubicBezTo>
                <a:cubicBezTo>
                  <a:pt x="1578106" y="2267750"/>
                  <a:pt x="1640026" y="2295602"/>
                  <a:pt x="1567543" y="2235200"/>
                </a:cubicBezTo>
                <a:cubicBezTo>
                  <a:pt x="1554142" y="2224033"/>
                  <a:pt x="1537401" y="2217339"/>
                  <a:pt x="1524000" y="2206172"/>
                </a:cubicBezTo>
                <a:cubicBezTo>
                  <a:pt x="1508231" y="2193031"/>
                  <a:pt x="1500495" y="2167082"/>
                  <a:pt x="1480457" y="2162629"/>
                </a:cubicBezTo>
                <a:cubicBezTo>
                  <a:pt x="1409457" y="2146851"/>
                  <a:pt x="1335314" y="2152953"/>
                  <a:pt x="1262743" y="2148115"/>
                </a:cubicBezTo>
                <a:cubicBezTo>
                  <a:pt x="1206470" y="2185629"/>
                  <a:pt x="1235749" y="2171627"/>
                  <a:pt x="1175657" y="2191657"/>
                </a:cubicBezTo>
                <a:cubicBezTo>
                  <a:pt x="1156184" y="2198148"/>
                  <a:pt x="1146628" y="2220686"/>
                  <a:pt x="1132114" y="2235200"/>
                </a:cubicBezTo>
                <a:lnTo>
                  <a:pt x="1088571" y="2278743"/>
                </a:lnTo>
                <a:cubicBezTo>
                  <a:pt x="1066797" y="2300517"/>
                  <a:pt x="957948" y="2409366"/>
                  <a:pt x="957943" y="2409372"/>
                </a:cubicBezTo>
                <a:cubicBezTo>
                  <a:pt x="940079" y="2431206"/>
                  <a:pt x="928100" y="2457283"/>
                  <a:pt x="914400" y="2481943"/>
                </a:cubicBezTo>
                <a:cubicBezTo>
                  <a:pt x="884507" y="2535751"/>
                  <a:pt x="887986" y="2532155"/>
                  <a:pt x="870857" y="2583543"/>
                </a:cubicBezTo>
                <a:cubicBezTo>
                  <a:pt x="804898" y="2682480"/>
                  <a:pt x="879458" y="2557736"/>
                  <a:pt x="827314" y="2714172"/>
                </a:cubicBezTo>
                <a:cubicBezTo>
                  <a:pt x="821798" y="2730721"/>
                  <a:pt x="799446" y="2740310"/>
                  <a:pt x="798286" y="2757715"/>
                </a:cubicBezTo>
                <a:cubicBezTo>
                  <a:pt x="784765" y="2960522"/>
                  <a:pt x="788609" y="3164115"/>
                  <a:pt x="783771" y="3367315"/>
                </a:cubicBezTo>
                <a:cubicBezTo>
                  <a:pt x="774095" y="3391505"/>
                  <a:pt x="763891" y="3415491"/>
                  <a:pt x="754743" y="3439886"/>
                </a:cubicBezTo>
                <a:cubicBezTo>
                  <a:pt x="749371" y="3454211"/>
                  <a:pt x="747070" y="3469745"/>
                  <a:pt x="740228" y="3483429"/>
                </a:cubicBezTo>
                <a:cubicBezTo>
                  <a:pt x="732427" y="3499031"/>
                  <a:pt x="719001" y="3511370"/>
                  <a:pt x="711200" y="3526972"/>
                </a:cubicBezTo>
                <a:cubicBezTo>
                  <a:pt x="703399" y="3542574"/>
                  <a:pt x="691230" y="3608511"/>
                  <a:pt x="667657" y="3614057"/>
                </a:cubicBezTo>
                <a:cubicBezTo>
                  <a:pt x="596858" y="3630716"/>
                  <a:pt x="522514" y="3623734"/>
                  <a:pt x="449943" y="3628572"/>
                </a:cubicBezTo>
                <a:cubicBezTo>
                  <a:pt x="435429" y="3618896"/>
                  <a:pt x="419801" y="3610710"/>
                  <a:pt x="406400" y="3599543"/>
                </a:cubicBezTo>
                <a:cubicBezTo>
                  <a:pt x="390631" y="3586402"/>
                  <a:pt x="379936" y="3567386"/>
                  <a:pt x="362857" y="3556000"/>
                </a:cubicBezTo>
                <a:cubicBezTo>
                  <a:pt x="350127" y="3547513"/>
                  <a:pt x="332998" y="3548328"/>
                  <a:pt x="319314" y="3541486"/>
                </a:cubicBezTo>
                <a:cubicBezTo>
                  <a:pt x="303712" y="3533685"/>
                  <a:pt x="290285" y="3522133"/>
                  <a:pt x="275771" y="3512457"/>
                </a:cubicBezTo>
                <a:cubicBezTo>
                  <a:pt x="256419" y="3507619"/>
                  <a:pt x="237151" y="3502428"/>
                  <a:pt x="217714" y="3497943"/>
                </a:cubicBezTo>
                <a:cubicBezTo>
                  <a:pt x="174251" y="3487913"/>
                  <a:pt x="128260" y="3486071"/>
                  <a:pt x="87086" y="3468915"/>
                </a:cubicBezTo>
                <a:cubicBezTo>
                  <a:pt x="77814" y="3465052"/>
                  <a:pt x="15321" y="3398247"/>
                  <a:pt x="14514" y="3381829"/>
                </a:cubicBezTo>
                <a:cubicBezTo>
                  <a:pt x="728" y="3101516"/>
                  <a:pt x="4838" y="2820610"/>
                  <a:pt x="0" y="2540000"/>
                </a:cubicBezTo>
                <a:cubicBezTo>
                  <a:pt x="38012" y="2444969"/>
                  <a:pt x="13396" y="2488272"/>
                  <a:pt x="72571" y="2409372"/>
                </a:cubicBezTo>
                <a:cubicBezTo>
                  <a:pt x="114480" y="2353494"/>
                  <a:pt x="122293" y="2229314"/>
                  <a:pt x="130628" y="2162629"/>
                </a:cubicBezTo>
                <a:cubicBezTo>
                  <a:pt x="161554" y="2121394"/>
                  <a:pt x="196179" y="2079378"/>
                  <a:pt x="217714" y="2032000"/>
                </a:cubicBezTo>
                <a:cubicBezTo>
                  <a:pt x="247980" y="1965416"/>
                  <a:pt x="249474" y="1928528"/>
                  <a:pt x="261257" y="1857829"/>
                </a:cubicBezTo>
                <a:cubicBezTo>
                  <a:pt x="271656" y="1842232"/>
                  <a:pt x="279196" y="1831051"/>
                  <a:pt x="284547" y="1823191"/>
                </a:cubicBezTo>
                <a:lnTo>
                  <a:pt x="294313" y="1809050"/>
                </a:lnTo>
                <a:lnTo>
                  <a:pt x="295748" y="1807127"/>
                </a:lnTo>
                <a:cubicBezTo>
                  <a:pt x="296474" y="1806082"/>
                  <a:pt x="296349" y="1806168"/>
                  <a:pt x="294706" y="1808480"/>
                </a:cubicBezTo>
                <a:lnTo>
                  <a:pt x="294313" y="1809050"/>
                </a:lnTo>
                <a:lnTo>
                  <a:pt x="291692" y="1812560"/>
                </a:lnTo>
                <a:cubicBezTo>
                  <a:pt x="284668" y="1821408"/>
                  <a:pt x="274757" y="1830831"/>
                  <a:pt x="304800" y="1770743"/>
                </a:cubicBezTo>
                <a:cubicBezTo>
                  <a:pt x="312601" y="1755141"/>
                  <a:pt x="326027" y="1742802"/>
                  <a:pt x="333828" y="1727200"/>
                </a:cubicBezTo>
                <a:cubicBezTo>
                  <a:pt x="340670" y="1713516"/>
                  <a:pt x="341501" y="1697341"/>
                  <a:pt x="348343" y="1683657"/>
                </a:cubicBezTo>
                <a:cubicBezTo>
                  <a:pt x="398460" y="1583425"/>
                  <a:pt x="361677" y="1702887"/>
                  <a:pt x="391886" y="1582057"/>
                </a:cubicBezTo>
                <a:cubicBezTo>
                  <a:pt x="402285" y="1566458"/>
                  <a:pt x="409826" y="1555277"/>
                  <a:pt x="415178" y="1547417"/>
                </a:cubicBezTo>
                <a:lnTo>
                  <a:pt x="424942" y="1533276"/>
                </a:lnTo>
                <a:lnTo>
                  <a:pt x="426377" y="1531354"/>
                </a:lnTo>
                <a:cubicBezTo>
                  <a:pt x="427103" y="1530308"/>
                  <a:pt x="426979" y="1530394"/>
                  <a:pt x="425336" y="1532706"/>
                </a:cubicBezTo>
                <a:lnTo>
                  <a:pt x="424942" y="1533276"/>
                </a:lnTo>
                <a:lnTo>
                  <a:pt x="422319" y="1536789"/>
                </a:lnTo>
                <a:cubicBezTo>
                  <a:pt x="415294" y="1545639"/>
                  <a:pt x="405382" y="1555065"/>
                  <a:pt x="435428" y="1494972"/>
                </a:cubicBezTo>
                <a:cubicBezTo>
                  <a:pt x="491701" y="1382426"/>
                  <a:pt x="442490" y="1517332"/>
                  <a:pt x="478971" y="1407886"/>
                </a:cubicBezTo>
                <a:cubicBezTo>
                  <a:pt x="489370" y="1392287"/>
                  <a:pt x="496911" y="1381106"/>
                  <a:pt x="502263" y="1373245"/>
                </a:cubicBezTo>
                <a:lnTo>
                  <a:pt x="512028" y="1359103"/>
                </a:lnTo>
                <a:lnTo>
                  <a:pt x="513463" y="1357182"/>
                </a:lnTo>
                <a:cubicBezTo>
                  <a:pt x="514189" y="1356136"/>
                  <a:pt x="514065" y="1356222"/>
                  <a:pt x="512421" y="1358534"/>
                </a:cubicBezTo>
                <a:lnTo>
                  <a:pt x="512028" y="1359103"/>
                </a:lnTo>
                <a:lnTo>
                  <a:pt x="509406" y="1362616"/>
                </a:lnTo>
                <a:cubicBezTo>
                  <a:pt x="502381" y="1371466"/>
                  <a:pt x="492468" y="1380892"/>
                  <a:pt x="522514" y="1320800"/>
                </a:cubicBezTo>
                <a:cubicBezTo>
                  <a:pt x="578788" y="1208252"/>
                  <a:pt x="529575" y="1343161"/>
                  <a:pt x="566057" y="1233715"/>
                </a:cubicBezTo>
                <a:cubicBezTo>
                  <a:pt x="625679" y="1144283"/>
                  <a:pt x="567752" y="1243146"/>
                  <a:pt x="609600" y="1117600"/>
                </a:cubicBezTo>
                <a:cubicBezTo>
                  <a:pt x="639648" y="1027456"/>
                  <a:pt x="640133" y="1046798"/>
                  <a:pt x="638307" y="1062676"/>
                </a:cubicBezTo>
                <a:lnTo>
                  <a:pt x="637444" y="1068627"/>
                </a:lnTo>
                <a:lnTo>
                  <a:pt x="637240" y="1069777"/>
                </a:lnTo>
                <a:cubicBezTo>
                  <a:pt x="636571" y="1073733"/>
                  <a:pt x="636610" y="1073942"/>
                  <a:pt x="636930" y="1072170"/>
                </a:cubicBezTo>
                <a:lnTo>
                  <a:pt x="637444" y="1068627"/>
                </a:lnTo>
                <a:lnTo>
                  <a:pt x="638826" y="1060814"/>
                </a:lnTo>
                <a:cubicBezTo>
                  <a:pt x="641050" y="1048599"/>
                  <a:pt x="645343" y="1025971"/>
                  <a:pt x="653143" y="986972"/>
                </a:cubicBezTo>
                <a:cubicBezTo>
                  <a:pt x="662819" y="972458"/>
                  <a:pt x="672032" y="957624"/>
                  <a:pt x="682171" y="943429"/>
                </a:cubicBezTo>
                <a:cubicBezTo>
                  <a:pt x="696231" y="923744"/>
                  <a:pt x="713712" y="906375"/>
                  <a:pt x="725714" y="885372"/>
                </a:cubicBezTo>
                <a:cubicBezTo>
                  <a:pt x="733305" y="872088"/>
                  <a:pt x="733386" y="855513"/>
                  <a:pt x="740228" y="841829"/>
                </a:cubicBezTo>
                <a:cubicBezTo>
                  <a:pt x="752844" y="816596"/>
                  <a:pt x="768819" y="793180"/>
                  <a:pt x="783771" y="769257"/>
                </a:cubicBezTo>
                <a:cubicBezTo>
                  <a:pt x="810293" y="726822"/>
                  <a:pt x="824419" y="710223"/>
                  <a:pt x="856343" y="667657"/>
                </a:cubicBezTo>
                <a:cubicBezTo>
                  <a:pt x="868659" y="651236"/>
                  <a:pt x="885372" y="638629"/>
                  <a:pt x="899886" y="624115"/>
                </a:cubicBezTo>
                <a:lnTo>
                  <a:pt x="943428" y="580572"/>
                </a:lnTo>
                <a:cubicBezTo>
                  <a:pt x="972457" y="551543"/>
                  <a:pt x="1005310" y="525891"/>
                  <a:pt x="1030514" y="493486"/>
                </a:cubicBezTo>
                <a:cubicBezTo>
                  <a:pt x="1039907" y="481409"/>
                  <a:pt x="1036541" y="462673"/>
                  <a:pt x="1045028" y="449943"/>
                </a:cubicBezTo>
                <a:cubicBezTo>
                  <a:pt x="1072313" y="409015"/>
                  <a:pt x="1132114" y="370114"/>
                  <a:pt x="1175657" y="348343"/>
                </a:cubicBezTo>
                <a:cubicBezTo>
                  <a:pt x="1219200" y="326572"/>
                  <a:pt x="1279393" y="331267"/>
                  <a:pt x="1306286" y="319315"/>
                </a:cubicBezTo>
                <a:cubicBezTo>
                  <a:pt x="1325043" y="310979"/>
                  <a:pt x="1335314" y="290286"/>
                  <a:pt x="1349828" y="275772"/>
                </a:cubicBezTo>
                <a:cubicBezTo>
                  <a:pt x="1378857" y="261258"/>
                  <a:pt x="1407368" y="245659"/>
                  <a:pt x="1436914" y="232229"/>
                </a:cubicBezTo>
                <a:cubicBezTo>
                  <a:pt x="1460633" y="221448"/>
                  <a:pt x="1485091" y="212348"/>
                  <a:pt x="1509486" y="203200"/>
                </a:cubicBezTo>
                <a:cubicBezTo>
                  <a:pt x="1523811" y="197828"/>
                  <a:pt x="1539344" y="195528"/>
                  <a:pt x="1553028" y="188686"/>
                </a:cubicBezTo>
                <a:cubicBezTo>
                  <a:pt x="1568630" y="180885"/>
                  <a:pt x="1582057" y="169333"/>
                  <a:pt x="1596571" y="159657"/>
                </a:cubicBezTo>
                <a:cubicBezTo>
                  <a:pt x="1615923" y="154819"/>
                  <a:pt x="1636293" y="153001"/>
                  <a:pt x="1654628" y="145143"/>
                </a:cubicBezTo>
                <a:cubicBezTo>
                  <a:pt x="1753952" y="102576"/>
                  <a:pt x="1643863" y="126063"/>
                  <a:pt x="1741714" y="101600"/>
                </a:cubicBezTo>
                <a:cubicBezTo>
                  <a:pt x="1784987" y="90782"/>
                  <a:pt x="1828604" y="81320"/>
                  <a:pt x="1872343" y="72572"/>
                </a:cubicBezTo>
                <a:cubicBezTo>
                  <a:pt x="1901200" y="66801"/>
                  <a:pt x="1930878" y="65195"/>
                  <a:pt x="1959428" y="58057"/>
                </a:cubicBezTo>
                <a:cubicBezTo>
                  <a:pt x="2040134" y="37880"/>
                  <a:pt x="2049319" y="16596"/>
                  <a:pt x="2133600" y="14515"/>
                </a:cubicBez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732" y="495409"/>
            <a:ext cx="2750232" cy="21252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59"/>
          <a:stretch/>
        </p:blipFill>
        <p:spPr>
          <a:xfrm>
            <a:off x="1461126" y="1573667"/>
            <a:ext cx="7310587" cy="431528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09307" y="1573667"/>
            <a:ext cx="3907303" cy="440331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23" y="3241641"/>
            <a:ext cx="2176526" cy="3203807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E09F89A6-7824-B55B-8F91-AF7507D8EE1E}"/>
              </a:ext>
            </a:extLst>
          </p:cNvPr>
          <p:cNvSpPr txBox="1"/>
          <p:nvPr/>
        </p:nvSpPr>
        <p:spPr>
          <a:xfrm>
            <a:off x="2595969" y="381042"/>
            <a:ext cx="289395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KONI BLACK" pitchFamily="2" charset="77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01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KONI BLACK" pitchFamily="2" charset="77"/>
              <a:ea typeface="雷盖体" panose="00000800000000000000" pitchFamily="2" charset="-122"/>
              <a:cs typeface="+mn-cs"/>
              <a:sym typeface="雷盖体" panose="00000800000000000000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3FF02-D5AB-A54A-AA9F-BBE989E8FB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72" y="1784678"/>
            <a:ext cx="4637008" cy="360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2050" name="Picture 2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EE9607E4-B917-42C0-B8B5-3437752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AE3C9-4884-40C1-8FE9-FFF49C74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05" y="760248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D4C7E-9EEF-4361-9507-3FAEA006A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2" y="4248362"/>
            <a:ext cx="2729667" cy="2183733"/>
          </a:xfrm>
          <a:prstGeom prst="rect">
            <a:avLst/>
          </a:prstGeom>
        </p:spPr>
      </p:pic>
      <p:pic>
        <p:nvPicPr>
          <p:cNvPr id="9" name="Picture 8" descr="Combo TripU 3N2Ä Novotel PhÃº Quá»c">
            <a:extLst>
              <a:ext uri="{FF2B5EF4-FFF2-40B4-BE49-F238E27FC236}">
                <a16:creationId xmlns:a16="http://schemas.microsoft.com/office/drawing/2014/main" id="{2A35E6CA-042A-4577-912D-B531A0CB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58" y="3960540"/>
            <a:ext cx="3321304" cy="2657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Ã¡y Äiá»n giáº£i 03">
            <a:extLst>
              <a:ext uri="{FF2B5EF4-FFF2-40B4-BE49-F238E27FC236}">
                <a16:creationId xmlns:a16="http://schemas.microsoft.com/office/drawing/2014/main" id="{B607168C-5BE7-41A4-97C7-B019A88D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62" y="4646135"/>
            <a:ext cx="2158301" cy="20824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526940" y="2027598"/>
            <a:ext cx="6416790" cy="51648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645C20-9790-8AB4-7D78-7F7156E353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621" y="698687"/>
            <a:ext cx="11138357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30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AME ĐƯỢC CHIA SẺ MIỄN PHÍ BỚI NK POWERSKILLS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42" name="GAME ĐƯỢC CHIA SẺ MIỄN PHÍ BỚI NK POWERSKILLS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91F3C27D-FC4E-4D8F-B5CB-5B19AAB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AME ĐƯỢC CHIA SẺ MIỄN PHÍ BỚI NK POWERSKILLS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57979-DFEB-4C18-B0A4-C6441FA0ED46}"/>
              </a:ext>
            </a:extLst>
          </p:cNvPr>
          <p:cNvGrpSpPr/>
          <p:nvPr/>
        </p:nvGrpSpPr>
        <p:grpSpPr>
          <a:xfrm>
            <a:off x="4317958" y="-2107769"/>
            <a:ext cx="6301711" cy="6889975"/>
            <a:chOff x="4360343" y="-2060868"/>
            <a:chExt cx="6301711" cy="6889975"/>
          </a:xfrm>
        </p:grpSpPr>
        <p:sp>
          <p:nvSpPr>
            <p:cNvPr id="34" name="Rounded Rectangle 14">
              <a:hlinkClick r:id="rId7"/>
              <a:extLst>
                <a:ext uri="{FF2B5EF4-FFF2-40B4-BE49-F238E27FC236}">
                  <a16:creationId xmlns:a16="http://schemas.microsoft.com/office/drawing/2014/main" id="{85A8952D-BFCA-405A-BE91-DFACE38AB039}"/>
                </a:ext>
              </a:extLst>
            </p:cNvPr>
            <p:cNvSpPr/>
            <p:nvPr/>
          </p:nvSpPr>
          <p:spPr>
            <a:xfrm>
              <a:off x="4360343" y="-2060868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6F188E7-4BFF-4A73-9E77-D30648AD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26318" y="777306"/>
              <a:ext cx="3825825" cy="4051801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GAME ĐƯỢC CHIA SẺ MIỄN PHÍ BỚI NK POWERSKILLS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GAME ĐƯỢC CHIA SẺ MIỄN PHÍ BỚI NK POWERSKILLS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GAME ĐƯỢC CHIA SẺ MIỄN PHÍ BỚI NK POWERSKILLS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GAME ĐƯỢC CHIA SẺ MIỄN PHÍ BỚI NK POWERSKILLS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284825" y="1748125"/>
            <a:ext cx="6416790" cy="516489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C60DB00-E242-4C54-8AF6-D623D5109ABF}"/>
              </a:ext>
            </a:extLst>
          </p:cNvPr>
          <p:cNvGrpSpPr/>
          <p:nvPr/>
        </p:nvGrpSpPr>
        <p:grpSpPr>
          <a:xfrm>
            <a:off x="4572755" y="4356557"/>
            <a:ext cx="6301711" cy="3706119"/>
            <a:chOff x="556127" y="5632749"/>
            <a:chExt cx="6301711" cy="37061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D2E7B6-9184-47A2-963B-29F059F5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465" y="6211527"/>
              <a:ext cx="1838374" cy="1470699"/>
            </a:xfrm>
            <a:prstGeom prst="rect">
              <a:avLst/>
            </a:prstGeom>
          </p:spPr>
        </p:pic>
        <p:pic>
          <p:nvPicPr>
            <p:cNvPr id="38" name="Picture 37" descr="Combo TripU 3N2Ä Novotel PhÃº Quá»c">
              <a:extLst>
                <a:ext uri="{FF2B5EF4-FFF2-40B4-BE49-F238E27FC236}">
                  <a16:creationId xmlns:a16="http://schemas.microsoft.com/office/drawing/2014/main" id="{D391E72F-30FB-4A8D-9EFD-F152DEE5FB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457" y="5632749"/>
              <a:ext cx="2236830" cy="1789464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MÃ¡y Äiá»n giáº£i 03">
              <a:extLst>
                <a:ext uri="{FF2B5EF4-FFF2-40B4-BE49-F238E27FC236}">
                  <a16:creationId xmlns:a16="http://schemas.microsoft.com/office/drawing/2014/main" id="{4A48505D-74A4-4CD6-8418-3CC2BC09B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640" y="6245641"/>
              <a:ext cx="1453571" cy="140246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le 14">
              <a:hlinkClick r:id="rId7"/>
              <a:extLst>
                <a:ext uri="{FF2B5EF4-FFF2-40B4-BE49-F238E27FC236}">
                  <a16:creationId xmlns:a16="http://schemas.microsoft.com/office/drawing/2014/main" id="{1EEA854E-1AA2-47F7-99EA-597DF5CA4BD6}"/>
                </a:ext>
              </a:extLst>
            </p:cNvPr>
            <p:cNvSpPr/>
            <p:nvPr/>
          </p:nvSpPr>
          <p:spPr>
            <a:xfrm>
              <a:off x="556127" y="8447424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GAME ĐƯỢC CHIA SẺ MIỄN PHÍ BỚI NK POWERSKILLS">
            <a:hlinkClick r:id="rId17" action="ppaction://hlinksldjump"/>
            <a:extLst>
              <a:ext uri="{FF2B5EF4-FFF2-40B4-BE49-F238E27FC236}">
                <a16:creationId xmlns:a16="http://schemas.microsoft.com/office/drawing/2014/main" id="{98CEADEE-E752-4D3A-A2A4-1CB84B13E0F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" y="152071"/>
            <a:ext cx="998574" cy="982911"/>
          </a:xfrm>
          <a:prstGeom prst="rect">
            <a:avLst/>
          </a:prstGeom>
        </p:spPr>
      </p:pic>
      <p:pic>
        <p:nvPicPr>
          <p:cNvPr id="26" name="GAME ĐƯỢC CHIA SẺ MIỄN PHÍ BỚI NK POWERSKILLS">
            <a:hlinkClick r:id="rId19" action="ppaction://hlinksldjump"/>
            <a:extLst>
              <a:ext uri="{FF2B5EF4-FFF2-40B4-BE49-F238E27FC236}">
                <a16:creationId xmlns:a16="http://schemas.microsoft.com/office/drawing/2014/main" id="{CBD8E4B6-A865-4640-A570-1E1F99C1B5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1" y="161828"/>
            <a:ext cx="1022465" cy="1010435"/>
          </a:xfrm>
          <a:prstGeom prst="rect">
            <a:avLst/>
          </a:prstGeom>
        </p:spPr>
      </p:pic>
      <p:pic>
        <p:nvPicPr>
          <p:cNvPr id="27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6820257A-2665-4BA4-9C0D-96432CBA61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22" y="153567"/>
            <a:ext cx="1006659" cy="998733"/>
          </a:xfrm>
          <a:prstGeom prst="rect">
            <a:avLst/>
          </a:prstGeom>
        </p:spPr>
      </p:pic>
      <p:pic>
        <p:nvPicPr>
          <p:cNvPr id="28" name="GAME ĐƯỢC CHIA SẺ MIỄN PHÍ BỚ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id="{CB31683C-7D4D-4660-B50A-5F6F417511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6" y="150947"/>
            <a:ext cx="986519" cy="971045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5" action="ppaction://hlinksldjump"/>
            <a:extLst>
              <a:ext uri="{FF2B5EF4-FFF2-40B4-BE49-F238E27FC236}">
                <a16:creationId xmlns:a16="http://schemas.microsoft.com/office/drawing/2014/main" id="{530F952F-4614-4B5B-B6BA-E6C5B9D399C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58" y="150573"/>
            <a:ext cx="982500" cy="967089"/>
          </a:xfrm>
          <a:prstGeom prst="rect">
            <a:avLst/>
          </a:prstGeom>
        </p:spPr>
      </p:pic>
      <p:pic>
        <p:nvPicPr>
          <p:cNvPr id="32" name="GAME ĐƯỢC CHIA SẺ MIỄN PHÍ BỚI NK POWERSKILLS" descr="Káº¿t quáº£ hÃ¬nh áº£nh cho win text gif">
            <a:hlinkClick r:id="rId7"/>
            <a:extLst>
              <a:ext uri="{FF2B5EF4-FFF2-40B4-BE49-F238E27FC236}">
                <a16:creationId xmlns:a16="http://schemas.microsoft.com/office/drawing/2014/main" id="{D2FC900C-ABDA-40DE-974C-9048B9721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19" y="713705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id="{B4E9C075-620A-4DDD-0CDB-FE969FD6B3CF}"/>
              </a:ext>
            </a:extLst>
          </p:cNvPr>
          <p:cNvSpPr/>
          <p:nvPr/>
        </p:nvSpPr>
        <p:spPr>
          <a:xfrm>
            <a:off x="10515600" y="161925"/>
            <a:ext cx="1228725" cy="4095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04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7B6A1-B32F-0B27-2975-92CE42A60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3E1B01-DDA1-819A-3AF0-9137D48E60BF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07013E79-E448-4761-D8D7-4FE74A5ADDC1}"/>
                  </a:ext>
                </a:extLst>
              </p:cNvPr>
              <p:cNvSpPr/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  <a:gd name="connsiteX0" fmla="*/ 0 w 6915150"/>
                  <a:gd name="connsiteY0" fmla="*/ 1279800 h 2619375"/>
                  <a:gd name="connsiteX1" fmla="*/ 963217 w 6915150"/>
                  <a:gd name="connsiteY1" fmla="*/ 0 h 2619375"/>
                  <a:gd name="connsiteX2" fmla="*/ 5951932 w 6915150"/>
                  <a:gd name="connsiteY2" fmla="*/ 0 h 2619375"/>
                  <a:gd name="connsiteX3" fmla="*/ 6915150 w 6915150"/>
                  <a:gd name="connsiteY3" fmla="*/ 1279800 h 2619375"/>
                  <a:gd name="connsiteX4" fmla="*/ 6915150 w 6915150"/>
                  <a:gd name="connsiteY4" fmla="*/ 1339574 h 2619375"/>
                  <a:gd name="connsiteX5" fmla="*/ 5951932 w 6915150"/>
                  <a:gd name="connsiteY5" fmla="*/ 2619375 h 2619375"/>
                  <a:gd name="connsiteX6" fmla="*/ 963217 w 6915150"/>
                  <a:gd name="connsiteY6" fmla="*/ 2619375 h 2619375"/>
                  <a:gd name="connsiteX7" fmla="*/ 0 w 6915150"/>
                  <a:gd name="connsiteY7" fmla="*/ 1339574 h 2619375"/>
                  <a:gd name="connsiteX8" fmla="*/ 0 w 6915150"/>
                  <a:gd name="connsiteY8" fmla="*/ 1279800 h 2619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15150" h="2619375" fill="none" extrusionOk="0">
                    <a:moveTo>
                      <a:pt x="0" y="1279800"/>
                    </a:moveTo>
                    <a:cubicBezTo>
                      <a:pt x="6291" y="756936"/>
                      <a:pt x="511678" y="160870"/>
                      <a:pt x="963217" y="0"/>
                    </a:cubicBezTo>
                    <a:cubicBezTo>
                      <a:pt x="1740299" y="165068"/>
                      <a:pt x="3783977" y="428734"/>
                      <a:pt x="5951932" y="0"/>
                    </a:cubicBezTo>
                    <a:cubicBezTo>
                      <a:pt x="6460410" y="-184211"/>
                      <a:pt x="6699947" y="501679"/>
                      <a:pt x="6915150" y="1279800"/>
                    </a:cubicBezTo>
                    <a:cubicBezTo>
                      <a:pt x="6914942" y="1290242"/>
                      <a:pt x="6911719" y="1322575"/>
                      <a:pt x="6915150" y="1339574"/>
                    </a:cubicBezTo>
                    <a:cubicBezTo>
                      <a:pt x="6959625" y="1801868"/>
                      <a:pt x="6454179" y="2583440"/>
                      <a:pt x="5951932" y="2619375"/>
                    </a:cubicBezTo>
                    <a:cubicBezTo>
                      <a:pt x="3659600" y="2728385"/>
                      <a:pt x="1482427" y="2576512"/>
                      <a:pt x="963217" y="2619375"/>
                    </a:cubicBezTo>
                    <a:cubicBezTo>
                      <a:pt x="574079" y="2600831"/>
                      <a:pt x="-232434" y="2094671"/>
                      <a:pt x="0" y="1339574"/>
                    </a:cubicBezTo>
                    <a:cubicBezTo>
                      <a:pt x="-862" y="1320341"/>
                      <a:pt x="-3438" y="1286282"/>
                      <a:pt x="0" y="1279800"/>
                    </a:cubicBezTo>
                    <a:close/>
                  </a:path>
                  <a:path w="6915150" h="2619375" stroke="0" extrusionOk="0">
                    <a:moveTo>
                      <a:pt x="0" y="1279800"/>
                    </a:moveTo>
                    <a:cubicBezTo>
                      <a:pt x="-37316" y="680403"/>
                      <a:pt x="467920" y="38824"/>
                      <a:pt x="963217" y="0"/>
                    </a:cubicBezTo>
                    <a:cubicBezTo>
                      <a:pt x="1748478" y="3295"/>
                      <a:pt x="5281746" y="-59313"/>
                      <a:pt x="5951932" y="0"/>
                    </a:cubicBezTo>
                    <a:cubicBezTo>
                      <a:pt x="6251201" y="-6396"/>
                      <a:pt x="7096444" y="488047"/>
                      <a:pt x="6915150" y="1279800"/>
                    </a:cubicBezTo>
                    <a:cubicBezTo>
                      <a:pt x="6915928" y="1307519"/>
                      <a:pt x="6915485" y="1328344"/>
                      <a:pt x="6915150" y="1339574"/>
                    </a:cubicBezTo>
                    <a:cubicBezTo>
                      <a:pt x="6908441" y="2003184"/>
                      <a:pt x="6299599" y="2544845"/>
                      <a:pt x="5951932" y="2619375"/>
                    </a:cubicBezTo>
                    <a:cubicBezTo>
                      <a:pt x="5242031" y="2079897"/>
                      <a:pt x="2039146" y="2904044"/>
                      <a:pt x="963217" y="2619375"/>
                    </a:cubicBezTo>
                    <a:cubicBezTo>
                      <a:pt x="463625" y="2766731"/>
                      <a:pt x="-57316" y="1893157"/>
                      <a:pt x="0" y="1339574"/>
                    </a:cubicBezTo>
                    <a:cubicBezTo>
                      <a:pt x="-3629" y="1318959"/>
                      <a:pt x="-3770" y="1288608"/>
                      <a:pt x="0" y="1279800"/>
                    </a:cubicBezTo>
                    <a:close/>
                  </a:path>
                  <a:path w="6915150" h="2619375" fill="none" stroke="0" extrusionOk="0">
                    <a:moveTo>
                      <a:pt x="0" y="1279800"/>
                    </a:moveTo>
                    <a:cubicBezTo>
                      <a:pt x="112444" y="633028"/>
                      <a:pt x="544464" y="117509"/>
                      <a:pt x="963217" y="0"/>
                    </a:cubicBezTo>
                    <a:cubicBezTo>
                      <a:pt x="2437840" y="405876"/>
                      <a:pt x="3478425" y="286048"/>
                      <a:pt x="5951932" y="0"/>
                    </a:cubicBezTo>
                    <a:cubicBezTo>
                      <a:pt x="6378784" y="-200260"/>
                      <a:pt x="6893225" y="447202"/>
                      <a:pt x="6915150" y="1279800"/>
                    </a:cubicBezTo>
                    <a:cubicBezTo>
                      <a:pt x="6912741" y="1290919"/>
                      <a:pt x="6915745" y="1318284"/>
                      <a:pt x="6915150" y="1339574"/>
                    </a:cubicBezTo>
                    <a:cubicBezTo>
                      <a:pt x="6943073" y="2004688"/>
                      <a:pt x="6378893" y="2536213"/>
                      <a:pt x="5951932" y="2619375"/>
                    </a:cubicBezTo>
                    <a:cubicBezTo>
                      <a:pt x="3536372" y="2557070"/>
                      <a:pt x="1345613" y="2465101"/>
                      <a:pt x="963217" y="2619375"/>
                    </a:cubicBezTo>
                    <a:cubicBezTo>
                      <a:pt x="466831" y="2596107"/>
                      <a:pt x="-108948" y="1985710"/>
                      <a:pt x="0" y="1339574"/>
                    </a:cubicBezTo>
                    <a:cubicBezTo>
                      <a:pt x="-3726" y="1323403"/>
                      <a:pt x="-3789" y="1288009"/>
                      <a:pt x="0" y="1279800"/>
                    </a:cubicBezTo>
                    <a:close/>
                  </a:path>
                  <a:path w="6915150" h="2619375" fill="none" stroke="0" extrusionOk="0">
                    <a:moveTo>
                      <a:pt x="0" y="1279800"/>
                    </a:moveTo>
                    <a:cubicBezTo>
                      <a:pt x="40228" y="675757"/>
                      <a:pt x="488758" y="124108"/>
                      <a:pt x="963217" y="0"/>
                    </a:cubicBezTo>
                    <a:cubicBezTo>
                      <a:pt x="1900974" y="187051"/>
                      <a:pt x="3534978" y="434743"/>
                      <a:pt x="5951932" y="0"/>
                    </a:cubicBezTo>
                    <a:cubicBezTo>
                      <a:pt x="6405880" y="-203016"/>
                      <a:pt x="6796402" y="499021"/>
                      <a:pt x="6915150" y="1279800"/>
                    </a:cubicBezTo>
                    <a:cubicBezTo>
                      <a:pt x="6915368" y="1288261"/>
                      <a:pt x="6914838" y="1319756"/>
                      <a:pt x="6915150" y="1339574"/>
                    </a:cubicBezTo>
                    <a:cubicBezTo>
                      <a:pt x="6856873" y="1903882"/>
                      <a:pt x="6422477" y="2584449"/>
                      <a:pt x="5951932" y="2619375"/>
                    </a:cubicBezTo>
                    <a:cubicBezTo>
                      <a:pt x="3550122" y="2610417"/>
                      <a:pt x="1444462" y="2580744"/>
                      <a:pt x="963217" y="2619375"/>
                    </a:cubicBezTo>
                    <a:cubicBezTo>
                      <a:pt x="424674" y="2587236"/>
                      <a:pt x="-175129" y="2077126"/>
                      <a:pt x="0" y="1339574"/>
                    </a:cubicBezTo>
                    <a:cubicBezTo>
                      <a:pt x="-1376" y="1321500"/>
                      <a:pt x="-4404" y="1287537"/>
                      <a:pt x="0" y="1279800"/>
                    </a:cubicBezTo>
                    <a:close/>
                  </a:path>
                </a:pathLst>
              </a:cu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 và nêu tử số, mẫu số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,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nl-NL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nl-NL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: Rounded Corners 4">
                <a:extLst>
                  <a:ext uri="{FF2B5EF4-FFF2-40B4-BE49-F238E27FC236}">
                    <a16:creationId xmlns:a16="http://schemas.microsoft.com/office/drawing/2014/main" id="{07013E79-E448-4761-D8D7-4FE74A5ADD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25" y="247649"/>
                <a:ext cx="6915150" cy="2619375"/>
              </a:xfrm>
              <a:custGeom>
                <a:avLst/>
                <a:gdLst>
                  <a:gd name="connsiteX0" fmla="*/ 0 w 4738255"/>
                  <a:gd name="connsiteY0" fmla="*/ 659996 h 1350818"/>
                  <a:gd name="connsiteX1" fmla="*/ 659996 w 4738255"/>
                  <a:gd name="connsiteY1" fmla="*/ 0 h 1350818"/>
                  <a:gd name="connsiteX2" fmla="*/ 4078259 w 4738255"/>
                  <a:gd name="connsiteY2" fmla="*/ 0 h 1350818"/>
                  <a:gd name="connsiteX3" fmla="*/ 4738255 w 4738255"/>
                  <a:gd name="connsiteY3" fmla="*/ 659996 h 1350818"/>
                  <a:gd name="connsiteX4" fmla="*/ 4738255 w 4738255"/>
                  <a:gd name="connsiteY4" fmla="*/ 690822 h 1350818"/>
                  <a:gd name="connsiteX5" fmla="*/ 4078259 w 4738255"/>
                  <a:gd name="connsiteY5" fmla="*/ 1350818 h 1350818"/>
                  <a:gd name="connsiteX6" fmla="*/ 659996 w 4738255"/>
                  <a:gd name="connsiteY6" fmla="*/ 1350818 h 1350818"/>
                  <a:gd name="connsiteX7" fmla="*/ 0 w 4738255"/>
                  <a:gd name="connsiteY7" fmla="*/ 690822 h 1350818"/>
                  <a:gd name="connsiteX8" fmla="*/ 0 w 4738255"/>
                  <a:gd name="connsiteY8" fmla="*/ 659996 h 135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8255" h="1350818" fill="none" extrusionOk="0">
                    <a:moveTo>
                      <a:pt x="0" y="659996"/>
                    </a:moveTo>
                    <a:cubicBezTo>
                      <a:pt x="1052" y="323963"/>
                      <a:pt x="327642" y="53960"/>
                      <a:pt x="659996" y="0"/>
                    </a:cubicBezTo>
                    <a:cubicBezTo>
                      <a:pt x="1476753" y="72427"/>
                      <a:pt x="2497571" y="61419"/>
                      <a:pt x="4078259" y="0"/>
                    </a:cubicBezTo>
                    <a:cubicBezTo>
                      <a:pt x="4435953" y="-46892"/>
                      <a:pt x="4695439" y="282539"/>
                      <a:pt x="4738255" y="659996"/>
                    </a:cubicBezTo>
                    <a:cubicBezTo>
                      <a:pt x="4737162" y="664902"/>
                      <a:pt x="4736836" y="680671"/>
                      <a:pt x="4738255" y="690822"/>
                    </a:cubicBezTo>
                    <a:cubicBezTo>
                      <a:pt x="4745977" y="1016138"/>
                      <a:pt x="4437905" y="1345370"/>
                      <a:pt x="4078259" y="1350818"/>
                    </a:cubicBezTo>
                    <a:cubicBezTo>
                      <a:pt x="2409293" y="1380645"/>
                      <a:pt x="1009726" y="1271512"/>
                      <a:pt x="659996" y="1350818"/>
                    </a:cubicBezTo>
                    <a:cubicBezTo>
                      <a:pt x="339691" y="1345821"/>
                      <a:pt x="-24461" y="1060165"/>
                      <a:pt x="0" y="690822"/>
                    </a:cubicBezTo>
                    <a:cubicBezTo>
                      <a:pt x="-1336" y="681948"/>
                      <a:pt x="-1755" y="664504"/>
                      <a:pt x="0" y="659996"/>
                    </a:cubicBezTo>
                    <a:close/>
                  </a:path>
                  <a:path w="4738255" h="1350818" stroke="0" extrusionOk="0">
                    <a:moveTo>
                      <a:pt x="0" y="659996"/>
                    </a:moveTo>
                    <a:cubicBezTo>
                      <a:pt x="4485" y="296713"/>
                      <a:pt x="326485" y="64577"/>
                      <a:pt x="659996" y="0"/>
                    </a:cubicBezTo>
                    <a:cubicBezTo>
                      <a:pt x="1183576" y="123000"/>
                      <a:pt x="3554454" y="-96860"/>
                      <a:pt x="4078259" y="0"/>
                    </a:cubicBezTo>
                    <a:cubicBezTo>
                      <a:pt x="4424387" y="-14007"/>
                      <a:pt x="4767626" y="236277"/>
                      <a:pt x="4738255" y="659996"/>
                    </a:cubicBezTo>
                    <a:cubicBezTo>
                      <a:pt x="4738120" y="674352"/>
                      <a:pt x="4736217" y="684669"/>
                      <a:pt x="4738255" y="690822"/>
                    </a:cubicBezTo>
                    <a:cubicBezTo>
                      <a:pt x="4723287" y="1060751"/>
                      <a:pt x="4386666" y="1341637"/>
                      <a:pt x="4078259" y="1350818"/>
                    </a:cubicBezTo>
                    <a:cubicBezTo>
                      <a:pt x="3576761" y="1190111"/>
                      <a:pt x="1417918" y="1390485"/>
                      <a:pt x="659996" y="1350818"/>
                    </a:cubicBezTo>
                    <a:cubicBezTo>
                      <a:pt x="281297" y="1347951"/>
                      <a:pt x="-20010" y="1046263"/>
                      <a:pt x="0" y="690822"/>
                    </a:cubicBezTo>
                    <a:cubicBezTo>
                      <a:pt x="-2613" y="681520"/>
                      <a:pt x="-2689" y="665810"/>
                      <a:pt x="0" y="659996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134" r="-3054"/>
                </a:stretch>
              </a:blipFill>
              <a:ln w="38100">
                <a:solidFill>
                  <a:srgbClr val="002060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sd="852854689">
                      <a:custGeom>
                        <a:avLst/>
                        <a:gdLst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  <a:gd name="connsiteX0" fmla="*/ 0 w 6915150"/>
                          <a:gd name="connsiteY0" fmla="*/ 1279800 h 2619375"/>
                          <a:gd name="connsiteX1" fmla="*/ 963217 w 6915150"/>
                          <a:gd name="connsiteY1" fmla="*/ 0 h 2619375"/>
                          <a:gd name="connsiteX2" fmla="*/ 5951932 w 6915150"/>
                          <a:gd name="connsiteY2" fmla="*/ 0 h 2619375"/>
                          <a:gd name="connsiteX3" fmla="*/ 6915150 w 6915150"/>
                          <a:gd name="connsiteY3" fmla="*/ 1279800 h 2619375"/>
                          <a:gd name="connsiteX4" fmla="*/ 6915150 w 6915150"/>
                          <a:gd name="connsiteY4" fmla="*/ 1339574 h 2619375"/>
                          <a:gd name="connsiteX5" fmla="*/ 5951932 w 6915150"/>
                          <a:gd name="connsiteY5" fmla="*/ 2619375 h 2619375"/>
                          <a:gd name="connsiteX6" fmla="*/ 963217 w 6915150"/>
                          <a:gd name="connsiteY6" fmla="*/ 2619375 h 2619375"/>
                          <a:gd name="connsiteX7" fmla="*/ 0 w 6915150"/>
                          <a:gd name="connsiteY7" fmla="*/ 1339574 h 2619375"/>
                          <a:gd name="connsiteX8" fmla="*/ 0 w 6915150"/>
                          <a:gd name="connsiteY8" fmla="*/ 1279800 h 26193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915150" h="2619375" fill="none" extrusionOk="0">
                            <a:moveTo>
                              <a:pt x="0" y="1279800"/>
                            </a:moveTo>
                            <a:cubicBezTo>
                              <a:pt x="2916" y="665587"/>
                              <a:pt x="484548" y="115337"/>
                              <a:pt x="963217" y="0"/>
                            </a:cubicBezTo>
                            <a:cubicBezTo>
                              <a:pt x="1857860" y="158091"/>
                              <a:pt x="3699717" y="240967"/>
                              <a:pt x="5951932" y="0"/>
                            </a:cubicBezTo>
                            <a:cubicBezTo>
                              <a:pt x="6464127" y="-158623"/>
                              <a:pt x="6782672" y="526701"/>
                              <a:pt x="6915150" y="1279800"/>
                            </a:cubicBezTo>
                            <a:cubicBezTo>
                              <a:pt x="6913877" y="1289529"/>
                              <a:pt x="6912175" y="1321674"/>
                              <a:pt x="6915150" y="1339574"/>
                            </a:cubicBezTo>
                            <a:cubicBezTo>
                              <a:pt x="6945878" y="1871637"/>
                              <a:pt x="6460652" y="2590697"/>
                              <a:pt x="5951932" y="2619375"/>
                            </a:cubicBezTo>
                            <a:cubicBezTo>
                              <a:pt x="3571425" y="2696921"/>
                              <a:pt x="1481249" y="2561666"/>
                              <a:pt x="963217" y="2619375"/>
                            </a:cubicBezTo>
                            <a:cubicBezTo>
                              <a:pt x="521446" y="2606781"/>
                              <a:pt x="-165581" y="2081451"/>
                              <a:pt x="0" y="1339574"/>
                            </a:cubicBezTo>
                            <a:cubicBezTo>
                              <a:pt x="-1261" y="1321084"/>
                              <a:pt x="-3134" y="1287066"/>
                              <a:pt x="0" y="1279800"/>
                            </a:cubicBezTo>
                            <a:close/>
                          </a:path>
                          <a:path w="6915150" h="2619375" stroke="0" extrusionOk="0">
                            <a:moveTo>
                              <a:pt x="0" y="1279800"/>
                            </a:moveTo>
                            <a:cubicBezTo>
                              <a:pt x="-11039" y="617470"/>
                              <a:pt x="470045" y="60271"/>
                              <a:pt x="963217" y="0"/>
                            </a:cubicBezTo>
                            <a:cubicBezTo>
                              <a:pt x="1741217" y="84110"/>
                              <a:pt x="5244220" y="-110468"/>
                              <a:pt x="5951932" y="0"/>
                            </a:cubicBezTo>
                            <a:cubicBezTo>
                              <a:pt x="6357406" y="-17108"/>
                              <a:pt x="7062112" y="480636"/>
                              <a:pt x="6915150" y="1279800"/>
                            </a:cubicBezTo>
                            <a:cubicBezTo>
                              <a:pt x="6915623" y="1307556"/>
                              <a:pt x="6914230" y="1328078"/>
                              <a:pt x="6915150" y="1339574"/>
                            </a:cubicBezTo>
                            <a:cubicBezTo>
                              <a:pt x="6899335" y="2035503"/>
                              <a:pt x="6369002" y="2583281"/>
                              <a:pt x="5951932" y="2619375"/>
                            </a:cubicBezTo>
                            <a:cubicBezTo>
                              <a:pt x="5230618" y="2198097"/>
                              <a:pt x="2052710" y="2810753"/>
                              <a:pt x="963217" y="2619375"/>
                            </a:cubicBezTo>
                            <a:cubicBezTo>
                              <a:pt x="428602" y="2665858"/>
                              <a:pt x="-40724" y="1973221"/>
                              <a:pt x="0" y="1339574"/>
                            </a:cubicBezTo>
                            <a:cubicBezTo>
                              <a:pt x="-3720" y="1320227"/>
                              <a:pt x="-3782" y="1288806"/>
                              <a:pt x="0" y="1279800"/>
                            </a:cubicBezTo>
                            <a:close/>
                          </a:path>
                          <a:path w="6915150" h="2619375" fill="none" stroke="0" extrusionOk="0">
                            <a:moveTo>
                              <a:pt x="0" y="1279800"/>
                            </a:moveTo>
                            <a:cubicBezTo>
                              <a:pt x="80628" y="649756"/>
                              <a:pt x="501839" y="153946"/>
                              <a:pt x="963217" y="0"/>
                            </a:cubicBezTo>
                            <a:cubicBezTo>
                              <a:pt x="2300547" y="238063"/>
                              <a:pt x="3537865" y="245150"/>
                              <a:pt x="5951932" y="0"/>
                            </a:cubicBezTo>
                            <a:cubicBezTo>
                              <a:pt x="6370586" y="-169716"/>
                              <a:pt x="6886671" y="479311"/>
                              <a:pt x="6915150" y="1279800"/>
                            </a:cubicBezTo>
                            <a:cubicBezTo>
                              <a:pt x="6915036" y="1288053"/>
                              <a:pt x="6915521" y="1318132"/>
                              <a:pt x="6915150" y="1339574"/>
                            </a:cubicBezTo>
                            <a:cubicBezTo>
                              <a:pt x="6866377" y="1992148"/>
                              <a:pt x="6428589" y="2600918"/>
                              <a:pt x="5951932" y="2619375"/>
                            </a:cubicBezTo>
                            <a:cubicBezTo>
                              <a:pt x="3495126" y="2591666"/>
                              <a:pt x="1409619" y="2498785"/>
                              <a:pt x="963217" y="2619375"/>
                            </a:cubicBezTo>
                            <a:cubicBezTo>
                              <a:pt x="480453" y="2606594"/>
                              <a:pt x="-99687" y="2026780"/>
                              <a:pt x="0" y="1339574"/>
                            </a:cubicBezTo>
                            <a:cubicBezTo>
                              <a:pt x="-2061" y="1322767"/>
                              <a:pt x="-3516" y="1288895"/>
                              <a:pt x="0" y="127980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 descr="Piaget Meets Santa Claus and Discussion Questions Current">
            <a:hlinkClick r:id="rId4" action="ppaction://hlinksldjump"/>
            <a:extLst>
              <a:ext uri="{FF2B5EF4-FFF2-40B4-BE49-F238E27FC236}">
                <a16:creationId xmlns:a16="http://schemas.microsoft.com/office/drawing/2014/main" id="{5A57A6E7-3988-0484-56A8-9AB92A21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A82227-824A-16A4-A6B6-793B8E4FE707}"/>
              </a:ext>
            </a:extLst>
          </p:cNvPr>
          <p:cNvSpPr/>
          <p:nvPr/>
        </p:nvSpPr>
        <p:spPr>
          <a:xfrm>
            <a:off x="4105276" y="3867150"/>
            <a:ext cx="7591424" cy="1838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 phần tư: 3 là tử số, 4 là mẫu số.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Bảy phần tám: 7 là tử số, 8 là mẫu số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 phần mười hai: 9 là tử số, 12 là mẫu số.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07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295FA-A47C-E90D-AD82-556F4D94D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697D0F6-80CD-EB30-5BB6-C97CD42602C2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EF2D3149-3B62-4243-D7EB-7ABB46AE0D95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5150" h="2619375" fill="none" extrusionOk="0">
                <a:moveTo>
                  <a:pt x="0" y="1279800"/>
                </a:moveTo>
                <a:cubicBezTo>
                  <a:pt x="6291" y="756936"/>
                  <a:pt x="511678" y="160870"/>
                  <a:pt x="963217" y="0"/>
                </a:cubicBezTo>
                <a:cubicBezTo>
                  <a:pt x="1740299" y="165068"/>
                  <a:pt x="3783977" y="428734"/>
                  <a:pt x="5951932" y="0"/>
                </a:cubicBezTo>
                <a:cubicBezTo>
                  <a:pt x="6460410" y="-184211"/>
                  <a:pt x="6699947" y="501679"/>
                  <a:pt x="6915150" y="1279800"/>
                </a:cubicBezTo>
                <a:cubicBezTo>
                  <a:pt x="6914942" y="1290242"/>
                  <a:pt x="6911719" y="1322575"/>
                  <a:pt x="6915150" y="1339574"/>
                </a:cubicBezTo>
                <a:cubicBezTo>
                  <a:pt x="6959625" y="1801868"/>
                  <a:pt x="6454179" y="2583440"/>
                  <a:pt x="5951932" y="2619375"/>
                </a:cubicBezTo>
                <a:cubicBezTo>
                  <a:pt x="3659600" y="2728385"/>
                  <a:pt x="1482427" y="2576512"/>
                  <a:pt x="963217" y="2619375"/>
                </a:cubicBezTo>
                <a:cubicBezTo>
                  <a:pt x="574079" y="2600831"/>
                  <a:pt x="-232434" y="2094671"/>
                  <a:pt x="0" y="1339574"/>
                </a:cubicBezTo>
                <a:cubicBezTo>
                  <a:pt x="-862" y="1320341"/>
                  <a:pt x="-3438" y="1286282"/>
                  <a:pt x="0" y="1279800"/>
                </a:cubicBezTo>
                <a:close/>
              </a:path>
              <a:path w="6915150" h="2619375" stroke="0" extrusionOk="0">
                <a:moveTo>
                  <a:pt x="0" y="1279800"/>
                </a:moveTo>
                <a:cubicBezTo>
                  <a:pt x="-37316" y="680403"/>
                  <a:pt x="467920" y="38824"/>
                  <a:pt x="963217" y="0"/>
                </a:cubicBezTo>
                <a:cubicBezTo>
                  <a:pt x="1748478" y="3295"/>
                  <a:pt x="5281746" y="-59313"/>
                  <a:pt x="5951932" y="0"/>
                </a:cubicBezTo>
                <a:cubicBezTo>
                  <a:pt x="6251201" y="-6396"/>
                  <a:pt x="7096444" y="488047"/>
                  <a:pt x="6915150" y="1279800"/>
                </a:cubicBezTo>
                <a:cubicBezTo>
                  <a:pt x="6915928" y="1307519"/>
                  <a:pt x="6915485" y="1328344"/>
                  <a:pt x="6915150" y="1339574"/>
                </a:cubicBezTo>
                <a:cubicBezTo>
                  <a:pt x="6908441" y="2003184"/>
                  <a:pt x="6299599" y="2544845"/>
                  <a:pt x="5951932" y="2619375"/>
                </a:cubicBezTo>
                <a:cubicBezTo>
                  <a:pt x="5242031" y="2079897"/>
                  <a:pt x="2039146" y="2904044"/>
                  <a:pt x="963217" y="2619375"/>
                </a:cubicBezTo>
                <a:cubicBezTo>
                  <a:pt x="463625" y="2766731"/>
                  <a:pt x="-57316" y="1893157"/>
                  <a:pt x="0" y="1339574"/>
                </a:cubicBezTo>
                <a:cubicBezTo>
                  <a:pt x="-3629" y="1318959"/>
                  <a:pt x="-3770" y="1288608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112444" y="633028"/>
                  <a:pt x="544464" y="117509"/>
                  <a:pt x="963217" y="0"/>
                </a:cubicBezTo>
                <a:cubicBezTo>
                  <a:pt x="2437840" y="405876"/>
                  <a:pt x="3478425" y="286048"/>
                  <a:pt x="5951932" y="0"/>
                </a:cubicBezTo>
                <a:cubicBezTo>
                  <a:pt x="6378784" y="-200260"/>
                  <a:pt x="6893225" y="447202"/>
                  <a:pt x="6915150" y="1279800"/>
                </a:cubicBezTo>
                <a:cubicBezTo>
                  <a:pt x="6912741" y="1290919"/>
                  <a:pt x="6915745" y="1318284"/>
                  <a:pt x="6915150" y="1339574"/>
                </a:cubicBezTo>
                <a:cubicBezTo>
                  <a:pt x="6943073" y="2004688"/>
                  <a:pt x="6378893" y="2536213"/>
                  <a:pt x="5951932" y="2619375"/>
                </a:cubicBezTo>
                <a:cubicBezTo>
                  <a:pt x="3536372" y="2557070"/>
                  <a:pt x="1345613" y="2465101"/>
                  <a:pt x="963217" y="2619375"/>
                </a:cubicBezTo>
                <a:cubicBezTo>
                  <a:pt x="466831" y="2596107"/>
                  <a:pt x="-108948" y="1985710"/>
                  <a:pt x="0" y="1339574"/>
                </a:cubicBezTo>
                <a:cubicBezTo>
                  <a:pt x="-3726" y="1323403"/>
                  <a:pt x="-3789" y="1288009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40228" y="675757"/>
                  <a:pt x="488758" y="124108"/>
                  <a:pt x="963217" y="0"/>
                </a:cubicBezTo>
                <a:cubicBezTo>
                  <a:pt x="1900974" y="187051"/>
                  <a:pt x="3534978" y="434743"/>
                  <a:pt x="5951932" y="0"/>
                </a:cubicBezTo>
                <a:cubicBezTo>
                  <a:pt x="6405880" y="-203016"/>
                  <a:pt x="6796402" y="499021"/>
                  <a:pt x="6915150" y="1279800"/>
                </a:cubicBezTo>
                <a:cubicBezTo>
                  <a:pt x="6915368" y="1288261"/>
                  <a:pt x="6914838" y="1319756"/>
                  <a:pt x="6915150" y="1339574"/>
                </a:cubicBezTo>
                <a:cubicBezTo>
                  <a:pt x="6856873" y="1903882"/>
                  <a:pt x="6422477" y="2584449"/>
                  <a:pt x="5951932" y="2619375"/>
                </a:cubicBezTo>
                <a:cubicBezTo>
                  <a:pt x="3550122" y="2610417"/>
                  <a:pt x="1444462" y="2580744"/>
                  <a:pt x="963217" y="2619375"/>
                </a:cubicBezTo>
                <a:cubicBezTo>
                  <a:pt x="424674" y="2587236"/>
                  <a:pt x="-175129" y="2077126"/>
                  <a:pt x="0" y="1339574"/>
                </a:cubicBezTo>
                <a:cubicBezTo>
                  <a:pt x="-1376" y="1321500"/>
                  <a:pt x="-4404" y="1287537"/>
                  <a:pt x="0" y="127980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các phân số sau: năm phần mười, tám phần năm.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8DF2C099-5148-841F-3248-2DB9BFE4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1474A0-ADA7-20C9-4372-88C7E00B27AD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,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31474A0-ADA7-20C9-4372-88C7E00B27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347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33637-263C-B9F8-93B9-D6871ACFA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10973B9-C602-AC3B-0997-BB70583BEE61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5E38EEFC-8BDC-B20D-9692-29C19785C120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5150" h="2619375" fill="none" extrusionOk="0">
                <a:moveTo>
                  <a:pt x="0" y="1279800"/>
                </a:moveTo>
                <a:cubicBezTo>
                  <a:pt x="6291" y="756936"/>
                  <a:pt x="511678" y="160870"/>
                  <a:pt x="963217" y="0"/>
                </a:cubicBezTo>
                <a:cubicBezTo>
                  <a:pt x="1740299" y="165068"/>
                  <a:pt x="3783977" y="428734"/>
                  <a:pt x="5951932" y="0"/>
                </a:cubicBezTo>
                <a:cubicBezTo>
                  <a:pt x="6460410" y="-184211"/>
                  <a:pt x="6699947" y="501679"/>
                  <a:pt x="6915150" y="1279800"/>
                </a:cubicBezTo>
                <a:cubicBezTo>
                  <a:pt x="6914942" y="1290242"/>
                  <a:pt x="6911719" y="1322575"/>
                  <a:pt x="6915150" y="1339574"/>
                </a:cubicBezTo>
                <a:cubicBezTo>
                  <a:pt x="6959625" y="1801868"/>
                  <a:pt x="6454179" y="2583440"/>
                  <a:pt x="5951932" y="2619375"/>
                </a:cubicBezTo>
                <a:cubicBezTo>
                  <a:pt x="3659600" y="2728385"/>
                  <a:pt x="1482427" y="2576512"/>
                  <a:pt x="963217" y="2619375"/>
                </a:cubicBezTo>
                <a:cubicBezTo>
                  <a:pt x="574079" y="2600831"/>
                  <a:pt x="-232434" y="2094671"/>
                  <a:pt x="0" y="1339574"/>
                </a:cubicBezTo>
                <a:cubicBezTo>
                  <a:pt x="-862" y="1320341"/>
                  <a:pt x="-3438" y="1286282"/>
                  <a:pt x="0" y="1279800"/>
                </a:cubicBezTo>
                <a:close/>
              </a:path>
              <a:path w="6915150" h="2619375" stroke="0" extrusionOk="0">
                <a:moveTo>
                  <a:pt x="0" y="1279800"/>
                </a:moveTo>
                <a:cubicBezTo>
                  <a:pt x="-37316" y="680403"/>
                  <a:pt x="467920" y="38824"/>
                  <a:pt x="963217" y="0"/>
                </a:cubicBezTo>
                <a:cubicBezTo>
                  <a:pt x="1748478" y="3295"/>
                  <a:pt x="5281746" y="-59313"/>
                  <a:pt x="5951932" y="0"/>
                </a:cubicBezTo>
                <a:cubicBezTo>
                  <a:pt x="6251201" y="-6396"/>
                  <a:pt x="7096444" y="488047"/>
                  <a:pt x="6915150" y="1279800"/>
                </a:cubicBezTo>
                <a:cubicBezTo>
                  <a:pt x="6915928" y="1307519"/>
                  <a:pt x="6915485" y="1328344"/>
                  <a:pt x="6915150" y="1339574"/>
                </a:cubicBezTo>
                <a:cubicBezTo>
                  <a:pt x="6908441" y="2003184"/>
                  <a:pt x="6299599" y="2544845"/>
                  <a:pt x="5951932" y="2619375"/>
                </a:cubicBezTo>
                <a:cubicBezTo>
                  <a:pt x="5242031" y="2079897"/>
                  <a:pt x="2039146" y="2904044"/>
                  <a:pt x="963217" y="2619375"/>
                </a:cubicBezTo>
                <a:cubicBezTo>
                  <a:pt x="463625" y="2766731"/>
                  <a:pt x="-57316" y="1893157"/>
                  <a:pt x="0" y="1339574"/>
                </a:cubicBezTo>
                <a:cubicBezTo>
                  <a:pt x="-3629" y="1318959"/>
                  <a:pt x="-3770" y="1288608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112444" y="633028"/>
                  <a:pt x="544464" y="117509"/>
                  <a:pt x="963217" y="0"/>
                </a:cubicBezTo>
                <a:cubicBezTo>
                  <a:pt x="2437840" y="405876"/>
                  <a:pt x="3478425" y="286048"/>
                  <a:pt x="5951932" y="0"/>
                </a:cubicBezTo>
                <a:cubicBezTo>
                  <a:pt x="6378784" y="-200260"/>
                  <a:pt x="6893225" y="447202"/>
                  <a:pt x="6915150" y="1279800"/>
                </a:cubicBezTo>
                <a:cubicBezTo>
                  <a:pt x="6912741" y="1290919"/>
                  <a:pt x="6915745" y="1318284"/>
                  <a:pt x="6915150" y="1339574"/>
                </a:cubicBezTo>
                <a:cubicBezTo>
                  <a:pt x="6943073" y="2004688"/>
                  <a:pt x="6378893" y="2536213"/>
                  <a:pt x="5951932" y="2619375"/>
                </a:cubicBezTo>
                <a:cubicBezTo>
                  <a:pt x="3536372" y="2557070"/>
                  <a:pt x="1345613" y="2465101"/>
                  <a:pt x="963217" y="2619375"/>
                </a:cubicBezTo>
                <a:cubicBezTo>
                  <a:pt x="466831" y="2596107"/>
                  <a:pt x="-108948" y="1985710"/>
                  <a:pt x="0" y="1339574"/>
                </a:cubicBezTo>
                <a:cubicBezTo>
                  <a:pt x="-3726" y="1323403"/>
                  <a:pt x="-3789" y="1288009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40228" y="675757"/>
                  <a:pt x="488758" y="124108"/>
                  <a:pt x="963217" y="0"/>
                </a:cubicBezTo>
                <a:cubicBezTo>
                  <a:pt x="1900974" y="187051"/>
                  <a:pt x="3534978" y="434743"/>
                  <a:pt x="5951932" y="0"/>
                </a:cubicBezTo>
                <a:cubicBezTo>
                  <a:pt x="6405880" y="-203016"/>
                  <a:pt x="6796402" y="499021"/>
                  <a:pt x="6915150" y="1279800"/>
                </a:cubicBezTo>
                <a:cubicBezTo>
                  <a:pt x="6915368" y="1288261"/>
                  <a:pt x="6914838" y="1319756"/>
                  <a:pt x="6915150" y="1339574"/>
                </a:cubicBezTo>
                <a:cubicBezTo>
                  <a:pt x="6856873" y="1903882"/>
                  <a:pt x="6422477" y="2584449"/>
                  <a:pt x="5951932" y="2619375"/>
                </a:cubicBezTo>
                <a:cubicBezTo>
                  <a:pt x="3550122" y="2610417"/>
                  <a:pt x="1444462" y="2580744"/>
                  <a:pt x="963217" y="2619375"/>
                </a:cubicBezTo>
                <a:cubicBezTo>
                  <a:pt x="424674" y="2587236"/>
                  <a:pt x="-175129" y="2077126"/>
                  <a:pt x="0" y="1339574"/>
                </a:cubicBezTo>
                <a:cubicBezTo>
                  <a:pt x="-1376" y="1321500"/>
                  <a:pt x="-4404" y="1287537"/>
                  <a:pt x="0" y="127980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 của phép chia 5 : 8 = ?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88A3AEF0-36A3-57DC-D40B-0CFAEFBD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C2513A-D576-F509-4495-7DE6D8F05D3D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4C2513A-D576-F509-4495-7DE6D8F05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0970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8B8B4E-8C44-F026-2FCF-548965CBB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4FCC79-AF97-A1BE-B1DC-20F2051556A8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CA646060-591F-E0A8-EAB7-C3F2829DD4D1}"/>
              </a:ext>
            </a:extLst>
          </p:cNvPr>
          <p:cNvSpPr/>
          <p:nvPr/>
        </p:nvSpPr>
        <p:spPr>
          <a:xfrm>
            <a:off x="3857625" y="247649"/>
            <a:ext cx="6915150" cy="2619375"/>
          </a:xfrm>
          <a:custGeom>
            <a:avLst/>
            <a:gdLst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  <a:gd name="connsiteX0" fmla="*/ 0 w 6915150"/>
              <a:gd name="connsiteY0" fmla="*/ 1279800 h 2619375"/>
              <a:gd name="connsiteX1" fmla="*/ 963217 w 6915150"/>
              <a:gd name="connsiteY1" fmla="*/ 0 h 2619375"/>
              <a:gd name="connsiteX2" fmla="*/ 5951932 w 6915150"/>
              <a:gd name="connsiteY2" fmla="*/ 0 h 2619375"/>
              <a:gd name="connsiteX3" fmla="*/ 6915150 w 6915150"/>
              <a:gd name="connsiteY3" fmla="*/ 1279800 h 2619375"/>
              <a:gd name="connsiteX4" fmla="*/ 6915150 w 6915150"/>
              <a:gd name="connsiteY4" fmla="*/ 1339574 h 2619375"/>
              <a:gd name="connsiteX5" fmla="*/ 5951932 w 6915150"/>
              <a:gd name="connsiteY5" fmla="*/ 2619375 h 2619375"/>
              <a:gd name="connsiteX6" fmla="*/ 963217 w 6915150"/>
              <a:gd name="connsiteY6" fmla="*/ 2619375 h 2619375"/>
              <a:gd name="connsiteX7" fmla="*/ 0 w 6915150"/>
              <a:gd name="connsiteY7" fmla="*/ 1339574 h 2619375"/>
              <a:gd name="connsiteX8" fmla="*/ 0 w 6915150"/>
              <a:gd name="connsiteY8" fmla="*/ 1279800 h 261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15150" h="2619375" fill="none" extrusionOk="0">
                <a:moveTo>
                  <a:pt x="0" y="1279800"/>
                </a:moveTo>
                <a:cubicBezTo>
                  <a:pt x="6291" y="756936"/>
                  <a:pt x="511678" y="160870"/>
                  <a:pt x="963217" y="0"/>
                </a:cubicBezTo>
                <a:cubicBezTo>
                  <a:pt x="1740299" y="165068"/>
                  <a:pt x="3783977" y="428734"/>
                  <a:pt x="5951932" y="0"/>
                </a:cubicBezTo>
                <a:cubicBezTo>
                  <a:pt x="6460410" y="-184211"/>
                  <a:pt x="6699947" y="501679"/>
                  <a:pt x="6915150" y="1279800"/>
                </a:cubicBezTo>
                <a:cubicBezTo>
                  <a:pt x="6914942" y="1290242"/>
                  <a:pt x="6911719" y="1322575"/>
                  <a:pt x="6915150" y="1339574"/>
                </a:cubicBezTo>
                <a:cubicBezTo>
                  <a:pt x="6959625" y="1801868"/>
                  <a:pt x="6454179" y="2583440"/>
                  <a:pt x="5951932" y="2619375"/>
                </a:cubicBezTo>
                <a:cubicBezTo>
                  <a:pt x="3659600" y="2728385"/>
                  <a:pt x="1482427" y="2576512"/>
                  <a:pt x="963217" y="2619375"/>
                </a:cubicBezTo>
                <a:cubicBezTo>
                  <a:pt x="574079" y="2600831"/>
                  <a:pt x="-232434" y="2094671"/>
                  <a:pt x="0" y="1339574"/>
                </a:cubicBezTo>
                <a:cubicBezTo>
                  <a:pt x="-862" y="1320341"/>
                  <a:pt x="-3438" y="1286282"/>
                  <a:pt x="0" y="1279800"/>
                </a:cubicBezTo>
                <a:close/>
              </a:path>
              <a:path w="6915150" h="2619375" stroke="0" extrusionOk="0">
                <a:moveTo>
                  <a:pt x="0" y="1279800"/>
                </a:moveTo>
                <a:cubicBezTo>
                  <a:pt x="-37316" y="680403"/>
                  <a:pt x="467920" y="38824"/>
                  <a:pt x="963217" y="0"/>
                </a:cubicBezTo>
                <a:cubicBezTo>
                  <a:pt x="1748478" y="3295"/>
                  <a:pt x="5281746" y="-59313"/>
                  <a:pt x="5951932" y="0"/>
                </a:cubicBezTo>
                <a:cubicBezTo>
                  <a:pt x="6251201" y="-6396"/>
                  <a:pt x="7096444" y="488047"/>
                  <a:pt x="6915150" y="1279800"/>
                </a:cubicBezTo>
                <a:cubicBezTo>
                  <a:pt x="6915928" y="1307519"/>
                  <a:pt x="6915485" y="1328344"/>
                  <a:pt x="6915150" y="1339574"/>
                </a:cubicBezTo>
                <a:cubicBezTo>
                  <a:pt x="6908441" y="2003184"/>
                  <a:pt x="6299599" y="2544845"/>
                  <a:pt x="5951932" y="2619375"/>
                </a:cubicBezTo>
                <a:cubicBezTo>
                  <a:pt x="5242031" y="2079897"/>
                  <a:pt x="2039146" y="2904044"/>
                  <a:pt x="963217" y="2619375"/>
                </a:cubicBezTo>
                <a:cubicBezTo>
                  <a:pt x="463625" y="2766731"/>
                  <a:pt x="-57316" y="1893157"/>
                  <a:pt x="0" y="1339574"/>
                </a:cubicBezTo>
                <a:cubicBezTo>
                  <a:pt x="-3629" y="1318959"/>
                  <a:pt x="-3770" y="1288608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112444" y="633028"/>
                  <a:pt x="544464" y="117509"/>
                  <a:pt x="963217" y="0"/>
                </a:cubicBezTo>
                <a:cubicBezTo>
                  <a:pt x="2437840" y="405876"/>
                  <a:pt x="3478425" y="286048"/>
                  <a:pt x="5951932" y="0"/>
                </a:cubicBezTo>
                <a:cubicBezTo>
                  <a:pt x="6378784" y="-200260"/>
                  <a:pt x="6893225" y="447202"/>
                  <a:pt x="6915150" y="1279800"/>
                </a:cubicBezTo>
                <a:cubicBezTo>
                  <a:pt x="6912741" y="1290919"/>
                  <a:pt x="6915745" y="1318284"/>
                  <a:pt x="6915150" y="1339574"/>
                </a:cubicBezTo>
                <a:cubicBezTo>
                  <a:pt x="6943073" y="2004688"/>
                  <a:pt x="6378893" y="2536213"/>
                  <a:pt x="5951932" y="2619375"/>
                </a:cubicBezTo>
                <a:cubicBezTo>
                  <a:pt x="3536372" y="2557070"/>
                  <a:pt x="1345613" y="2465101"/>
                  <a:pt x="963217" y="2619375"/>
                </a:cubicBezTo>
                <a:cubicBezTo>
                  <a:pt x="466831" y="2596107"/>
                  <a:pt x="-108948" y="1985710"/>
                  <a:pt x="0" y="1339574"/>
                </a:cubicBezTo>
                <a:cubicBezTo>
                  <a:pt x="-3726" y="1323403"/>
                  <a:pt x="-3789" y="1288009"/>
                  <a:pt x="0" y="1279800"/>
                </a:cubicBezTo>
                <a:close/>
              </a:path>
              <a:path w="6915150" h="2619375" fill="none" stroke="0" extrusionOk="0">
                <a:moveTo>
                  <a:pt x="0" y="1279800"/>
                </a:moveTo>
                <a:cubicBezTo>
                  <a:pt x="40228" y="675757"/>
                  <a:pt x="488758" y="124108"/>
                  <a:pt x="963217" y="0"/>
                </a:cubicBezTo>
                <a:cubicBezTo>
                  <a:pt x="1900974" y="187051"/>
                  <a:pt x="3534978" y="434743"/>
                  <a:pt x="5951932" y="0"/>
                </a:cubicBezTo>
                <a:cubicBezTo>
                  <a:pt x="6405880" y="-203016"/>
                  <a:pt x="6796402" y="499021"/>
                  <a:pt x="6915150" y="1279800"/>
                </a:cubicBezTo>
                <a:cubicBezTo>
                  <a:pt x="6915368" y="1288261"/>
                  <a:pt x="6914838" y="1319756"/>
                  <a:pt x="6915150" y="1339574"/>
                </a:cubicBezTo>
                <a:cubicBezTo>
                  <a:pt x="6856873" y="1903882"/>
                  <a:pt x="6422477" y="2584449"/>
                  <a:pt x="5951932" y="2619375"/>
                </a:cubicBezTo>
                <a:cubicBezTo>
                  <a:pt x="3550122" y="2610417"/>
                  <a:pt x="1444462" y="2580744"/>
                  <a:pt x="963217" y="2619375"/>
                </a:cubicBezTo>
                <a:cubicBezTo>
                  <a:pt x="424674" y="2587236"/>
                  <a:pt x="-175129" y="2077126"/>
                  <a:pt x="0" y="1339574"/>
                </a:cubicBezTo>
                <a:cubicBezTo>
                  <a:pt x="-1376" y="1321500"/>
                  <a:pt x="-4404" y="1287537"/>
                  <a:pt x="0" y="1279800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  <a:gd name="connsiteX0" fmla="*/ 0 w 6915150"/>
                      <a:gd name="connsiteY0" fmla="*/ 1279800 h 2619375"/>
                      <a:gd name="connsiteX1" fmla="*/ 963217 w 6915150"/>
                      <a:gd name="connsiteY1" fmla="*/ 0 h 2619375"/>
                      <a:gd name="connsiteX2" fmla="*/ 5951932 w 6915150"/>
                      <a:gd name="connsiteY2" fmla="*/ 0 h 2619375"/>
                      <a:gd name="connsiteX3" fmla="*/ 6915150 w 6915150"/>
                      <a:gd name="connsiteY3" fmla="*/ 1279800 h 2619375"/>
                      <a:gd name="connsiteX4" fmla="*/ 6915150 w 6915150"/>
                      <a:gd name="connsiteY4" fmla="*/ 1339574 h 2619375"/>
                      <a:gd name="connsiteX5" fmla="*/ 5951932 w 6915150"/>
                      <a:gd name="connsiteY5" fmla="*/ 2619375 h 2619375"/>
                      <a:gd name="connsiteX6" fmla="*/ 963217 w 6915150"/>
                      <a:gd name="connsiteY6" fmla="*/ 2619375 h 2619375"/>
                      <a:gd name="connsiteX7" fmla="*/ 0 w 6915150"/>
                      <a:gd name="connsiteY7" fmla="*/ 1339574 h 2619375"/>
                      <a:gd name="connsiteX8" fmla="*/ 0 w 6915150"/>
                      <a:gd name="connsiteY8" fmla="*/ 1279800 h 2619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915150" h="2619375" fill="none" extrusionOk="0">
                        <a:moveTo>
                          <a:pt x="0" y="1279800"/>
                        </a:moveTo>
                        <a:cubicBezTo>
                          <a:pt x="2916" y="665587"/>
                          <a:pt x="484548" y="115337"/>
                          <a:pt x="963217" y="0"/>
                        </a:cubicBezTo>
                        <a:cubicBezTo>
                          <a:pt x="1857860" y="158091"/>
                          <a:pt x="3699717" y="240967"/>
                          <a:pt x="5951932" y="0"/>
                        </a:cubicBezTo>
                        <a:cubicBezTo>
                          <a:pt x="6464127" y="-158623"/>
                          <a:pt x="6782672" y="526701"/>
                          <a:pt x="6915150" y="1279800"/>
                        </a:cubicBezTo>
                        <a:cubicBezTo>
                          <a:pt x="6913877" y="1289529"/>
                          <a:pt x="6912175" y="1321674"/>
                          <a:pt x="6915150" y="1339574"/>
                        </a:cubicBezTo>
                        <a:cubicBezTo>
                          <a:pt x="6945878" y="1871637"/>
                          <a:pt x="6460652" y="2590697"/>
                          <a:pt x="5951932" y="2619375"/>
                        </a:cubicBezTo>
                        <a:cubicBezTo>
                          <a:pt x="3571425" y="2696921"/>
                          <a:pt x="1481249" y="2561666"/>
                          <a:pt x="963217" y="2619375"/>
                        </a:cubicBezTo>
                        <a:cubicBezTo>
                          <a:pt x="521446" y="2606781"/>
                          <a:pt x="-165581" y="2081451"/>
                          <a:pt x="0" y="1339574"/>
                        </a:cubicBezTo>
                        <a:cubicBezTo>
                          <a:pt x="-1261" y="1321084"/>
                          <a:pt x="-3134" y="1287066"/>
                          <a:pt x="0" y="1279800"/>
                        </a:cubicBezTo>
                        <a:close/>
                      </a:path>
                      <a:path w="6915150" h="2619375" stroke="0" extrusionOk="0">
                        <a:moveTo>
                          <a:pt x="0" y="1279800"/>
                        </a:moveTo>
                        <a:cubicBezTo>
                          <a:pt x="-11039" y="617470"/>
                          <a:pt x="470045" y="60271"/>
                          <a:pt x="963217" y="0"/>
                        </a:cubicBezTo>
                        <a:cubicBezTo>
                          <a:pt x="1741217" y="84110"/>
                          <a:pt x="5244220" y="-110468"/>
                          <a:pt x="5951932" y="0"/>
                        </a:cubicBezTo>
                        <a:cubicBezTo>
                          <a:pt x="6357406" y="-17108"/>
                          <a:pt x="7062112" y="480636"/>
                          <a:pt x="6915150" y="1279800"/>
                        </a:cubicBezTo>
                        <a:cubicBezTo>
                          <a:pt x="6915623" y="1307556"/>
                          <a:pt x="6914230" y="1328078"/>
                          <a:pt x="6915150" y="1339574"/>
                        </a:cubicBezTo>
                        <a:cubicBezTo>
                          <a:pt x="6899335" y="2035503"/>
                          <a:pt x="6369002" y="2583281"/>
                          <a:pt x="5951932" y="2619375"/>
                        </a:cubicBezTo>
                        <a:cubicBezTo>
                          <a:pt x="5230618" y="2198097"/>
                          <a:pt x="2052710" y="2810753"/>
                          <a:pt x="963217" y="2619375"/>
                        </a:cubicBezTo>
                        <a:cubicBezTo>
                          <a:pt x="428602" y="2665858"/>
                          <a:pt x="-40724" y="1973221"/>
                          <a:pt x="0" y="1339574"/>
                        </a:cubicBezTo>
                        <a:cubicBezTo>
                          <a:pt x="-3720" y="1320227"/>
                          <a:pt x="-3782" y="1288806"/>
                          <a:pt x="0" y="1279800"/>
                        </a:cubicBezTo>
                        <a:close/>
                      </a:path>
                      <a:path w="6915150" h="2619375" fill="none" stroke="0" extrusionOk="0">
                        <a:moveTo>
                          <a:pt x="0" y="1279800"/>
                        </a:moveTo>
                        <a:cubicBezTo>
                          <a:pt x="80628" y="649756"/>
                          <a:pt x="501839" y="153946"/>
                          <a:pt x="963217" y="0"/>
                        </a:cubicBezTo>
                        <a:cubicBezTo>
                          <a:pt x="2300547" y="238063"/>
                          <a:pt x="3537865" y="245150"/>
                          <a:pt x="5951932" y="0"/>
                        </a:cubicBezTo>
                        <a:cubicBezTo>
                          <a:pt x="6370586" y="-169716"/>
                          <a:pt x="6886671" y="479311"/>
                          <a:pt x="6915150" y="1279800"/>
                        </a:cubicBezTo>
                        <a:cubicBezTo>
                          <a:pt x="6915036" y="1288053"/>
                          <a:pt x="6915521" y="1318132"/>
                          <a:pt x="6915150" y="1339574"/>
                        </a:cubicBezTo>
                        <a:cubicBezTo>
                          <a:pt x="6866377" y="1992148"/>
                          <a:pt x="6428589" y="2600918"/>
                          <a:pt x="5951932" y="2619375"/>
                        </a:cubicBezTo>
                        <a:cubicBezTo>
                          <a:pt x="3495126" y="2591666"/>
                          <a:pt x="1409619" y="2498785"/>
                          <a:pt x="963217" y="2619375"/>
                        </a:cubicBezTo>
                        <a:cubicBezTo>
                          <a:pt x="480453" y="2606594"/>
                          <a:pt x="-99687" y="2026780"/>
                          <a:pt x="0" y="1339574"/>
                        </a:cubicBezTo>
                        <a:cubicBezTo>
                          <a:pt x="-2061" y="1322767"/>
                          <a:pt x="-3516" y="1288895"/>
                          <a:pt x="0" y="12798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 của phép chia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2" descr="Piaget Meets Santa Claus and Discussion Questions Current">
            <a:hlinkClick r:id="rId3" action="ppaction://hlinksldjump"/>
            <a:extLst>
              <a:ext uri="{FF2B5EF4-FFF2-40B4-BE49-F238E27FC236}">
                <a16:creationId xmlns:a16="http://schemas.microsoft.com/office/drawing/2014/main" id="{1A7B2C46-2977-86AB-40D1-5408ABA6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EE691D-6C54-C00D-6C75-5C236D50D468}"/>
                  </a:ext>
                </a:extLst>
              </p:cNvPr>
              <p:cNvSpPr/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nl-NL" sz="4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EEE691D-6C54-C00D-6C75-5C236D50D4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951" y="3781425"/>
                <a:ext cx="4086224" cy="18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4016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77000">
              <a:srgbClr val="FEBF2C"/>
            </a:gs>
            <a:gs pos="0">
              <a:srgbClr val="F99102"/>
            </a:gs>
          </a:gsLst>
          <a:lin ang="4200000" scaled="0"/>
        </a:gra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</TotalTime>
  <Words>358</Words>
  <Application>Microsoft Office PowerPoint</Application>
  <PresentationFormat>Widescreen</PresentationFormat>
  <Paragraphs>59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#9SLIDE07 ICIELKONI BLACK</vt:lpstr>
      <vt:lpstr>#9Slide07 SVNDessert Menu Scrip</vt:lpstr>
      <vt:lpstr>Arial</vt:lpstr>
      <vt:lpstr>Calibri</vt:lpstr>
      <vt:lpstr>Calibri Light</vt:lpstr>
      <vt:lpstr>Cambria</vt:lpstr>
      <vt:lpstr>Cambria Math</vt:lpstr>
      <vt:lpstr>Wingdings</vt:lpstr>
      <vt:lpstr>思源黑体 CN</vt:lpstr>
      <vt:lpstr>思源黑体 CN Bold</vt:lpstr>
      <vt:lpstr>Office 主题​​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 Ôn lại bài học 2. Chuẩn bị bài mới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20</cp:revision>
  <dcterms:created xsi:type="dcterms:W3CDTF">2023-12-22T00:50:23Z</dcterms:created>
  <dcterms:modified xsi:type="dcterms:W3CDTF">2023-12-26T12:44:54Z</dcterms:modified>
  <cp:category>9Slide.vn</cp:category>
</cp:coreProperties>
</file>