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31" r:id="rId5"/>
    <p:sldId id="261" r:id="rId6"/>
    <p:sldId id="353" r:id="rId7"/>
    <p:sldId id="324" r:id="rId8"/>
    <p:sldId id="332" r:id="rId9"/>
    <p:sldId id="335" r:id="rId10"/>
    <p:sldId id="337" r:id="rId11"/>
    <p:sldId id="336" r:id="rId12"/>
    <p:sldId id="338" r:id="rId13"/>
    <p:sldId id="341" r:id="rId14"/>
    <p:sldId id="340" r:id="rId15"/>
    <p:sldId id="345" r:id="rId16"/>
    <p:sldId id="342" r:id="rId17"/>
    <p:sldId id="343" r:id="rId18"/>
    <p:sldId id="344" r:id="rId19"/>
    <p:sldId id="346" r:id="rId20"/>
    <p:sldId id="347" r:id="rId21"/>
    <p:sldId id="348" r:id="rId22"/>
    <p:sldId id="328" r:id="rId23"/>
    <p:sldId id="350" r:id="rId24"/>
    <p:sldId id="349" r:id="rId25"/>
    <p:sldId id="351" r:id="rId26"/>
    <p:sldId id="352" r:id="rId27"/>
    <p:sldId id="32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1"/>
    <a:srgbClr val="C5EAFA"/>
    <a:srgbClr val="009F4F"/>
    <a:srgbClr val="128ACE"/>
    <a:srgbClr val="1A90D0"/>
    <a:srgbClr val="C9E8A6"/>
    <a:srgbClr val="A9DA74"/>
    <a:srgbClr val="03CCE7"/>
    <a:srgbClr val="33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4595" autoAdjust="0"/>
  </p:normalViewPr>
  <p:slideViewPr>
    <p:cSldViewPr snapToGrid="0">
      <p:cViewPr varScale="1">
        <p:scale>
          <a:sx n="69" d="100"/>
          <a:sy n="69" d="100"/>
        </p:scale>
        <p:origin x="147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58DFE-0C5C-4EB9-A103-08A565A6F28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3BC43-4D70-4F5C-B193-DFD24A61B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microsoft.com/office/2007/relationships/media" Target="file:///C:\Users\LE%20PHU%20THINH\Desktop\nGOC\ao.avi" TargetMode="External"/><Relationship Id="rId1" Type="http://schemas.openxmlformats.org/officeDocument/2006/relationships/video" Target="file:///C:\Users\LE%20PHU%20THINH\Desktop\nGOC\ao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GIF"/><Relationship Id="rId2" Type="http://schemas.openxmlformats.org/officeDocument/2006/relationships/image" Target="../media/image11.GIF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4"/>
          <p:cNvPicPr>
            <a:picLocks noChangeAspect="1" noChangeArrowheads="1"/>
          </p:cNvPicPr>
          <p:nvPr/>
        </p:nvPicPr>
        <p:blipFill>
          <a:blip r:embed="rId1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WordArt 5"/>
          <p:cNvSpPr>
            <a:spLocks noChangeArrowheads="1" noChangeShapeType="1" noTextEdit="1"/>
          </p:cNvSpPr>
          <p:nvPr/>
        </p:nvSpPr>
        <p:spPr bwMode="auto">
          <a:xfrm>
            <a:off x="1222375" y="1432560"/>
            <a:ext cx="6699250" cy="258572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p>
            <a:pPr algn="ctr"/>
            <a:r>
              <a:rPr lang="en-US" sz="3600" b="1" kern="10" dirty="0" err="1" smtClean="0">
                <a:ln w="9525"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 panose="020B0604030504040204"/>
                <a:ea typeface="Tahoma" panose="020B0604030504040204"/>
                <a:cs typeface="Tahoma" panose="020B0604030504040204"/>
              </a:rPr>
              <a:t>TIẾNG VIỆT 1</a:t>
            </a:r>
            <a:endParaRPr lang="en-US" sz="3600" b="1" kern="10" dirty="0">
              <a:ln w="9525"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 panose="020B0604030504040204"/>
              <a:ea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" y="-4569"/>
            <a:ext cx="786441" cy="786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7377" y="408324"/>
            <a:ext cx="114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5587" y="499014"/>
            <a:ext cx="3514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0809" y="1891416"/>
            <a:ext cx="6856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8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48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48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2" y="5053399"/>
            <a:ext cx="2011903" cy="143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54" y="5535651"/>
            <a:ext cx="2066673" cy="112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70" y="4983794"/>
            <a:ext cx="1806630" cy="159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0598">
            <a:off x="7590943" y="-649458"/>
            <a:ext cx="117784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145">
            <a:off x="2144904" y="-1034502"/>
            <a:ext cx="1155561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0376">
            <a:off x="2975952" y="5242093"/>
            <a:ext cx="1946276" cy="20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 rot="21245658" flipV="1">
            <a:off x="5010102" y="2029868"/>
            <a:ext cx="1519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21245658" flipV="1">
            <a:off x="4971010" y="2754196"/>
            <a:ext cx="1519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21245658" flipV="1">
            <a:off x="5001630" y="3443989"/>
            <a:ext cx="1519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21245658" flipV="1">
            <a:off x="6595913" y="4109014"/>
            <a:ext cx="1519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21245658" flipV="1">
            <a:off x="6687187" y="4148264"/>
            <a:ext cx="1519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5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3852" y="984068"/>
            <a:ext cx="10679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 smtClean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29C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748" y="2767280"/>
            <a:ext cx="82509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(T2)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" y="-4569"/>
            <a:ext cx="786441" cy="786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7377" y="408324"/>
            <a:ext cx="114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4103" y="523291"/>
            <a:ext cx="2289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83" y="1352354"/>
            <a:ext cx="462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0148" y="1402304"/>
            <a:ext cx="42502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667" y="3535634"/>
            <a:ext cx="41078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3415" y="5576376"/>
            <a:ext cx="612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768" y="1349501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8697" y="1388839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40" y="3535634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5524" y="3635534"/>
            <a:ext cx="49421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0528" y="3575078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3" y="5667010"/>
            <a:ext cx="1428276" cy="10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2" y="5481695"/>
            <a:ext cx="1581546" cy="112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18" y="5621620"/>
            <a:ext cx="849382" cy="10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0598">
            <a:off x="7590943" y="-649458"/>
            <a:ext cx="117784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145">
            <a:off x="2144904" y="-1034502"/>
            <a:ext cx="1155561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0376">
            <a:off x="3662097" y="4920103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16377" y="1669514"/>
            <a:ext cx="7820526" cy="3254257"/>
          </a:xfrm>
          <a:prstGeom prst="ellipse">
            <a:avLst/>
          </a:prstGeom>
          <a:solidFill>
            <a:srgbClr val="F9C6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4" descr="WhitecornerFlow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5314">
            <a:off x="-40442" y="3990849"/>
            <a:ext cx="2876953" cy="252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WhitecornerFlow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33240" y="328210"/>
            <a:ext cx="3373438" cy="296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>
            <a:fillRect/>
          </a:stretch>
        </p:blipFill>
        <p:spPr>
          <a:xfrm>
            <a:off x="416377" y="1485302"/>
            <a:ext cx="635195" cy="786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52199" y="406578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9183" y="2542817"/>
            <a:ext cx="7054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thơ tả âm thanh của cánh diều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2. </a:t>
            </a:r>
            <a:endParaRPr lang="en-US" sz="4000" b="1" spc="-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" y="-4569"/>
            <a:ext cx="786441" cy="786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7377" y="408324"/>
            <a:ext cx="114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4103" y="523291"/>
            <a:ext cx="2289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83" y="1352354"/>
            <a:ext cx="462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0148" y="1402304"/>
            <a:ext cx="42502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667" y="3535634"/>
            <a:ext cx="41078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3415" y="5576376"/>
            <a:ext cx="612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768" y="1349501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8697" y="1388839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40" y="3535634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5524" y="3635534"/>
            <a:ext cx="49421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0528" y="3575078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3" y="5667010"/>
            <a:ext cx="1428276" cy="10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2" y="5481695"/>
            <a:ext cx="1581546" cy="112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18" y="5621620"/>
            <a:ext cx="849382" cy="10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0598">
            <a:off x="7590943" y="-649458"/>
            <a:ext cx="117784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145">
            <a:off x="2144904" y="-1034502"/>
            <a:ext cx="1155561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0376">
            <a:off x="3662097" y="4920103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5218011" y="2369127"/>
            <a:ext cx="3399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144000" cy="68857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82319" y="887053"/>
            <a:ext cx="8528858" cy="287181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>
            <a:fillRect/>
          </a:stretch>
        </p:blipFill>
        <p:spPr>
          <a:xfrm>
            <a:off x="217277" y="970626"/>
            <a:ext cx="663511" cy="765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34" y="122915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141" y="58203"/>
            <a:ext cx="1124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8065" y="1592382"/>
            <a:ext cx="7747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Đọc thuộc hai khổ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(tuỳ chọn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4800" b="1" spc="-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2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6" y="995015"/>
            <a:ext cx="8910774" cy="371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3" y="4479301"/>
            <a:ext cx="1714500" cy="156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12" y="4589962"/>
            <a:ext cx="1714500" cy="156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47" y="4589962"/>
            <a:ext cx="1714500" cy="149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81" y="4357096"/>
            <a:ext cx="1714500" cy="156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5" y="0"/>
            <a:ext cx="714375" cy="714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3791" y="1697505"/>
            <a:ext cx="5457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một hoặc hai câu về trò chơi em thường chơi ở nhà.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3705" y="350151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3852" y="984068"/>
            <a:ext cx="10679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 smtClean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29C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748" y="2767280"/>
            <a:ext cx="82509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(T1)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3852" y="984068"/>
            <a:ext cx="10679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 smtClean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29C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748" y="2767280"/>
            <a:ext cx="82509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(T1)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7" y="661684"/>
            <a:ext cx="7496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287231"/>
            <a:ext cx="988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49" y="2179871"/>
            <a:ext cx="2295669" cy="2964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48" y="2179871"/>
            <a:ext cx="2487797" cy="2890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627" y="1189945"/>
            <a:ext cx="7496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Tô chữ hoa: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6627" y="5447095"/>
            <a:ext cx="7496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364" y="1454726"/>
            <a:ext cx="4128653" cy="4031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017" y="1454725"/>
            <a:ext cx="4294909" cy="4031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8036" y="886691"/>
            <a:ext cx="7883238" cy="5084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2473" y="234223"/>
            <a:ext cx="205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1891" y="387927"/>
            <a:ext cx="7966364" cy="6054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2473" y="234223"/>
            <a:ext cx="205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o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89" y="-96253"/>
            <a:ext cx="9709484" cy="73920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76765" y="187765"/>
            <a:ext cx="3224463" cy="1155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6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2576945"/>
            <a:ext cx="8137236" cy="3747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6627" y="993808"/>
            <a:ext cx="77525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27" y="406577"/>
            <a:ext cx="988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21"/>
            <a:ext cx="8641185" cy="5779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2521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523" y="1098075"/>
            <a:ext cx="888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đáp: Bạn thích trò chơi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vi-VN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dưới đây?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Thả Diều Có Gắn Âm Thanh Rất Lạ Cùng Các Bạn Gá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55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2" y="1041112"/>
            <a:ext cx="714375" cy="714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69329" y="1041112"/>
            <a:ext cx="1124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6800" y="2003351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5" y="-103465"/>
            <a:ext cx="9105659" cy="75498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" y="-4569"/>
            <a:ext cx="786441" cy="786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7377" y="408324"/>
            <a:ext cx="114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4103" y="523291"/>
            <a:ext cx="2289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83" y="1352354"/>
            <a:ext cx="462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0148" y="1402304"/>
            <a:ext cx="42502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184" y="4084595"/>
            <a:ext cx="41078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7161" y="6032535"/>
            <a:ext cx="612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768" y="1349501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8697" y="1388839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095" y="4076022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8011" y="4084595"/>
            <a:ext cx="49421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8631" y="4076021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" y="-4569"/>
            <a:ext cx="786441" cy="786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7377" y="408324"/>
            <a:ext cx="114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4103" y="523291"/>
            <a:ext cx="2289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83" y="1352354"/>
            <a:ext cx="462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0148" y="1402304"/>
            <a:ext cx="42502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667" y="3535634"/>
            <a:ext cx="41078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3415" y="5576376"/>
            <a:ext cx="612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768" y="1349501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8697" y="1388839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40" y="3535634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5524" y="3635534"/>
            <a:ext cx="49421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0528" y="3575078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3" y="5667010"/>
            <a:ext cx="1428276" cy="10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2" y="5481695"/>
            <a:ext cx="1581546" cy="112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18" y="5621620"/>
            <a:ext cx="849382" cy="10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0598">
            <a:off x="7590943" y="-649458"/>
            <a:ext cx="117784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145">
            <a:off x="2144904" y="-1034502"/>
            <a:ext cx="1155561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0376">
            <a:off x="3662097" y="4920103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V="1">
            <a:off x="2571911" y="1776421"/>
            <a:ext cx="969390" cy="32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51794" y="2746262"/>
            <a:ext cx="1481806" cy="32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934595" y="2785880"/>
            <a:ext cx="969390" cy="32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96169" y="5481695"/>
            <a:ext cx="15043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304842" y="5112862"/>
            <a:ext cx="1423522" cy="129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" y="-4569"/>
            <a:ext cx="786441" cy="786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7377" y="408324"/>
            <a:ext cx="114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4103" y="523291"/>
            <a:ext cx="2289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83" y="1352354"/>
            <a:ext cx="462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0148" y="1402304"/>
            <a:ext cx="42502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667" y="3535634"/>
            <a:ext cx="41078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3415" y="5576376"/>
            <a:ext cx="612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550" y="1318623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8697" y="1388839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40" y="3535634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5524" y="3635534"/>
            <a:ext cx="49421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0528" y="3575078"/>
            <a:ext cx="62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sz="3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3" y="5667010"/>
            <a:ext cx="1428276" cy="10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2" y="5481695"/>
            <a:ext cx="1581546" cy="112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18" y="5621620"/>
            <a:ext cx="849382" cy="10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0598">
            <a:off x="7590943" y="-649458"/>
            <a:ext cx="117784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145">
            <a:off x="2144904" y="-1034502"/>
            <a:ext cx="1155561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0376">
            <a:off x="3662097" y="4920103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10122" y="1352354"/>
            <a:ext cx="462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32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2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39927" y="1377329"/>
            <a:ext cx="42502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3200" b="1" dirty="0" smtClean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b="1" dirty="0" smtClean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3861" y="3539328"/>
            <a:ext cx="41078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32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32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25524" y="3610559"/>
            <a:ext cx="49421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3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2" y="1230735"/>
            <a:ext cx="2923673" cy="479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rot="190510">
            <a:off x="2962630" y="1151404"/>
            <a:ext cx="5599074" cy="3086625"/>
          </a:xfrm>
          <a:prstGeom prst="cloudCallout">
            <a:avLst>
              <a:gd name="adj1" fmla="val -60945"/>
              <a:gd name="adj2" fmla="val 325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3164305" y="2009097"/>
            <a:ext cx="559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 thơ</a:t>
            </a:r>
            <a:endParaRPr lang="vi-VN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3851" y="1388487"/>
            <a:ext cx="1594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</a:rPr>
              <a:t>?</a:t>
            </a:r>
            <a:endParaRPr lang="vi-VN" sz="6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9934">
            <a:off x="6446639" y="3976241"/>
            <a:ext cx="1946276" cy="225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65264">
            <a:off x="2384419" y="3943755"/>
            <a:ext cx="1946276" cy="225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2540</Words>
  <Application>WPS Presentation</Application>
  <PresentationFormat>On-screen Show (4:3)</PresentationFormat>
  <Paragraphs>276</Paragraphs>
  <Slides>25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Arial-SGK-TV</vt:lpstr>
      <vt:lpstr>Segoe Print</vt:lpstr>
      <vt:lpstr>Microsoft YaHei</vt:lpstr>
      <vt:lpstr>Arial Unicode MS</vt:lpstr>
      <vt:lpstr>Calibri</vt:lpstr>
      <vt:lpstr>HP001 4 hàng</vt:lpstr>
      <vt:lpstr>Tahoma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Nga Lê Thị Quỳnh</cp:lastModifiedBy>
  <cp:revision>198</cp:revision>
  <dcterms:created xsi:type="dcterms:W3CDTF">2019-11-27T07:37:00Z</dcterms:created>
  <dcterms:modified xsi:type="dcterms:W3CDTF">2025-03-31T14:03:51Z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140D8EEC80EC4925A3FF2F7F937E524A_13</vt:lpwstr>
  </property>
  <property fmtid="{D5CDD505-2E9C-101B-9397-08002B2CF9AE}" pid="3" name="KSOProductBuildVer">
    <vt:lpwstr>1033-12.2.0.20326</vt:lpwstr>
  </property>
</Properties>
</file>