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98" r:id="rId3"/>
    <p:sldId id="275" r:id="rId4"/>
    <p:sldId id="277" r:id="rId5"/>
    <p:sldId id="291" r:id="rId6"/>
    <p:sldId id="289" r:id="rId7"/>
    <p:sldId id="278" r:id="rId8"/>
    <p:sldId id="259" r:id="rId9"/>
    <p:sldId id="282" r:id="rId11"/>
    <p:sldId id="293" r:id="rId12"/>
    <p:sldId id="280" r:id="rId13"/>
    <p:sldId id="279" r:id="rId14"/>
    <p:sldId id="273" r:id="rId15"/>
    <p:sldId id="264" r:id="rId16"/>
    <p:sldId id="294" r:id="rId17"/>
    <p:sldId id="295" r:id="rId18"/>
    <p:sldId id="296" r:id="rId19"/>
    <p:sldId id="297" r:id="rId20"/>
    <p:sldId id="265" r:id="rId21"/>
    <p:sldId id="276" r:id="rId22"/>
  </p:sldIdLst>
  <p:sldSz cx="9144000" cy="67659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FFE27A"/>
    <a:srgbClr val="060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3" autoAdjust="0"/>
    <p:restoredTop sz="94343" autoAdjust="0"/>
  </p:normalViewPr>
  <p:slideViewPr>
    <p:cSldViewPr snapToGrid="0" showGuides="1">
      <p:cViewPr varScale="1">
        <p:scale>
          <a:sx n="70" d="100"/>
          <a:sy n="70" d="100"/>
        </p:scale>
        <p:origin x="1404" y="48"/>
      </p:cViewPr>
      <p:guideLst>
        <p:guide orient="horz" pos="213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147480000" units="dev"/>
        </inkml:traceFormat>
        <inkml:channelProperties>
          <inkml:channelProperty channel="X" name="resolution" value="46.62116" units="1/cm"/>
          <inkml:channelProperty channel="Y" name="resolution" value="46.82927" units="1/cm"/>
          <inkml:channelProperty channel="T" name="resolution" value="1" units="1/dev"/>
        </inkml:channelProperties>
      </inkml:inkSource>
      <inkml:timestamp xml:id="ts0" timeString="2021-08-29T11:36:06"/>
    </inkml:context>
    <inkml:brush xml:id="br0">
      <inkml:brushProperty name="width" value="0.06667" units="cm"/>
      <inkml:brushProperty name="height" value="0.06667" units="cm"/>
      <inkml:brushProperty name="color" value="#000000"/>
      <inkml:brushProperty name="fitToCurve" value="1"/>
    </inkml:brush>
  </inkml:definitions>
  <inkml:trace contextRef="#ctx0" brushRef="#br0">476.000 193.000 0,'0.000'38.000'78,"0.000"0.000"-78,0.000-1.000 16,0.000 1.000-1,0.000 0.000 1,0.000 38.000 15,0.000-38.000-15,0.000 0.000-1,0.000 38.000 1,0.000-38.000 0,0.000 0.000-1,0.000-1.000 1,-38.000 1.000-1,38.000 0.000 1,-38.000 0.000 0,38.000 0.000-1,0.000 0.000-15,-38.000 38.000 32,0.000-38.000-1,38.000 38.000-16,0.000-39.000 1,-37.000 1.000 0,37.000 0.000-1,0.000 0.000 1,-38.000-38.000-16,38.000 76.000 31,-38.000-38.000-15,38.000 0.000 15,-38.000-38.000-31,38.000 38.000 16,0.000 0.000-1,0.000 0.000 17,0.000-1.000-1,-38.000-37.000 0,38.000 38.000-31,0.000 0.000 16,0.000 0.000 15,-38.000-38.000-15,38.000 38.000-1,-38.000 0.000 1,38.000 0.000-1,-38.000-38.000-15,38.000 38.000 16,0.000 0.000 62,0.000 0.000 110,0.000 0.000-79,0.000 0.000-93,0.000-1.000 15,0.000 1.000-15,0.000 0.000-1,0.000 0.000-15,0.000 0.000 16,0.000 0.000-1,0.000 0.000 1,0.000 38.000 15,0.000-38.000-15,0.000 0.000 15,0.000-1.000-31,0.000 1.000 16,0.000 0.000 15,0.000 0.000-31,0.000 0.000 16,0.000 0.000-1,0.000 0.000 1,0.000 0.000 0,0.000 0.000-16,0.000 0.000 15,0.000 0.000 1,0.000-1.000-1,0.000 1.000 1,0.000 0.000 0,0.000 0.000-16,0.000 0.000 15,38.000-38.000-15,-38.000 38.000 0,38.000-38.000 16,-38.000 38.000-16,0.000 0.000 0,0.000 0.000 16,38.000 38.000-1,0.000-76.000-15,-38.000 37.000 0,0.000 1.000 16,0.000 0.000-16,0.000 0.000 15,38.000 0.000-15,0.000 0.000 16,-38.000 38.000 0,0.000-38.000 15,38.000-38.000-31,-38.000 38.000 0,0.000 0.000 16,37.000-1.000-1,-37.000 1.000 1,38.000 38.000 15,0.000-38.000-15,-38.000 0.000-1,0.000 0.000-15,38.000 0.000 0,-38.000 0.000 16,0.000 0.000 0,38.000-38.000-16,-38.000 38.000 0,38.000-38.000 15,-38.000 37.000 1,0.000 1.000-16,0.000 0.000 0,38.000-38.000 0,-38.000 38.000 47,38.000-38.000-32,-38.000 76.000-15,38.000-76.000 16,-38.000 38.000-16,38.000 0.000 16,-38.000 0.000-16,38.000 0.000 15,-38.000 0.000 1,37.000 0.000 15,-37.000-1.000-15,38.000-37.000-1,0.000 38.000-15,0.000 0.000 16,-38.000 38.000 0,76.000-38.000-1,-38.000 38.000-15,0.000-38.000 16,-38.000 0.000-16,38.000 0.000 15,0.000 37.000-15,-38.000-37.000 16,38.000 0.000 0,-1.000 0.000 15,1.000 0.000-31,-38.000 0.000 16,38.000 0.000-1,0.000 0.000 1,0.000 0.000-1,0.000 0.000 1,0.000-1.000 0,0.000 1.000-16,0.000 0.000 15,0.000 0.000 1,0.000 0.000 0,37.000 0.000 46,-37.000 0.000-46,0.000 0.000 15,0.000-38.000-15,-38.000 38.000-16,38.000 0.000 15,0.000 0.000-15,0.000-38.000 0,0.000 0.000 16,0.000 37.000-16,0.000 1.000 0,37.000 0.000 15,-75.000 0.000-15,76.000-38.000 0,-38.000 38.000 16,0.000 0.000-16,38.000-38.000 0,-38.000 38.000 0,38.000 0.000 16,-39.000-38.000-16,1.000 38.000 0,0.000 0.000 0,0.000-38.000 15,0.000 38.000-15,38.000-38.000 16,-38.000 75.000 0,0.000-37.000-16,38.000-38.000 0,-1.000 38.000 15,-37.000 0.000-15,38.000 0.000 16,-38.000 0.000-16,0.000-38.000 15,0.000 38.000-15,38.000-38.000 16,-38.000 38.000-16,37.000 0.000 0,-37.000 0.000 16,0.000-38.000-1,0.000 0.000 63,0.000 37.000-78,-38.000 1.000 16,38.000 0.000-16,0.000-38.000 0,0.000 0.000 0,0.000 38.000 16,-38.000 0.000-16,76.000-38.000 0,-39.000 0.000 15,1.000 0.000-15,0.000 38.000 16,0.000-38.000-16,-38.000 38.000 0,38.000-38.000 16,0.000 0.000-16,0.000 0.000 0,0.000 38.000 15,38.000 0.000 16,-38.000-38.000-31,-1.000 38.000 0,1.000 0.000 16,0.000-38.000-16,0.000 38.000 0,0.000-38.000 16,0.000 0.000-16,0.000 37.000 0,-38.000 1.000 15,38.000-38.000-15,0.000 0.000 0,0.000 0.000 32,0.000 0.000-32,-1.000 0.000 46,1.000 0.000-30,0.000 0.000-16,0.000 38.000 0,0.000-38.000 16,0.000 38.000-16,38.000 0.000 15,0.000-38.000-15,-76.000 38.000 0,38.000-38.000 16,-1.000 0.000-16,1.000 38.000 16,0.000-38.000-16,0.000 38.000 0,0.000-38.000 15,0.000 0.000-15,0.000 0.000 0,-38.000 38.000 0,38.000-38.000 16,0.000 0.000-16,0.000 0.000 0,0.000 0.000 15,0.000 0.000-15,-1.000 0.000 0,1.000 38.000 16,0.000 0.000-16,0.000-38.000 16,0.000 0.000-16,0.000 0.000 0,0.000 0.000 15,-38.000 37.000-15,38.000-37.000 0,0.000 0.000 16,0.000 0.000-16,-38.000 38.000 0,75.000-38.000 16,-37.000 0.000-1,0.000 38.000-15,0.000-38.000 0,0.000 0.000 16,0.000 38.000-16,0.000-38.000 15,0.000 0.000-15,38.000 0.000 16,-38.000 0.000 15,-1.000 0.000-15,1.000 0.000 0,0.000 0.000-16,-38.000 38.000 0,38.000-38.000 0,38.000 0.000 15,-38.000 0.000 1,0.000 0.000-16,0.000 38.000 0,0.000-38.000 15,0.000 0.000-15,37.000 0.000 16,-37.000 0.000-16,38.000 0.000 16,-76.000 38.000-16,38.000-38.000 0,0.000 0.000 15,0.000 0.000-15,38.000 0.000 16,-38.000 0.000-16,-1.000 0.000 16,1.000 0.000-1,38.000 0.000 16,-38.000 0.000-31,0.000 0.000 16,0.000 0.000-16,0.000 0.000 16,0.000 0.000-1,38.000 0.000 1,-39.000 0.000 0,1.000 0.000-16,0.000 0.000 0,0.000 0.000 15,0.000 0.000-15,0.000 0.000 16,0.000 0.000-1,0.000 0.000 1,0.000 0.000 0,0.000 0.000-1,0.000 0.000-15,0.000 0.000 0,-1.000 0.000 16,1.000 0.000-16,38.000 0.000 16,-38.000 0.000-1,0.000 0.000-15,0.000 0.000 16,0.000 0.000-16,0.000 0.000 15,38.000 0.000 1,-39.000 0.000 0,1.000 0.000-16,0.000 0.000 15,0.000 0.000 1,0.000 0.000 0,0.000 0.000-16,0.000 0.000 15,0.000 0.000 1,0.000 0.000-16,0.000 0.000 0,0.000 0.000 15,-1.000 0.000-15,1.000 0.000 16,0.000 0.000-16,38.000 0.000 16,-38.000 0.000-1,0.000 0.000-15,0.000 0.000 16,38.000-38.000-16,-76.000 0.000 0,38.000 38.000 16,-1.000 0.000-16,1.000 0.000 15,0.000 0.000 1,38.000 0.000 15,-38.000 0.000-15,0.000 0.000-16,0.000 0.000 15,0.000 0.000-15,0.000 0.000 0,37.000 0.000 16,-37.000 0.000 0,0.000 0.000-16,0.000 0.000 0,0.000 0.000 15,0.000 0.000-15,0.000 0.000 0,0.000 0.000 16,38.000 0.000-1,-38.000 0.000 32,-1.000 0.000-31,1.000-38.000-16,0.000 38.000 0,0.000 0.000 16,0.000 0.000-16,0.000 0.000 15,0.000-38.000-15,0.000 38.000 0,0.000 0.000 16,0.000 0.000-1,0.000 0.000-15,0.000 0.000 16,-38.000-38.000-16,37.000 38.000 0,1.000 0.000 16,0.000 0.000-16,0.000 0.000 0,0.000 0.000 15,0.000 0.000-15,0.000 0.000 0,0.000-38.000 16,38.000 38.000-16,-38.000 0.000 16,-1.000 0.000-1,1.000 0.000-15,0.000-37.000 16,0.000 37.000-16,0.000 0.000 15,0.000 0.000 1,38.000-38.000 0,-76.000 0.000-16,38.000 38.000 15,0.000 0.000-15,0.000 0.000 0,-1.000 0.000 16,1.000 0.000-16,0.000-38.000 16,0.000 38.000-16,0.000-38.000 15,0.000 38.000-15,0.000 0.000 16,0.000 0.000-1,0.000-38.000-15,0.000 38.000 16,0.000-38.000-16,-1.000 38.000 16,1.000 0.000-16,0.000-38.000 0,0.000 0.000 15,0.000 38.000 1,0.000-38.000-16,0.000 38.000 16,0.000 0.000-16,0.000 0.000 0,0.000-38.000 15,0.000 38.000-15,-1.000-37.000 16,1.000 37.000-1,0.000 0.000-15,-38.000-38.000 16,38.000 38.000-16,0.000 0.000 16,0.000-38.000-16,0.000 38.000 15,0.000 0.000-15,0.000-38.000 32,0.000 38.000-32,0.000 0.000 15,-1.000 0.000-15,1.000-38.000 16,0.000 0.000-1,0.000 38.000 1,0.000 0.000 0,0.000 0.000-16,-38.000-38.000 15,38.000 38.000-15,0.000 0.000 16,-38.000-38.000 0,38.000 38.000-1,0.000 0.000-15,0.000-38.000 16,0.000 38.000-16,-38.000-38.000 15,37.000 38.000-15,1.000 0.000 32,-38.000-38.000-32,38.000 38.000 15,0.000 0.000-15,0.000 0.000 16,0.000 0.000-16,0.000-38.000 0,0.000 1.000 16,0.000 37.000-16,0.000 0.000 0,0.000-38.000 15,-1.000 38.000 1,1.000-38.000-16,0.000 38.000 15,0.000-38.000 1,0.000 38.000-16,0.000 0.000 16,0.000-38.000-1,0.000 38.000-15,0.000-38.000 16,-38.000 0.000-16,38.000 38.000 16,0.000 0.000-16,-1.000-38.000 15,1.000 38.000-15,0.000-38.000 16,0.000 0.000-16,38.000 0.000 15,-38.000 1.000 17,38.000-1.000-17,-38.000 0.000 17,0.000 0.000-32,-1.000 38.000 15,1.000-38.000 1,-38.000 0.000-1,76.000 0.000 1,-38.000 0.000-16,0.000 0.000 16,0.000 38.000-16,-38.000-38.000 31,38.000 38.000-31,-38.000-38.000 16,38.000 38.000-1,-38.000-37.000-15,38.000-1.000 16,0.000 0.000-1,-38.000 0.000 1,37.000 0.000 0,-37.000 0.000 15,38.000 0.000-15,0.000 0.000-1,-38.000 0.000 1,0.000 0.000-1,38.000 38.000-15,-38.000-38.000 16,0.000 1.000-16,38.000 37.000 0,-38.000-38.000 0,0.000-38.000 16,38.000 38.000-1,0.000 0.000 1,-38.000 0.000 0,0.000 0.000-16,38.000 0.000 15,-38.000 0.000-15,0.000 0.000 16,0.000-37.000-1,38.000 75.000 1,0.000-38.000-16,-38.000 0.000 16,0.000 0.000-16,0.000 0.000 15,0.000 0.000-15,0.000 0.000 16,38.000 0.000-16,-38.000-38.000 16,37.000 39.000-1,-37.000-1.000-15,0.000 0.000 16,38.000 0.000-16,-38.000 0.000 15,0.000 0.000-15,0.000 0.000 16,38.000 0.000-16,-38.000 0.000 16,0.000 0.000-16,0.000 0.000 15,0.000 0.000-15,0.000 1.000 16,0.000-39.000 0,38.000 76.000-16,-38.000-38.000 15,0.000 0.000-15,0.000 0.000 16,0.000 0.000-16,0.000-38.000 15,0.000 38.000 1,0.000 0.000-16,0.000 1.000 0,0.000-1.000 16,0.000-38.000-16,0.000 38.000 15,38.000 38.000-15,0.000-38.000 0,-38.000 0.000 16,0.000 0.000 0,0.000 0.000-16,0.000 0.000 0,0.000 0.000 15,0.000 1.000-15,0.000-1.000 16,0.000 0.000-1,0.000-38.000-15,38.000 76.000 16,-38.000-38.000-16,0.000 0.000 16,0.000 0.000-16,0.000 0.000 15,0.000 0.000-15,0.000 0.000 16,38.000-37.000 0,-38.000 37.000-16,0.000 0.000 15,0.000 0.000-15,0.000 0.000 0,0.000 0.000 16,0.000 0.000-16,0.000 0.000 15,0.000 0.000-15,0.000 0.000 16,0.000 1.000-16,0.000-1.000 0,0.000 0.000 16,0.000 0.000-16,0.000-38.000 15,0.000 38.000 1,0.000 0.000-16,0.000 0.000 16,0.000 0.000-16,0.000 0.000 15,0.000-37.000-15,0.000 37.000 16,0.000 0.000-1,0.000 0.000-15,0.000 0.000 0,0.000 0.000 16,0.000 0.000-16,0.000 0.000 16,0.000-38.000-16,0.000 38.000 15,0.000 1.000 1,0.000-1.000-16,0.000 0.000 0,0.000 0.000 16,0.000-38.000-1,0.000 38.000 16,0.000 0.000-15,0.000 0.000 31,0.000 0.000-31,-38.000 38.000-16,38.000-38.000 0,-38.000 38.000 15,38.000-37.000 1,-38.000 37.000-16,0.000-76.000 15,38.000 38.000 1,-38.000 0.000-16,0.000 0.000 16,0.000 0.000-1,1.000 0.000 1,37.000 0.000 0,-38.000 0.000 30,0.000 38.000-14,38.000-38.000-17,-38.000 1.000-15,0.000-1.000 16,0.000 38.000 0,0.000 0.000-1,38.000-38.000-15,-38.000 38.000 0,38.000-38.000 16,-38.000 0.000-1,0.000 0.000 1,0.000 0.000 0,1.000 38.000 15,-1.000-38.000 0,0.000 0.000 16,38.000 0.000-47,-38.000 38.000 16,0.000 0.000-1,38.000-38.000-15,-38.000 38.000 16,0.000-37.000 0,0.000 37.000-1,38.000-38.000-15,-38.000 38.000 0,-38.000-38.000 31,39.000 38.000-15,-1.000-38.000 0,-38.000 38.000-1,38.000 0.000 1,0.000 0.000 0,38.000-38.000-16,-38.000 0.000 0,0.000 38.000 15,0.000 0.000 16,0.000 0.000-15,0.000 0.000 0,1.000 0.000-16,-1.000 0.000 15,0.000 0.000-15,-38.000 0.000 16,0.000 0.000-16,38.000 0.000 16,0.000-38.000-16,0.000 38.000 0,0.000 0.000 15,1.000 0.000 1,-1.000 0.000-16,0.000 0.000 15,-38.000 0.000 1,38.000 0.000 0,0.000 0.000-1,0.000 0.000-15,0.000 0.000 16,0.000 0.000-16,0.000 0.000 16,1.000 0.000-16,-1.000 0.000 15,0.000 0.000 1,0.000 0.000-1,0.000 0.000 1,0.000 0.000 62,0.000 0.000-62,0.000 0.000-16,-38.000 0.000 15,38.000 0.000-15,0.000 38.000 0,1.000-38.000 16,-1.000 0.000 0,38.000 38.000-16,-38.000-38.000 15,0.000 38.000 17,0.000 0.000-17,0.000-38.000 1,0.000 0.000-1,0.000 38.000 1,0.000 0.000 0,0.000-38.000 31,0.000 37.000-32,1.000-37.000 1,-1.000 38.000 15,0.000 0.000-15,38.000 0.000-1,-38.000-38.000-15,0.000 38.000 16,0.000-38.000 0,0.000 0.000-16,0.000 38.000 15,0.000 0.000 1,38.000 0.000-1,-38.000-38.000-15,38.000 38.000 32,-38.000-38.000-17,1.000 38.000-15,-1.000 0.000 16,0.000-1.000 0,0.000-37.000-1,0.000 38.000-15,0.000 0.000 31,38.000 0.000-31,-38.000-38.000 16,0.000 0.000-16,38.000 38.000 16,-38.000-38.000-16,38.000 38.000 15,-38.000-38.000-15,38.000 38.000 16,-75.000 0.000-16,37.000 0.000 16,0.000-38.000-1,0.000 38.000-15,0.000 0.000 31,38.000-1.000-31,-38.000-37.000 16,0.000 38.000 0,0.000 0.000 15,0.000-38.000-31,38.000 38.000 0,-38.000 0.000 16,0.000 0.000 15,1.000 0.000-16,-1.000-38.000 1,0.000 38.000-16,0.000-38.000 0,0.000 38.000 16,0.000 0.000-1,0.000-38.000 17,0.000 0.000-1,0.000 38.000-16,0.000-38.000 1,0.000 37.000 0,1.000-37.000-1,-1.000 38.000 1,0.000-38.000 0,0.000 0.000-1,0.000 0.000 1,0.000 0.000-16,0.000 38.000 15,0.000-38.000 1,0.000 0.000-16,-38.000 0.000 16,38.000 0.000 15,1.000 0.000-31,-1.000 0.000 16,0.000 0.000-16,0.000 0.000 15,0.000 0.000 63,0.000 0.000-31,-38.000 0.000-31,38.000 0.000-1,0.000 0.000 1,0.000 0.000-16,1.000 0.000 31,-1.000 0.000-15,0.000 0.000 0,0.000 0.000-16,0.000-76.000 46,0.000 76.000-14,0.000 0.000-17,-38.000-75.000 1,38.000 75.000 0,0.000 0.000-1,1.000-76.000-15,-1.000 76.000 16,0.000 0.000 15,0.000 0.000-31,38.000-38.000 31,-38.000 38.000 1,0.000-38.000-17,0.000 38.000 32,38.000-38.000-47,-76.000 0.000 16,76.000 0.000-1,-38.000 38.000 17,0.000-38.000-17,1.000 0.000 1,-1.000 38.000-1,0.000 0.000-15,0.000-37.000 16,0.000 37.000-16,38.000-38.000 0,-38.000 38.000 16,0.000-38.000-16,0.000 0.000 15,0.000 38.000 1,38.000-38.000-16,-38.000 0.000 16,0.000 0.000 30,1.000 38.000-30,-1.000 0.000 15,0.000-76.000-31,0.000 76.000 16,0.000 0.000 0,0.000-38.000-1,0.000 38.000 32,0.000-38.000-47,0.000 38.000 94,0.000-37.000-94,0.000-1.000 15,1.000 38.000-15,-1.000 0.000 16,0.000-76.000-16,0.000 76.000 16,0.000 0.000-1,0.000 0.000-15,0.000 0.000 16,-38.000-38.000-16,38.000 38.000 31,38.000-38.000-15,-38.000 38.000-16,0.000-38.000 15,1.000 38.000 1,-1.000 0.000-16,0.000 0.000 16,0.000 0.000-16,0.000 0.000 15,-38.000-38.000 17,38.000 38.000 14,0.000 0.000-46,0.000 0.000 16,0.000 0.000 0,1.000 0.000-16,-1.000-38.000 15,0.000 38.000 32,0.000 0.000-16,0.000 0.000-15,0.000 0.000 0,38.000-38.000-16,-38.000 38.000 15,0.000 0.000-15,0.000 0.000 16,0.000 0.000-16,0.000-38.000 16,1.000 38.000 15,-1.000 0.000-16,0.000 0.000 1,0.000 0.000 15,0.000 0.000-31,0.000 0.000 47,0.000 0.000 0,0.000 0.000-47,0.000 0.000 31,38.000-37.000-15,-38.000-1.000 31,0.000 38.000 15,-37.000 0.000-46,37.000 0.000 31,0.000 0.000 47,0.000-38.000-94,0.000 38.000 62,0.000-38.000-46,0.000 38.000-1,0.000 0.000 17,0.000 0.000-17,0.000 0.000-15,1.000-38.000 16,-1.000 38.000-16,0.000 0.000 47,0.000 0.000-16,0.000 0.000 0,0.000 0.000-15,0.000 0.000-16,0.000 0.000 15,0.000 0.000 17,0.000 0.000 30,0.000 0.000-46,1.000 0.000 15,-1.000 0.000 32,0.000 38.000-32,0.000-38.000 0,0.000 38.000 16,0.000-38.000 125,0.000 38.000-125,0.000-38.000-16,38.000 38.000 78,-38.000-1.000-93,0.000-37.000 31,0.000 38.000-32,0.000 0.000 157,1.000-38.000-140,-1.000 0.000 30,38.000 38.000-46,-38.000 0.000-1,0.000-38.000 32,0.000 0.000 31,0.000 0.000-31,0.000 0.000-31,0.000 38.000-16,0.000 0.000 47,0.000-38.000-32,0.000 38.000 1,1.000-38.000 0,-1.000 38.000-16,0.000-38.000 15,0.000 0.000 16,38.000 38.000-31,-38.000-38.000 47,0.000 0.000-31,0.000 0.000 15,0.000 0.000-15,38.000 38.000-16,-38.000-1.000 15,0.000-37.000 17,0.000 0.000-1,1.000 38.000-15,-1.000-38.000-1,0.000 0.000 16,38.000 38.000-31,-38.000-38.000 32,0.000 0.000 15,0.000 38.000-16,38.000 0.000 0,-38.000-38.000 47,0.000 0.000-62,0.000 0.000-16,0.000 0.000 15,0.000 38.000 1,1.000-38.000 0,-1.000 38.000-1,-38.000 0.000 63,38.000-38.000-46,0.000 0.000 15,0.000 0.000-16,0.000 38.000-31,0.000-38.000 31,38.000 38.000-15,-76.000-38.000-1,39.000 38.000 48,-1.000-38.000-48,0.000 0.000 1,0.000 0.000-16,38.000 37.000 0,-76.000-37.000 16,38.000 0.000-16,0.000 0.000 15,0.000 38.000 17,0.000-38.000-17,0.000 0.000 1,1.000 0.000-16,-1.000 0.000 15,0.000 0.000 17,0.000 0.000 93,0.000 0.000-63,0.000 0.000-46,0.000 0.000-16,0.000 0.000 15,0.000 0.000 1,0.000 0.000 0,0.000 0.000 15,0.000 0.000-15,1.000 0.000-16,-1.000 0.000 15,0.000 0.000 1,0.000 0.000-1,0.000 0.000 220,0.000-38.000-204,0.000 1.000-15,38.000-1.000-1,-38.000 0.000 1,0.000 0.000-16,38.000 0.000 16,-38.000 38.000-1,38.000-38.000 157,0.000 0.000-125,-38.000 38.000-31,1.000-38.000-16,37.000 0.000 31,0.000 0.000 0,-38.000 0.000-15,0.000 1.000 62,38.000-1.000-31,-38.000 0.000-32,0.000 38.000 17,38.000-38.000-17,-38.000 38.000 1,38.000-38.000-1,-38.000 38.000 1,38.000-38.000 15,0.000 0.000 1,-76.000 0.000-17,0.000 0.000 95,39.000 38.000 93,-1.000 0.000-188,0.000-38.000-15,0.000 38.000 16,38.000-38.000 0,-38.000 38.000-16,0.000-37.000 15,0.000-1.000 1,0.000 38.000 187,38.000-38.000-203,-38.000 38.000 16,0.000 0.000-1,0.000-38.000 1,38.000 0.000-16,-75.000 38.000 31,37.000 0.000 16,38.000-38.000-31,-38.000 38.000-1,0.000-38.000 16,0.000 38.000 1,0.000-38.000-17,0.000 38.000 1,0.000 0.000 0,0.000 0.000-16,0.000 0.000 31,1.000 0.000 250,-1.000 0.000-203,0.000 0.000-47,0.000 0.000-15,0.000 0.000 47,38.000 38.000 62,-38.000 0.000-94,38.000 0.000 78,0.000 0.000-93,0.000 0.000 15,0.000 0.000 0,0.000 37.000 360,-38.000-75.000-360,38.000 38.000 0,-38.000-38.000 360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147480000" units="dev"/>
        </inkml:traceFormat>
        <inkml:channelProperties>
          <inkml:channelProperty channel="X" name="resolution" value="46.62116" units="1/cm"/>
          <inkml:channelProperty channel="Y" name="resolution" value="46.82927" units="1/cm"/>
          <inkml:channelProperty channel="T" name="resolution" value="1" units="1/dev"/>
        </inkml:channelProperties>
      </inkml:inkSource>
      <inkml:timestamp xml:id="ts0" timeString="2021-08-29T11:41:44"/>
    </inkml:context>
    <inkml:brush xml:id="br0">
      <inkml:brushProperty name="width" value="0.06667" units="cm"/>
      <inkml:brushProperty name="height" value="0.06667" units="cm"/>
      <inkml:brushProperty name="color" value="#000000"/>
      <inkml:brushProperty name="fitToCurve" value="1"/>
    </inkml:brush>
  </inkml:definitions>
  <inkml:trace contextRef="#ctx0" brushRef="#br0">3056.000 21.000 0,'-38.000'0.000'15,"0.000"0.000"17,0.000 0.000-17,0.000 0.000 1,0.000 0.000-1,0.000 0.000 17,0.000 0.000-32,0.000 0.000 0,0.000 0.000 15,0.000 0.000-15,1.000 0.000 16,-1.000 0.000-16,-38.000 0.000 16,38.000 0.000-16,-38.000 0.000 15,38.000 0.000-15,0.000 0.000 16,0.000 0.000-16,0.000 0.000 0,1.000 0.000 15,-1.000 0.000-15,0.000 0.000 16,-38.000 0.000 0,38.000 0.000-1,0.000 0.000 1,0.000 0.000-16,0.000 0.000 0,0.000 0.000 16,-37.000 0.000-16,37.000 0.000 31,0.000 0.000-16,0.000 0.000 1,0.000 0.000-16,0.000 0.000 16,-38.000 0.000-1,38.000 0.000 1,-38.000 37.000-16,39.000-37.000 47,-1.000 38.000-47,0.000-38.000 15,0.000 0.000-15,0.000 38.000 16,0.000 0.000 0,0.000-38.000-1,-38.000 38.000-15,76.000 0.000 16,-38.000-38.000 0,0.000 38.000-1,0.000-38.000 1,38.000 38.000-16,-37.000 0.000 0,-1.000-38.000 15,38.000 38.000 1,-38.000-38.000-16,0.000 38.000 0,0.000-1.000 16,0.000 1.000 15,0.000 0.000-31,38.000 0.000 16,-38.000-38.000-1,38.000 38.000 1,-38.000 0.000-1,0.000 0.000 17,0.000-38.000-17,38.000 38.000 1,0.000 0.000 0,0.000 0.000-16,-37.000-38.000 15,37.000 38.000-15,-38.000-38.000 16,38.000 37.000 15,-38.000 1.000 0,0.000 0.000-15,38.000 0.000 15,-38.000 0.000-15,38.000 0.000-16,-38.000-38.000 15,38.000 38.000-15,-38.000 0.000 16,0.000 0.000 0,38.000 0.000-1,-38.000 0.000-15,0.000-1.000 47,38.000 39.000-16,-38.000-38.000-15,1.000-38.000 0,37.000 38.000-1,0.000 0.000 1,0.000 0.000 0,-38.000-38.000-1,38.000 38.000 1,0.000 38.000 15,0.000-38.000 32,-38.000-1.000-48,38.000 1.000 1,0.000 0.000-1,0.000 0.000 17,0.000 0.000-1,0.000 0.000-31,0.000 0.000 31,0.000 0.000-15,0.000 0.000-1,0.000 0.000 1,0.000 0.000 15,0.000 0.000 141,0.000-1.000-141,0.000 1.000-15,0.000 0.000 15,0.000 0.000-31,0.000 0.000 47,0.000 0.000-31,0.000 0.000-1,0.000 0.000 1,0.000 0.000 15,0.000 0.000-15,0.000 0.000 15,0.000-1.000-31,0.000 1.000 31,0.000 0.000-15,0.000 0.000 0,0.000 0.000 15,0.000 0.000-15,38.000 0.000 15,-38.000 0.000-16,0.000 0.000 1,0.000 0.000 0,38.000 0.000-1,-1.000-1.000 1,-37.000 1.000-16,0.000 0.000 31,38.000-38.000-15,-38.000 76.000-16,38.000-38.000 31,0.000-38.000 0,-38.000 76.000 94,0.000-38.000-93,38.000-38.000-32,0.000 0.000 15,-38.000 38.000 1,38.000-38.000-16,0.000 0.000 15,-38.000 38.000 1,38.000-1.000 0,-38.000 1.000-1,38.000-38.000 1,0.000 38.000 0,-1.000 0.000 15,1.000 0.000-16,0.000 0.000 1,0.000 0.000 15,-38.000 0.000-15,38.000-38.000 0,-38.000 38.000-16,38.000-38.000 15,0.000 38.000 16,0.000 0.000-15,0.000-1.000 15,0.000-37.000 204,0.000 0.000-220,-1.000 0.000-15,-37.000 38.000 0,38.000-38.000 16,0.000 0.000-16,0.000 0.000 16,0.000 0.000-16,38.000 0.000 31,-38.000 0.000-16,0.000 0.000 1,0.000 0.000 78,-38.000 38.000-79,38.000 0.000-15,0.000-38.000 16,37.000 0.000 0,-37.000 0.000-1,0.000 0.000-15,0.000 0.000 0,0.000 0.000 16,0.000 0.000-16,0.000 0.000 16,0.000 0.000-16,0.000 0.000 15,0.000 0.000 1,-1.000 0.000-1,1.000 0.000 1,0.000 0.000 0,0.000 0.000-1,-38.000 38.000 1,38.000-38.000-16,0.000 0.000 16,0.000 38.000-16,0.000-38.000 31,0.000 0.000-31,0.000 38.000 0,0.000-38.000 15,-1.000 0.000-15,1.000 38.000 16,0.000-38.000 15,0.000 0.000-15,0.000 38.000-16,0.000-38.000 16,0.000 0.000-1,0.000 0.000 1,38.000 0.000 15,-38.000 38.000-15,-1.000 0.000-1,1.000-38.000 17,0.000 0.000-17,0.000 0.000 16,0.000 0.000-15,38.000 0.000 0,-38.000 0.000-1,0.000 0.000 1,0.000 0.000-16,37.000 0.000 31,-37.000 37.000-31,0.000-37.000 31,0.000 0.000-15,0.000 0.000 62,0.000 0.000-47,0.000 0.000-15,0.000 0.000 0,0.000 0.000 31,0.000 0.000-47,0.000 0.000 46,-1.000-37.000-14,1.000-1.000 15,-38.000 0.000-1,38.000 0.000-46,-38.000 0.000 16,38.000 38.000 0,-38.000-38.000-1,0.000 0.000-15,38.000 0.000 16,-38.000 0.000 0,0.000 0.000-1,0.000 0.000-15,0.000 1.000 47,0.000-39.000 31,38.000 76.000-47,-38.000-38.000 1,38.000 0.000-1,0.000 0.000 0,-38.000 0.000-31,0.000 0.000 31,38.000 38.000-31,-38.000-38.000 32,38.000 0.000-17,0.000 0.000 17,-38.000 1.000-1,38.000-1.000 0,-1.000 0.000 0,1.000 38.000 94,-38.000-38.000-125,38.000 38.000 16,0.000 0.000 15,-38.000-38.000-31,38.000 38.000 16,-38.000-38.000-16,38.000 38.000 15,0.000 0.000 1,0.000-38.000 0,0.000 38.000 15,0.000 0.000 0,0.000 0.000-15,-1.000-38.000 15,1.000 38.000 16,-38.000-38.000-47,38.000 38.000 16,0.000 0.000-1,0.000-38.000 1,0.000 0.000 46,0.000 38.000-62,0.000 0.000 47,-38.000-37.000-47,38.000 37.000 31,0.000 0.000-15,-38.000-38.000 0,38.000 0.000-1,-1.000 0.000 1,1.000 0.000 15,-38.000-38.000 0,0.000 38.000 1,0.000 0.000-17,38.000 0.000 1,0.000 38.000-16,-38.000-38.000 16,0.000 1.000-1,0.000-39.000 1,0.000 38.000 15,0.000 0.000-15,0.000 0.000-1,0.000 0.000 17,0.000 0.000-32,0.000-38.000 31,0.000 38.000 0,0.000 1.000-31,0.000-1.000 16,0.000 0.000-1,0.000 0.000 1,0.000 0.000-16,0.000 0.000 16,0.000-38.000 15,0.000 38.000 0,0.000 0.000-15,0.000 0.000-16,0.000 0.000 15,0.000 1.000 1,0.000-39.000 0,0.000 38.000-1,0.000 0.000 1,0.000 0.000-1,0.000 0.000 17,0.000 0.000-17,0.000-38.000 17,0.000 38.000-1,0.000 1.000-16,0.000-1.000 1,0.000 0.000 0,0.000 0.000-1,0.000 0.000 1,0.000 0.000-16,0.000 0.000 31,-38.000-38.000 16,38.000 38.000-16,-38.000 38.000-31,38.000-38.000 16,-38.000 1.000 31,1.000 37.000 31,37.000-38.000-62,-38.000 38.000 30,38.000-38.000-30,-38.000 38.000 31,0.000 0.000-16,0.000-38.000-31,0.000 38.000 110,0.000 0.000-95,-38.000 0.000 141,38.000 0.000-109,38.000-38.000-47,-38.000 38.000 32,1.000 0.000 61,-1.000 0.000-77,38.000-38.000 0,-38.000 38.000-16,38.000-38.000 31,-38.000 38.000-16,38.000-38.000 1,-38.000 38.000 15,38.000-38.000 16,-38.000 38.000-31,38.000-38.000 46,-38.000 38.000-46,38.000-38.000 15,-38.000 38.000-31,38.000-37.000 31,-38.000-1.000-15,0.000 38.000 15,0.000-38.000 79,38.000 0.000-79,-37.000 0.000-15,-1.000 38.000-1,38.000-38.000 1,-38.000 38.000-1,38.000-38.000-15,-38.000 38.000 47,0.000 0.000-47,0.000-38.000 32,38.000 0.000 14,-38.000 38.000 95,0.000 0.000-125,0.000 0.000 15,0.000 0.000 0,0.000 0.000-15,38.000-38.000-16,-38.000 38.000 0,1.000 0.000 31,-1.000 0.000-15,0.000 0.000-1,-38.000 0.000 17,38.000 0.000 77,0.000 0.000-78,0.000 0.000 157,0.000 0.000-173,0.000 0.000 1,-37.000 0.000 0,37.000 0.000 15,0.000 0.000-16,0.000 0.000 110,0.000-38.000 47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147480000" units="dev"/>
        </inkml:traceFormat>
        <inkml:channelProperties>
          <inkml:channelProperty channel="X" name="resolution" value="46.62116" units="1/cm"/>
          <inkml:channelProperty channel="Y" name="resolution" value="46.82927" units="1/cm"/>
          <inkml:channelProperty channel="T" name="resolution" value="1" units="1/dev"/>
        </inkml:channelProperties>
      </inkml:inkSource>
      <inkml:timestamp xml:id="ts0" timeString="2021-08-29T11:42:15"/>
    </inkml:context>
    <inkml:brush xml:id="br0">
      <inkml:brushProperty name="width" value="0.06667" units="cm"/>
      <inkml:brushProperty name="height" value="0.06667" units="cm"/>
      <inkml:brushProperty name="color" value="#000000"/>
      <inkml:brushProperty name="fitToCurve" value="1"/>
    </inkml:brush>
  </inkml:definitions>
  <inkml:trace contextRef="#ctx0" brushRef="#br0">2588.000 38.000 0,'-38.000'0.000'78,"0.000"0.000"-62,0.000 0.000 0,1.000 0.000-1,-1.000 0.000-15,0.000 0.000 16,-38.000 0.000 0,38.000 0.000-16,0.000 0.000 15,0.000 0.000 1,0.000 0.000-16,0.000 0.000 0,-37.000 0.000 47,37.000 0.000 15,0.000 0.000-46,0.000 0.000-16,0.000 0.000 0,0.000 0.000 15,0.000 0.000 1,0.000 38.000 0,0.000-38.000 31,0.000 0.000-47,0.000 0.000 62,1.000 37.000-62,37.000 1.000 47,-38.000-38.000-31,38.000 38.000-1,-38.000-38.000-15,0.000 0.000 16,38.000 38.000-16,-38.000-38.000 15,38.000 38.000 1,-38.000-38.000-16,38.000 38.000 0,-38.000-38.000 16,0.000 0.000 15,38.000 38.000 0,-38.000-38.000 32,38.000 38.000-63,-38.000-38.000 47,38.000 38.000-16,-38.000 0.000-16,1.000-38.000-15,37.000 38.000 0,-38.000-1.000 32,0.000 1.000-17,0.000 0.000 1,0.000 0.000 0,0.000 0.000-1,0.000 0.000 16,38.000 0.000 63,-38.000 0.000-78,38.000 0.000 15,-38.000-38.000-15,0.000 38.000 15,38.000 0.000 0,-38.000-1.000-15,1.000 1.000-1,37.000 0.000-15,-38.000-38.000 16,38.000 38.000-16,-38.000 0.000 0,0.000 0.000 31,0.000 0.000-15,0.000 0.000-16,0.000-38.000 16,38.000 38.000 15,-38.000-38.000-16,0.000 38.000 17,0.000 0.000-17,-38.000-1.000 17,76.000 1.000-17,-75.000 0.000-15,75.000 0.000 31,-38.000-38.000-31,38.000 38.000 16,-38.000-38.000 15,38.000 38.000-15,-38.000 0.000-16,38.000 0.000 31,-38.000-38.000-15,38.000 38.000-16,-38.000 0.000 31,38.000 0.000-31,0.000-1.000 31,-38.000 1.000-15,38.000 0.000 0,0.000 0.000-1,-38.000 0.000 1,38.000 38.000 15,0.000-38.000-15,0.000 0.000-1,0.000 0.000 1,0.000 0.000 0,0.000-1.000 15,0.000 39.000 0,0.000-38.000 16,0.000 0.000-47,0.000 0.000 16,0.000 0.000-1,0.000 0.000 1,0.000 0.000-16,0.000 0.000 0,0.000 38.000 15,0.000-39.000 1,0.000 1.000 0,0.000 0.000-16,0.000 0.000 15,0.000 0.000-15,0.000 0.000 47,0.000 0.000-31,0.000 0.000-1,0.000 0.000-15,0.000 0.000 47,0.000 0.000-31,38.000-38.000-16,-38.000 37.000 0,38.000 39.000 16,0.000-38.000 15,-38.000 0.000-16,38.000 0.000-15,-38.000 0.000 16,38.000 0.000-16,0.000-38.000 16,-38.000 38.000-1,38.000 0.000 1,-38.000 0.000 31,0.000-1.000-47,38.000-37.000 15,-38.000 38.000-15,37.000-38.000 16,-37.000 38.000 0,38.000-38.000-16,-38.000 38.000 15,38.000 0.000-15,0.000 0.000 32,0.000 0.000-1,0.000 0.000-16,-38.000 0.000 1,38.000 0.000-16,-38.000 0.000 31,38.000-1.000-15,0.000-37.000 0,0.000 76.000-1,0.000-76.000-15,0.000 38.000 16,-1.000-38.000-1,1.000 38.000 1,0.000 0.000 0,0.000 0.000-1,0.000-38.000-15,0.000 0.000 16,0.000 0.000-16,0.000 38.000 16,0.000 0.000-16,38.000 0.000 31,-76.000 0.000-16,75.000-38.000-15,1.000 37.000 16,-76.000 1.000-16,38.000-38.000 16,0.000 0.000-16,0.000 0.000 15,0.000 0.000 1,0.000 0.000-16,38.000 0.000 16,-76.000 38.000-16,37.000-38.000 15,1.000 0.000-15,38.000 0.000 16,-38.000 0.000-16,0.000 0.000 0,0.000 38.000 15,38.000-38.000-15,-38.000 0.000 16,0.000 0.000 0,-1.000 0.000-1,1.000 0.000 17,0.000 0.000-1,38.000 0.000 0,-38.000 0.000 0,0.000 0.000-31,0.000 0.000 32,0.000 0.000-32,0.000 0.000 31,0.000 0.000 0,-1.000 0.000 0,1.000 0.000-15,0.000-38.000 0,0.000 38.000-1,0.000-38.000 1,0.000 0.000-1,0.000 38.000 1,-38.000-37.000 0,38.000 37.000-1,0.000-38.000 1,0.000 0.000 0,-38.000 0.000-1,38.000 38.000-15,-38.000-38.000 16,37.000 38.000-1,-37.000-38.000-15,0.000 0.000 16,38.000 38.000-16,-38.000-38.000 31,38.000 0.000-15,0.000 0.000 0,-38.000 0.000-1,38.000 1.000 1,-38.000-1.000-16,0.000 0.000 15,38.000 0.000 1,0.000 0.000 0,-38.000 0.000-1,0.000 0.000 1,38.000 38.000-16,-38.000-38.000 31,38.000 38.000-15,-38.000-38.000 15,0.000 0.000-15,38.000 0.000-1,-38.000 1.000 1,38.000-1.000 0,0.000 0.000-1,-38.000 0.000-15,37.000 0.000 31,1.000 0.000-15,0.000 38.000 0,-38.000-38.000-16,0.000 0.000 15,38.000 38.000-15,-38.000-38.000 32,38.000 38.000-32,-38.000-38.000 15,0.000 0.000 16,38.000 1.000-15,0.000 37.000 0,-38.000-38.000-16,0.000-38.000 47,38.000 76.000-47,-38.000-38.000 15,0.000 0.000 48,38.000 38.000-63,-38.000-38.000 31,0.000-38.000 16,0.000 38.000 15,0.000 0.000-30,0.000 1.000-17,0.000-1.000-15,0.000 0.000 16,0.000 0.000-1,0.000 0.000 1,0.000-38.000 31,0.000 38.000 15,0.000 0.000-46,0.000 0.000 15,0.000 0.000 1,0.000 0.000-1,0.000 1.000 0,0.000-1.000 0,-38.000 38.000-31,38.000-38.000 32,-38.000 38.000-1,38.000-38.000 0,-38.000 38.000-15,38.000-38.000-16,-38.000 0.000 15,0.000 0.000 17,0.000 0.000-1,0.000 38.000 0,38.000-38.000 16,-38.000 0.000 0,-37.000 0.000 47,75.000 1.000-63,0.000-1.000-31,0.000 0.000 31,-38.000 0.000 0,38.000 0.000 1,0.000 0.000-32,0.000 0.000 15,-38.000 38.000-15,38.000-38.000 31,0.000 0.000-15,-38.000 0.000 15,38.000 0.000 1,-38.000 1.000-17,38.000-1.000 16,0.000 0.000 1,0.000 0.000 15,0.000 0.000-16,0.000 0.000 0,0.000 0.000-15,0.000-38.000 15,0.000 38.000 0,0.000 0.000-15,0.000 1.000-1,0.000-1.000 1,0.000 0.000 0,0.000-38.000 15,0.000 38.000 0,0.000 0.000 0,0.000 0.000 1,0.000 0.000-17,0.000 0.000 1,0.000 0.000 0,0.000 1.000-1,0.000-1.000 126,0.000 0.000-110,-38.000 38.000 32,0.000 0.000-1,38.000-38.000-62,-38.000 38.000 16,38.000-38.000-1,-76.000 0.000 17,76.000 0.000-17,-38.000 38.000-15,1.000 0.000 31,37.000-38.000-31,-38.000 38.000 32,0.000 0.000-32,38.000-38.000 15,-38.000 38.000-15,0.000 0.000 453,0.000-38.000-421,0.000 0.000-32,0.000 1.000 31,0.000 37.000 438,0.000 0.000-454,0.000 0.000 32,-37.000 0.000-31,-1.000-38.000-1,38.000 0.000 1,0.000 38.000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147480000" units="dev"/>
        </inkml:traceFormat>
        <inkml:channelProperties>
          <inkml:channelProperty channel="X" name="resolution" value="46.62116" units="1/cm"/>
          <inkml:channelProperty channel="Y" name="resolution" value="46.82927" units="1/cm"/>
          <inkml:channelProperty channel="T" name="resolution" value="1" units="1/dev"/>
        </inkml:channelProperties>
      </inkml:inkSource>
      <inkml:timestamp xml:id="ts0" timeString="2021-08-29T11:43:31"/>
    </inkml:context>
    <inkml:brush xml:id="br0">
      <inkml:brushProperty name="width" value="0.06667" units="cm"/>
      <inkml:brushProperty name="height" value="0.06667" units="cm"/>
      <inkml:brushProperty name="color" value="#000000"/>
      <inkml:brushProperty name="fitToCurve" value="1"/>
    </inkml:brush>
  </inkml:definitions>
  <inkml:trace contextRef="#ctx0" brushRef="#br0">256.000 624.000 0,'-38.000'0.000'0,"38.000"38.000"16,-38.000-38.000-16,38.000 38.000 0,-38.000-38.000 15,0.000 38.000 1,38.000 0.000 15,0.000 0.000-31,-38.000-38.000 0,38.000 38.000 16,0.000 0.000 31,-38.000-38.000-32,38.000 38.000 1,0.000 0.000-1,0.000 0.000-15,0.000-1.000 16,0.000 1.000-16,0.000 0.000 16,0.000 38.000-1,0.000-38.000 1,0.000 0.000 0,0.000 0.000-16,0.000 0.000 15,0.000 0.000-15,0.000 38.000 16,0.000-39.000 15,0.000 1.000-15,0.000 0.000-1,0.000 0.000-15,0.000 0.000 16,0.000 38.000 15,0.000-38.000 0,0.000 0.000-15,0.000 0.000-16,0.000 37.000 16,38.000-37.000-1,-38.000 0.000 1,38.000-38.000 0,-38.000 38.000-16,0.000 0.000 15,38.000-38.000-15,-38.000 38.000 47,38.000 0.000-16,38.000 38.000 110,-38.000-38.000-94,0.000-38.000 62,0.000 0.000-15,0.000 0.000-16,37.000 0.000 141,-37.000 0.000-94,0.000 0.000 47,0.000 0.000-63,0.000 0.000-78,0.000 0.000 1,38.000 0.000 77,-38.000 0.000 0,0.000 0.000-77,-1.000 0.000-32,1.000 0.000 15,0.000 0.000-15,38.000 0.000 16,-38.000 0.000-1,0.000 0.000 17,0.000 0.000 15,0.000 0.000-32,0.000 0.000 1,37.000 0.000-1,-37.000 0.000 95,38.000 0.000-79,-38.000-38.000-31,0.000 38.000 16,0.000 0.000-16,-38.000-38.000 15,38.000 38.000-15,0.000-38.000 110,0.000 38.000-110,0.000 0.000 0,-38.000-38.000 15,37.000 38.000 1,1.000 0.000-16,0.000 0.000 16,-38.000-38.000 15,38.000 0.000-31,38.000 38.000 47,-76.000-38.000-47,38.000 38.000 15,-38.000-38.000 1,38.000 38.000-16,-38.000-38.000 16,38.000 1.000-1,0.000 37.000 1,-38.000-38.000-16,38.000 38.000 31,-1.000-76.000 47,1.000 76.000-62,-38.000-38.000-1,0.000 0.000 17,38.000 0.000-17,0.000 0.000 17,-38.000 0.000-1,38.000 0.000-31,0.000 0.000 31,-38.000 1.000 0,38.000-1.000-15,-38.000 0.000 31,38.000 38.000-32,-38.000-38.000 1,38.000 0.000 297,-38.000 0.000-220,0.000 0.000-46,38.000 38.000 203,-38.000-38.000-250,0.000 0.000 500,0.000 0.000-500,38.000 38.000 31,-1.000-38.000 1,1.000 0.000 15,-38.000 1.000 46,38.000-1.000-93,0.000 38.000 94,0.000 0.000-78,0.000-38.000 15,0.000 38.000 16,0.000 0.000-47,0.000 0.000 15,0.000 0.000 1,38.000 0.000 0,-39.000 0.000-1,1.000 0.000-15,0.000 0.000 0,0.000 0.000 16,0.000 0.000 0,0.000 0.000-1,0.000 0.000-15,0.000 0.000 63,0.000 0.000-63,0.000 0.000 15,0.000 0.000-15,-1.000 0.000 16,1.000 0.000-16,0.000 0.000 0,38.000 0.000 16,-38.000 0.000-1,0.000 0.000-15,0.000 0.000 0,0.000 0.000 16,0.000 0.000-16,0.000 0.000 31,-1.000 0.000-31,1.000 0.000 16,0.000 0.000-1,0.000 0.000 1,0.000 0.000 0,0.000 0.000-16,0.000 0.000 15,0.000 0.000-15,0.000 0.000 16,0.000 0.000 15,0.000 0.000-15,-1.000 0.000-1,1.000 0.000 1,0.000 0.000-16,0.000 0.000 16,0.000 0.000-1,0.000 0.000-15,0.000 0.000 16,0.000 38.000-1,0.000-38.000 79,-38.000 38.000-63,38.000-38.000 1,0.000 37.000-17,-1.000 1.000 32,1.000 0.000-31,-38.000 0.000-1,38.000-38.000 1,0.000 38.000 0,0.000 0.000 15,0.000 0.000 16,0.000 0.000-16,0.000 0.000-15,-38.000 0.000-1,38.000-38.000 17,0.000 38.000-1,0.000 0.000 0,-38.000-1.000 0,37.000-37.000-15,-37.000 38.000-16,38.000-38.000 16,-38.000 38.000-16,38.000 0.000 15,-38.000 0.000 1,38.000-38.000-1,-38.000 38.000 1,38.000-38.000 15,0.000 38.000-15,-38.000 38.000 0,38.000-38.000-1,-38.000 0.000 16,38.000-1.000 48,0.000-37.000-79,-38.000 38.000 46,38.000 0.000-46,0.000 0.000 63,0.000-38.000-1,-1.000 38.000-46,1.000-38.000 93,-38.000 38.000-93,38.000 0.000 78,0.000-38.000 15,0.000 0.000-109,0.000 0.000 31,0.000 0.000-15,0.000 38.000 47,0.000-38.000-48,0.000 0.000 1,37.000 0.000-1,-37.000 38.000 1,0.000-38.000-16,0.000 38.000 31,38.000-38.000 1,-38.000 0.000-17,0.000 0.000 141,-38.000 38.000-156,38.000-38.000 0,-38.000 37.000 16,38.000-37.000-16,0.000 0.000 16,-38.000 38.000-16,37.000 0.000 15,1.000 0.000 1,0.000-38.000-16,0.000 0.000 16,0.000 0.000-1,-38.000 38.000-15,38.000-38.000 16,-38.000 38.000-1,38.000-38.000 1,0.000 0.000-16,0.000 38.000 63,-38.000 0.000-32,38.000-38.000-16,-38.000 38.000 1,38.000-38.000-16,-1.000 38.000 16,1.000 0.000-1,0.000-38.000 17,0.000 37.000-32,0.000-37.000 15,0.000 76.000 1,0.000-76.000-1,-38.000 38.000 1,38.000-38.000 0,-38.000 38.000-1,38.000-38.000 1,0.000 38.000 0,0.000 0.000-1,-38.000 0.000 1,0.000 0.000 15,37.000 0.000-31,1.000-38.000 0,-38.000 38.000 31,38.000-38.000-15,-38.000 37.000 0,0.000 1.000-1,38.000 0.000 1,-38.000 0.000 46,38.000-38.000-62,0.000 38.000 32,-38.000 0.000-17,38.000 0.000 1,-38.000 0.000-1,38.000-38.000-15,-38.000 38.000 16,38.000 0.000 0,0.000-38.000 15,-38.000 38.000 0,38.000-1.000 32,-38.000 39.000-1,37.000-76.000-46,1.000 38.000-1,0.000 0.000 32,-38.000 0.000-31,38.000 0.000 31,0.000 0.000 47,0.000 0.000-79,-38.000 0.000 16,38.000-38.000-31,-38.000 38.000 47,38.000-38.000-15,-38.000 38.000-32,38.000-38.000 31,0.000 37.000-31,-38.000 1.000 31,38.000-38.000-15,-38.000 38.000-16,38.000-38.000 47,-1.000 0.000-1,1.000 38.000-46,0.000-38.000 47,0.000 0.000-15,38.000 0.000-17,-76.000 38.000 1,38.000 0.000-1,0.000-38.000 17,0.000 0.000-17,0.000 0.000 1,0.000 0.000 187,37.000 0.000-187,-37.000 0.000 15,0.000 0.000 0,0.000 0.000-15,0.000 0.000-1,0.000 0.000-15,0.000 0.000 16,0.000 0.000 15,0.000 0.000-15,0.000 0.000 0,-1.000 0.000 15,1.000 0.000 0,0.000 0.000-15,38.000 0.000-1,-76.000-38.000-15,38.000 38.000 32,-38.000-38.000-32,38.000 38.000 15,0.000-38.000 1,0.000 0.000-1,0.000 0.000 48,-38.000 1.000-47,38.000-1.000-1,-38.000 0.000 1,0.000-38.000 15,0.000 38.000 0,0.000 0.000-15,0.000 0.000 0,0.000 0.000-1,37.000 38.000 32,-37.000-38.000-31,0.000-38.000 15,0.000 39.000 0,0.000-1.000-15,0.000 0.000 15,0.000 0.000-15,38.000 0.000-1,-38.000-38.000 48,0.000 38.000-32,0.000 0.000 0,0.000 0.000 1,38.000 0.000-17,0.000 38.000-15,-38.000-37.000 16,0.000-1.000 15,0.000 0.000-15,0.000 0.000-1,38.000 0.000 1,-38.000 0.000 15,38.000 0.000-15,0.000 0.000 15,0.000 0.000-15,-38.000-38.000 31,38.000 39.000-16,-38.000-1.000-31,38.000 38.000 31,0.000-38.000-31,-1.000 0.000 31,1.000-38.000 32,0.000 38.000-32,-38.000 0.000 94,38.000 38.000-125,-38.000-38.000 0,38.000 38.000 16,-38.000-76.000-1,38.000 39.000 17,0.000-1.000-17,-38.000 0.000-15,0.000 0.000 16,38.000 0.000 15,-38.000 0.000-15,38.000 0.000-1,0.000 0.000 32,-38.000 0.000-16,38.000 0.000 16,-38.000 0.000-31,0.000 1.000 15,37.000 37.000-15,-37.000-38.000 15,0.000 0.000 0,38.000 0.000-15,0.000 0.000 0,-38.000 0.000 15,0.000 0.000-31,38.000 38.000 0,-38.000-38.000 15,38.000 38.000 17,-38.000-38.000-32,38.000 38.000 15,0.000-38.000 17,-38.000 0.000-17,38.000 38.000 1,-38.000-37.000-1,38.000-1.000 1,0.000 38.000 0,-38.000-38.000-16,38.000 0.000 15,0.000 0.000 32,-1.000 38.000-31,1.000-38.000 31,-38.000 0.000-47,38.000 38.000 47,-38.000-38.000-1,38.000 38.000-30,0.000 0.000 0,0.000 0.000-16,-38.000-38.000 15,38.000 38.000 1,0.000 0.000 0,0.000 0.000-16,0.000 0.000 15,0.000 0.000-15,-1.000 0.000 16,1.000 0.000-16,0.000 0.000 31,0.000 0.000-15,0.000 0.000 15,0.000 0.000-15,0.000 0.000-1,0.000 0.000 1,0.000 0.000-16,0.000 0.000 15,37.000 0.000 48,-37.000 0.000-16,0.000 0.000-47,0.000 0.000 15,0.000 0.000-15,0.000 0.000 16,0.000 0.000 0,0.000 0.000-16,0.000 0.000 15,0.000 0.000 1,0.000 0.000 15,-1.000 38.000-31,1.000-38.000 63,0.000 38.000-48,0.000 0.000 1,0.000-38.000 15,0.000 76.000-15,-38.000-38.000 15,38.000-38.000-15,0.000 38.000-1,0.000-38.000 1,-38.000 38.000 0,38.000-1.000-16,0.000 1.000 31,-1.000-38.000-16,-37.000 38.000 1,38.000 0.000 0,0.000 0.000-1,-38.000 0.000 1,38.000-38.000 0,0.000 38.000-16,-38.000 0.000 31,38.000-38.000-16,-38.000 76.000 1,38.000-38.000 0,0.000-1.000 15,0.000 1.000 0,-38.000 0.000 47,0.000 0.000-78,38.000 0.000 16,0.000 0.000 31,-38.000 38.000 15,37.000-76.000-46,-37.000 38.000 15,38.000-38.000-31,-38.000 38.000 16,0.000 0.000-1,38.000-1.000 32,-38.000 1.000-15,38.000 0.000-17,-38.000 0.000 32,0.000 0.000 16,38.000 0.000-17,-38.000 0.000-30,0.000 0.000 31,38.000-38.000-47,-38.000 38.000 16,0.000 38.000 46,0.000-39.000 1,38.000-37.000-63,-38.000 38.000 15,38.000 0.000 1,-38.000 0.000-1,38.000 0.000 1,-38.000 0.000 0,0.000 0.000-16,38.000 0.000 125,0.000 0.000-125,-38.000 0.000 47,38.000 0.000-32,-38.000-1.000 32,0.000 1.000 0,37.000-38.000-31,-37.000 38.000 77,38.000 0.000-30,0.000 0.000-63,0.000-38.000 31,-38.000 38.000-15,38.000-38.000-1,0.000 38.000 17,38.000 0.000-17,-38.000-38.000 32,0.000 0.000-31,-38.000 38.000-1,38.000-38.000 1,-1.000 0.000 0,1.000 38.000-1,0.000-38.000 16,0.000 38.000-15,0.000-38.000-16,0.000 0.000 16,0.000 0.000-1,0.000 37.000-15,0.000-37.000 32,38.000 0.000-32,-76.000 38.000 15,37.000-38.000-15,1.000 0.000 0,0.000 0.000 16,0.000 38.000-16,0.000 0.000 0,38.000-38.000 15,-38.000 0.000-15,0.000 0.000 0,0.000 0.000 16,0.000 38.000-16,-38.000 0.000 0,37.000-38.000 0,1.000 0.000 16,0.000 0.000-16,0.000 0.000 15,0.000 0.000-15,0.000 0.000 16,-38.000 38.000 0,38.000-38.000 202,0.000 0.000-202,0.000 38.000-16,0.000 0.000 0,0.000-38.000 16,-1.000 38.000-16,1.000-38.000 15,0.000 0.000-15,0.000 38.000 0,38.000-38.000 31,-38.000 38.000-15,0.000-38.000 15,0.000 0.000 1,0.000 0.000-32,-38.000 37.000 0,38.000-37.000 15,37.000 0.000 16,-37.000 0.000 1,0.000 0.000-17,0.000 0.000 1,0.000 0.000 0,0.000 0.000 15,0.000 0.000 0,0.000 0.000 16,0.000 0.000-31,0.000 0.000-1,0.000 0.000-15,-1.000 0.000 16,1.000 0.000-16,0.000 0.000 31,0.000 0.000-15,0.000 0.000 31,0.000 0.000 15,0.000 0.000-31,0.000 0.000 1,0.000 0.000-17,0.000 0.000 16,0.000 0.000-31,-1.000 0.000 63,1.000 0.000-63,0.000 0.000 78,0.000-37.000-78,-38.000-1.000 16,38.000 0.000-1,0.000 38.000 1,0.000-38.000 0,-38.000 0.000-16,38.000 38.000 15,-38.000-38.000 1,38.000 38.000-1,-38.000-38.000-15,0.000 0.000 32,38.000 0.000-32,-38.000 0.000 15,0.000 0.000 1,38.000 38.000-16,-38.000-38.000 0,0.000 1.000 16,0.000-1.000-1,0.000 0.000 1,37.000 0.000-16,-37.000 0.000 31,0.000 0.000-15,0.000-38.000 31,0.000 38.000-16,0.000 0.000 0,0.000 0.000 0,0.000 1.000 1,0.000-1.000-17,0.000-38.000 32,0.000 38.000 78,0.000 0.000-109,-37.000-38.000 31,37.000 38.000 46,0.000 0.000-61,-38.000 0.000-17,38.000 1.000 141,-38.000-1.000-140,0.000 0.000 15,38.000 0.000 1,-38.000 38.000-32,38.000-38.000 0,-38.000 38.000 31,38.000-38.000-16,0.000 0.000 1,-38.000 0.000-16,38.000 0.000 47,-38.000 38.000-47,38.000-38.000 16,-38.000 38.000-16,38.000-38.000 15,-38.000 1.000-15,0.000-1.000 16,1.000 0.000 15,-1.000 0.000-15,0.000 0.000-1,38.000 0.000 17,-38.000 0.000-32,0.000 0.000 31,38.000 0.000 31,0.000 0.000-46,-38.000 0.000 0,38.000 1.000 15,0.000-1.000-16,-38.000 0.000 1,38.000 0.000-16,0.000 0.000 31,-38.000 38.000-15,38.000-38.000 0,0.000 0.000-1,-38.000 0.000-15,38.000 0.000 31,0.000-38.000 1,-38.000 39.000-32,38.000-1.000 31,0.000-38.000-15,0.000 38.000-1,0.000 0.000-15,0.000 0.000 16,0.000 0.000-16,-38.000 38.000 15,38.000-38.000 1,0.000 0.000-16,0.000 0.000 16,0.000 0.000-1,-37.000 1.000-15,37.000-1.000 32,-38.000 0.000-32,38.000 0.000 31,0.000 0.000-31,-38.000 0.000 15,0.000 38.000 1,38.000-38.000 0,0.000 0.000-1,0.000 0.000-15,-38.000 0.000 16,38.000 0.000 0,0.000 1.000-16,-38.000-1.000 31,0.000 0.000 0,0.000 38.000 0,38.000-38.000 1,-38.000 0.000-17,38.000 0.000 1,-76.000 38.000-1,76.000-38.000-15,-38.000 0.000 16,1.000 0.000 15,-1.000 38.000 16,0.000 0.000 16,38.000-38.000-63,-38.000 38.000 15,0.000 0.000 17,0.000 0.000-17,0.000 0.000-15,0.000-38.000 16,0.000 38.000-1,0.000 0.000 1,0.000-37.000-16,1.000 37.000 31,-1.000 0.000-31,0.000 0.000 16,0.000 0.000-16,-38.000 0.000 16,38.000 0.000-1,0.000-38.000-15,0.000 38.000 16,0.000 0.000-16,0.000 0.000 15,1.000 0.000-15,-1.000-38.000 16,0.000 38.000-16,-38.000 0.000 16,38.000-38.000-1,0.000 38.000 1,-38.000 0.000 0,38.000-38.000-16,0.000 38.000 46,1.000 0.000-30,-1.000 0.000 0,0.000 0.000-1,0.000 0.000-15,0.000 0.000 16,0.000 0.000-16,0.000 0.000 0,0.000 0.000 16,0.000 0.000-16,0.000 0.000 15,0.000 0.000-15,1.000 0.000 0,-1.000 0.000 16,0.000 0.000-16,0.000 0.000 15,0.000 0.000-15,0.000 0.000 16,0.000 0.000 0,0.000 0.000-1,0.000 0.000 1,0.000 0.000-16,0.000 0.000 16,1.000 0.000-16,-1.000 0.000 15,0.000 38.000-15,0.000-38.000 16,-38.000 38.000-16,38.000-38.000 15,0.000 38.000-15,0.000-38.000 16,0.000 0.000-16,38.000 38.000 16,-76.000-1.000-16,39.000-37.000 31,-1.000 0.000-31,0.000 38.000 16,0.000-38.000-1,0.000 0.000 1,-38.000 38.000-1,38.000 0.000 1,0.000-38.000-16,0.000 0.000 16,0.000 0.000-16,1.000 0.000 15,-1.000 38.000-15,0.000-38.000 0,0.000 38.000 16,0.000-38.000-16,0.000 38.000 16,0.000-38.000-16,0.000 38.000 15,0.000-38.000 1,0.000 0.000-1,0.000 0.000-15,1.000 0.000 32,-1.000 0.000-32,38.000 38.000 15,-38.000-38.000-15,0.000 0.000 16,0.000 0.000 0,0.000 0.000-16,0.000 0.000 0,0.000 0.000 15,0.000 0.000-15,0.000 0.000 0,-37.000 0.000 16,37.000 0.000-1,0.000 0.000 1,0.000 0.000-16,0.000 0.000 16,0.000 0.000-16,-38.000 0.000 15,38.000 0.000 17,0.000 0.000-32,0.000 0.000 15,1.000 0.000-15,-1.000 0.000 16,-38.000 0.000-16,38.000 0.000 0,0.000 0.000 15,0.000 0.000-15,0.000 0.000 0,0.000 0.000 16,0.000 0.000-16,0.000 0.000 0,1.000 0.000 16,-1.000 0.000-16,-38.000 0.000 15,38.000 0.000-15,0.000 0.000 0,0.000 0.000 16,0.000 0.000-16,0.000 0.000 16,-38.000 0.000-1,38.000 0.000 16,1.000 0.000-15,-1.000 0.000 0,0.000 0.000-1,0.000 0.000-15,0.000 0.000 32,0.000 0.000-17,0.000 0.000 1,0.000 0.000-16,0.000 0.000 15,0.000-38.000-15,0.000 38.000 32,1.000 0.000-17,-1.000 0.000-15,0.000 0.000 0,0.000 0.000 16,0.000 0.000 0,0.000 0.000-16,0.000 0.000 15,-38.000 0.000 1,38.000-76.000-16,0.000 76.000 15,1.000 0.000 1,-1.000 0.000-16,0.000 0.000 16,0.000-38.000-16,0.000 38.000 31,0.000 0.000-31,0.000 0.000 16,0.000 0.000-1,0.000 0.000 1,0.000 0.000-16,0.000 0.000 15,1.000 0.000-15,-1.000 0.000 16,0.000 0.000 0,0.000 0.000 15,-38.000 0.000 16,38.000 0.000-32,0.000 0.000-15,0.000 0.000 16,0.000 0.000-16,0.000 0.000 0,1.000 0.000 16,-1.000 0.000-16,-38.000 0.000 15,38.000 0.000 1,0.000 0.000 0,0.000 0.000-1,0.000 0.000-15,0.000 0.000 16,-38.000 0.000 15,39.000 0.000-15,-1.000 0.000-1,0.000 0.000-15,0.000 0.000 16,0.000 0.000-16,-38.000 0.000 16,38.000 0.000 15,0.000 0.000-16,0.000 0.000 1,0.000 0.000-16,0.000 0.000 16,-37.000 0.000-1,37.000 0.000 1,0.000 0.000-16,0.000 0.000 0,0.000 0.000 16,0.000 0.000-16,0.000 0.000 0,0.000 0.000 15,-38.000 0.000-15,39.000 0.000 16,-1.000 0.000-16,0.000 0.000 0,0.000 0.000 0,0.000 0.000 15,0.000 0.000 1,0.000 0.000-16,0.000 0.000 31,0.000 0.000-15,0.000 0.000-16,0.000 0.000 0,1.000 0.000 16,-1.000 0.000-1,0.000 0.000-15,-38.000 0.000 31,38.000 0.000-15,0.000 0.000 0,0.000 0.000-1,0.000 0.000-15,0.000 0.000 16,0.000 0.000 0,1.000 0.000-16,-1.000 0.000 15,0.000 0.000 1,0.000 0.000-1,0.000 0.000 1,0.000 0.000-16,-38.000 0.000 16,38.000 0.000-1,0.000 0.000 1,0.000 0.000-16,1.000 0.000 16,-1.000 0.000-16,-38.000 0.000 15,38.000 0.000 16,0.000 0.000-31,0.000 0.000 16,0.000 0.000 0,-38.000 0.000-16,38.000 0.000 0,1.000 0.000 15,-39.000 0.000-15,38.000 0.000 0,-38.000 0.000 16,38.000 0.000-16,0.000 0.000 16,0.000 0.000-16,0.000 0.000 0,0.000 0.000 15,0.000 0.000 16,1.000 0.000-15,-1.000 0.000-16,0.000 0.000 16,0.000 0.000-16,0.000 0.000 0,0.000 0.000 15,0.000 0.000-15,0.000 0.000 0,0.000 0.000 16,0.000 0.000-16,0.000 0.000 0,1.000 0.000 16,-1.000 0.000-16,0.000 0.000 15,0.000 0.000 1,-38.000 0.000 31,38.000 0.000-16,0.000 0.000-31,0.000 0.000 16,0.000 0.000-16,0.000 0.000 15,-37.000 0.000 1,37.000 0.000-1,0.000 0.000-15,0.000 0.000 16,0.000 0.000-16,0.000 0.000 0,0.000 0.000 16,0.000 0.000-16,-38.000 0.000 15,39.000 0.000-15,-1.000 0.000 0,0.000 0.000 16,0.000 0.000-16,-38.000 0.000 0,38.000 0.000 16,0.000 0.000-1,-38.000 0.000-15,38.000 0.000 31,1.000 0.000-31,-39.000 0.000 16,38.000-76.000-16,0.000 76.000 16,0.000 0.000-16,0.000 0.000 15,0.000 0.000 1,0.000 0.000-16,0.000 0.000 16,0.000 0.000-16,1.000 0.000 15,-1.000 0.000-15,-38.000 0.000 16,38.000-38.000-1,0.000 38.000 1,-38.000 0.000 15,38.000 0.000-31,0.000 0.000 16,0.000 0.000-16,0.000 0.000 0,1.000 0.000 16,-1.000 0.000-1,0.000 0.000 1,0.000-38.000-1,0.000 38.000 1,0.000 0.000 0,0.000 0.000 15,0.000 0.000 0,0.000 0.000-31,0.000 0.000 0,0.000 0.000 16,1.000 0.000-16,-1.000 0.000 0,0.000 0.000 15,0.000 0.000-15,0.000 0.000 16,0.000 0.000-16,0.000 0.000 16,0.000 0.000-1,0.000 0.000 1,0.000 0.000 15,0.000 0.000-31,1.000 0.000 0,-39.000 0.000 16,38.000 0.000 15,0.000 0.000-31,0.000 0.000 0,0.000 0.000 16,0.000 0.000 15,0.000 0.000 16,0.000 0.000-47,0.000 0.000 15,1.000 0.000 1,-1.000 0.000-16,0.000 0.000 16,0.000 0.000-1,-38.000 0.000 17,38.000 0.000 30,0.000 0.000-46,0.000 0.000-16,0.000 0.000 15,0.000 0.000 79,1.000 0.000-78,-1.000 0.000-1,-38.000 0.000-15,38.000 0.000 16,0.000 0.000 93,0.000 0.000-93,0.000 0.000-16,0.000 0.000 62,0.000 0.000-46,0.000 38.000 15,1.000-38.000 1,-1.000 76.000-17,0.000-76.000 16,38.000 38.000-31,-38.000-38.000 32,38.000 38.000-17,-38.000-38.000 1,38.000 76.000 0,0.000-38.000 15,0.000 0.000-16,0.000 0.000 1,0.000-1.000 0,0.000 1.000 46,-38.000-38.000 48,38.000 38.000 218,-38.000-38.000-297,0.000 38.000 47,0.000 0.000-47,0.000-38.000-15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0DF0A-1AD9-4754-BAA5-60C4BB5B79B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43025" y="1143000"/>
            <a:ext cx="41719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A831F-76E9-4D2A-BDF0-1F1D5F20F64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click chuột vào từng tranh để hiển thị đáp án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5A831F-76E9-4D2A-BDF0-1F1D5F20F64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click chuột vào từng tranh để hiển thị đáp án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5A831F-76E9-4D2A-BDF0-1F1D5F20F64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click chuột vào từng tranh để hiển thị đáp án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5A831F-76E9-4D2A-BDF0-1F1D5F20F64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click chuột vào từng tranh để hiển thị đáp án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5A831F-76E9-4D2A-BDF0-1F1D5F20F64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click chuột vào từng tranh để hiển thị đáp án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5A831F-76E9-4D2A-BDF0-1F1D5F20F64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mtClean="0"/>
              <a:t>click chuột vào từng tranh để hiển thị đáp án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5A831F-76E9-4D2A-BDF0-1F1D5F20F64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07294"/>
            <a:ext cx="7772400" cy="2355544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53677"/>
            <a:ext cx="6858000" cy="1633532"/>
          </a:xfrm>
        </p:spPr>
        <p:txBody>
          <a:bodyPr/>
          <a:lstStyle>
            <a:lvl1pPr marL="0" indent="0" algn="ctr">
              <a:buNone/>
              <a:defRPr sz="2370"/>
            </a:lvl1pPr>
            <a:lvl2pPr marL="450850" indent="0" algn="ctr">
              <a:buNone/>
              <a:defRPr sz="1975"/>
            </a:lvl2pPr>
            <a:lvl3pPr marL="902335" indent="0" algn="ctr">
              <a:buNone/>
              <a:defRPr sz="1775"/>
            </a:lvl3pPr>
            <a:lvl4pPr marL="1353185" indent="0" algn="ctr">
              <a:buNone/>
              <a:defRPr sz="1580"/>
            </a:lvl4pPr>
            <a:lvl5pPr marL="1804035" indent="0" algn="ctr">
              <a:buNone/>
              <a:defRPr sz="1580"/>
            </a:lvl5pPr>
            <a:lvl6pPr marL="2255520" indent="0" algn="ctr">
              <a:buNone/>
              <a:defRPr sz="1580"/>
            </a:lvl6pPr>
            <a:lvl7pPr marL="2706370" indent="0" algn="ctr">
              <a:buNone/>
              <a:defRPr sz="1580"/>
            </a:lvl7pPr>
            <a:lvl8pPr marL="3157220" indent="0" algn="ctr">
              <a:buNone/>
              <a:defRPr sz="1580"/>
            </a:lvl8pPr>
            <a:lvl9pPr marL="3608705" indent="0" algn="ctr">
              <a:buNone/>
              <a:defRPr sz="158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223"/>
            <a:ext cx="1971675" cy="57338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223"/>
            <a:ext cx="5800725" cy="573380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86785"/>
            <a:ext cx="7886700" cy="2814436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27846"/>
            <a:ext cx="7886700" cy="1480046"/>
          </a:xfrm>
        </p:spPr>
        <p:txBody>
          <a:bodyPr/>
          <a:lstStyle>
            <a:lvl1pPr marL="0" indent="0">
              <a:buNone/>
              <a:defRPr sz="2370">
                <a:solidFill>
                  <a:schemeClr val="tx1"/>
                </a:solidFill>
              </a:defRPr>
            </a:lvl1pPr>
            <a:lvl2pPr marL="450850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2pPr>
            <a:lvl3pPr marL="902335" indent="0">
              <a:buNone/>
              <a:defRPr sz="1775">
                <a:solidFill>
                  <a:schemeClr val="tx1">
                    <a:tint val="75000"/>
                  </a:schemeClr>
                </a:solidFill>
              </a:defRPr>
            </a:lvl3pPr>
            <a:lvl4pPr marL="135318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403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552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0637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57220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0870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01114"/>
            <a:ext cx="3886200" cy="42929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01114"/>
            <a:ext cx="3886200" cy="42929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0224"/>
            <a:ext cx="7886700" cy="13077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58592"/>
            <a:ext cx="3868340" cy="812850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0850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185" indent="0">
              <a:buNone/>
              <a:defRPr sz="1580" b="1"/>
            </a:lvl4pPr>
            <a:lvl5pPr marL="1804035" indent="0">
              <a:buNone/>
              <a:defRPr sz="1580" b="1"/>
            </a:lvl5pPr>
            <a:lvl6pPr marL="2255520" indent="0">
              <a:buNone/>
              <a:defRPr sz="1580" b="1"/>
            </a:lvl6pPr>
            <a:lvl7pPr marL="2706370" indent="0">
              <a:buNone/>
              <a:defRPr sz="1580" b="1"/>
            </a:lvl7pPr>
            <a:lvl8pPr marL="3157220" indent="0">
              <a:buNone/>
              <a:defRPr sz="1580" b="1"/>
            </a:lvl8pPr>
            <a:lvl9pPr marL="3608705" indent="0">
              <a:buNone/>
              <a:defRPr sz="158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471442"/>
            <a:ext cx="3868340" cy="36351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58592"/>
            <a:ext cx="3887391" cy="812850"/>
          </a:xfrm>
        </p:spPr>
        <p:txBody>
          <a:bodyPr anchor="b"/>
          <a:lstStyle>
            <a:lvl1pPr marL="0" indent="0">
              <a:buNone/>
              <a:defRPr sz="2370" b="1"/>
            </a:lvl1pPr>
            <a:lvl2pPr marL="450850" indent="0">
              <a:buNone/>
              <a:defRPr sz="1975" b="1"/>
            </a:lvl2pPr>
            <a:lvl3pPr marL="902335" indent="0">
              <a:buNone/>
              <a:defRPr sz="1775" b="1"/>
            </a:lvl3pPr>
            <a:lvl4pPr marL="1353185" indent="0">
              <a:buNone/>
              <a:defRPr sz="1580" b="1"/>
            </a:lvl4pPr>
            <a:lvl5pPr marL="1804035" indent="0">
              <a:buNone/>
              <a:defRPr sz="1580" b="1"/>
            </a:lvl5pPr>
            <a:lvl6pPr marL="2255520" indent="0">
              <a:buNone/>
              <a:defRPr sz="1580" b="1"/>
            </a:lvl6pPr>
            <a:lvl7pPr marL="2706370" indent="0">
              <a:buNone/>
              <a:defRPr sz="1580" b="1"/>
            </a:lvl7pPr>
            <a:lvl8pPr marL="3157220" indent="0">
              <a:buNone/>
              <a:defRPr sz="1580" b="1"/>
            </a:lvl8pPr>
            <a:lvl9pPr marL="3608705" indent="0">
              <a:buNone/>
              <a:defRPr sz="158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471442"/>
            <a:ext cx="3887391" cy="36351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1062"/>
            <a:ext cx="2949178" cy="1578716"/>
          </a:xfrm>
        </p:spPr>
        <p:txBody>
          <a:bodyPr anchor="b"/>
          <a:lstStyle>
            <a:lvl1pPr>
              <a:defRPr sz="315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74169"/>
            <a:ext cx="4629150" cy="4808192"/>
          </a:xfrm>
        </p:spPr>
        <p:txBody>
          <a:bodyPr/>
          <a:lstStyle>
            <a:lvl1pPr>
              <a:defRPr sz="3155"/>
            </a:lvl1pPr>
            <a:lvl2pPr>
              <a:defRPr sz="2760"/>
            </a:lvl2pPr>
            <a:lvl3pPr>
              <a:defRPr sz="2370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29777"/>
            <a:ext cx="2949178" cy="3760414"/>
          </a:xfrm>
        </p:spPr>
        <p:txBody>
          <a:bodyPr/>
          <a:lstStyle>
            <a:lvl1pPr marL="0" indent="0">
              <a:buNone/>
              <a:defRPr sz="1580"/>
            </a:lvl1pPr>
            <a:lvl2pPr marL="450850" indent="0">
              <a:buNone/>
              <a:defRPr sz="1380"/>
            </a:lvl2pPr>
            <a:lvl3pPr marL="902335" indent="0">
              <a:buNone/>
              <a:defRPr sz="1185"/>
            </a:lvl3pPr>
            <a:lvl4pPr marL="1353185" indent="0">
              <a:buNone/>
              <a:defRPr sz="985"/>
            </a:lvl4pPr>
            <a:lvl5pPr marL="1804035" indent="0">
              <a:buNone/>
              <a:defRPr sz="985"/>
            </a:lvl5pPr>
            <a:lvl6pPr marL="2255520" indent="0">
              <a:buNone/>
              <a:defRPr sz="985"/>
            </a:lvl6pPr>
            <a:lvl7pPr marL="2706370" indent="0">
              <a:buNone/>
              <a:defRPr sz="985"/>
            </a:lvl7pPr>
            <a:lvl8pPr marL="3157220" indent="0">
              <a:buNone/>
              <a:defRPr sz="985"/>
            </a:lvl8pPr>
            <a:lvl9pPr marL="3608705" indent="0">
              <a:buNone/>
              <a:defRPr sz="985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1062"/>
            <a:ext cx="2949178" cy="1578716"/>
          </a:xfrm>
        </p:spPr>
        <p:txBody>
          <a:bodyPr anchor="b"/>
          <a:lstStyle>
            <a:lvl1pPr>
              <a:defRPr sz="315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74169"/>
            <a:ext cx="4629150" cy="4808192"/>
          </a:xfrm>
        </p:spPr>
        <p:txBody>
          <a:bodyPr anchor="t"/>
          <a:lstStyle>
            <a:lvl1pPr marL="0" indent="0">
              <a:buNone/>
              <a:defRPr sz="3155"/>
            </a:lvl1pPr>
            <a:lvl2pPr marL="450850" indent="0">
              <a:buNone/>
              <a:defRPr sz="2760"/>
            </a:lvl2pPr>
            <a:lvl3pPr marL="902335" indent="0">
              <a:buNone/>
              <a:defRPr sz="2370"/>
            </a:lvl3pPr>
            <a:lvl4pPr marL="1353185" indent="0">
              <a:buNone/>
              <a:defRPr sz="1975"/>
            </a:lvl4pPr>
            <a:lvl5pPr marL="1804035" indent="0">
              <a:buNone/>
              <a:defRPr sz="1975"/>
            </a:lvl5pPr>
            <a:lvl6pPr marL="2255520" indent="0">
              <a:buNone/>
              <a:defRPr sz="1975"/>
            </a:lvl6pPr>
            <a:lvl7pPr marL="2706370" indent="0">
              <a:buNone/>
              <a:defRPr sz="1975"/>
            </a:lvl7pPr>
            <a:lvl8pPr marL="3157220" indent="0">
              <a:buNone/>
              <a:defRPr sz="1975"/>
            </a:lvl8pPr>
            <a:lvl9pPr marL="3608705" indent="0">
              <a:buNone/>
              <a:defRPr sz="1975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29777"/>
            <a:ext cx="2949178" cy="3760414"/>
          </a:xfrm>
        </p:spPr>
        <p:txBody>
          <a:bodyPr/>
          <a:lstStyle>
            <a:lvl1pPr marL="0" indent="0">
              <a:buNone/>
              <a:defRPr sz="1580"/>
            </a:lvl1pPr>
            <a:lvl2pPr marL="450850" indent="0">
              <a:buNone/>
              <a:defRPr sz="1380"/>
            </a:lvl2pPr>
            <a:lvl3pPr marL="902335" indent="0">
              <a:buNone/>
              <a:defRPr sz="1185"/>
            </a:lvl3pPr>
            <a:lvl4pPr marL="1353185" indent="0">
              <a:buNone/>
              <a:defRPr sz="985"/>
            </a:lvl4pPr>
            <a:lvl5pPr marL="1804035" indent="0">
              <a:buNone/>
              <a:defRPr sz="985"/>
            </a:lvl5pPr>
            <a:lvl6pPr marL="2255520" indent="0">
              <a:buNone/>
              <a:defRPr sz="985"/>
            </a:lvl6pPr>
            <a:lvl7pPr marL="2706370" indent="0">
              <a:buNone/>
              <a:defRPr sz="985"/>
            </a:lvl7pPr>
            <a:lvl8pPr marL="3157220" indent="0">
              <a:buNone/>
              <a:defRPr sz="985"/>
            </a:lvl8pPr>
            <a:lvl9pPr marL="3608705" indent="0">
              <a:buNone/>
              <a:defRPr sz="985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0224"/>
            <a:ext cx="7886700" cy="1307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01114"/>
            <a:ext cx="7886700" cy="4292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271012"/>
            <a:ext cx="20574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271012"/>
            <a:ext cx="30861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271012"/>
            <a:ext cx="20574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" y="0"/>
            <a:ext cx="9120717" cy="68405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02335" rtl="0" eaLnBrk="1" latinLnBrk="0" hangingPunct="1">
        <a:lnSpc>
          <a:spcPct val="90000"/>
        </a:lnSpc>
        <a:spcBef>
          <a:spcPct val="0"/>
        </a:spcBef>
        <a:buNone/>
        <a:defRPr sz="43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02335" rtl="0" eaLnBrk="1" latinLnBrk="0" hangingPunct="1">
        <a:lnSpc>
          <a:spcPct val="90000"/>
        </a:lnSpc>
        <a:spcBef>
          <a:spcPts val="985"/>
        </a:spcBef>
        <a:buFont typeface="Arial" panose="020B0604020202020204" pitchFamily="34" charset="0"/>
        <a:buChar char="•"/>
        <a:defRPr sz="2760" kern="1200">
          <a:solidFill>
            <a:schemeClr val="tx1"/>
          </a:solidFill>
          <a:latin typeface="+mn-lt"/>
          <a:ea typeface="+mn-ea"/>
          <a:cs typeface="+mn-cs"/>
        </a:defRPr>
      </a:lvl1pPr>
      <a:lvl2pPr marL="67691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776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7861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203009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48094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931795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38328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834130" indent="-225425" algn="l" defTabSz="902335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2pPr>
      <a:lvl3pPr marL="90233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3pPr>
      <a:lvl4pPr marL="135318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180403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25552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70637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157220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608705" algn="l" defTabSz="902335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0.png"/><Relationship Id="rId7" Type="http://schemas.openxmlformats.org/officeDocument/2006/relationships/customXml" Target="../ink/ink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customXml" Target="../ink/ink3.xml"/><Relationship Id="rId8" Type="http://schemas.openxmlformats.org/officeDocument/2006/relationships/image" Target="../media/image31.png"/><Relationship Id="rId7" Type="http://schemas.openxmlformats.org/officeDocument/2006/relationships/customXml" Target="../ink/ink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3.png"/><Relationship Id="rId7" Type="http://schemas.openxmlformats.org/officeDocument/2006/relationships/customXml" Target="../ink/ink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euerwerk_13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8893212">
            <a:off x="6565265" y="297815"/>
            <a:ext cx="1790065" cy="228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feuerwerk_13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0085270">
            <a:off x="848995" y="4117975"/>
            <a:ext cx="194056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/>
          <p:cNvSpPr/>
          <p:nvPr/>
        </p:nvSpPr>
        <p:spPr>
          <a:xfrm>
            <a:off x="794385" y="1604010"/>
            <a:ext cx="7158990" cy="3557905"/>
          </a:xfrm>
          <a:prstGeom prst="cloud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vi-VN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1504315" y="2188210"/>
            <a:ext cx="5606415" cy="193167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9609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700" b="1" kern="10" dirty="0">
                <a:ln w="9525"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 panose="020B0604030504040204"/>
                <a:ea typeface="Tahoma" panose="020B0604030504040204"/>
                <a:cs typeface="Tahoma" panose="020B0604030504040204"/>
              </a:rPr>
              <a:t>TOÁN 1</a:t>
            </a:r>
            <a:endParaRPr lang="en-US" sz="2700" b="1" kern="10" dirty="0">
              <a:ln w="9525"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 panose="020B0604030504040204"/>
              <a:ea typeface="Tahoma" panose="020B0604030504040204"/>
              <a:cs typeface="Tahoma" panose="020B0604030504040204"/>
            </a:endParaRPr>
          </a:p>
        </p:txBody>
      </p:sp>
      <p:pic>
        <p:nvPicPr>
          <p:cNvPr id="8" name="Picture 7" descr="feuerwerk_13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0085270">
            <a:off x="460375" y="-275590"/>
            <a:ext cx="194056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feuerwerk_137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rot="20085270">
            <a:off x="5813425" y="4117975"/>
            <a:ext cx="194056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851" y="1017162"/>
            <a:ext cx="1241858" cy="156071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65" y="3922624"/>
            <a:ext cx="1112415" cy="143827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85" y="3929820"/>
            <a:ext cx="1101904" cy="143827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70" y="3964783"/>
            <a:ext cx="1097433" cy="143827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134" y="3944047"/>
            <a:ext cx="1099633" cy="143827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35" y="3944158"/>
            <a:ext cx="1123950" cy="1438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4" y="153463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0556" y="300226"/>
            <a:ext cx="4862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80" y="1797519"/>
            <a:ext cx="327379" cy="3103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12" y="1491799"/>
            <a:ext cx="366847" cy="347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473" y="1801718"/>
            <a:ext cx="368972" cy="3498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04" y="1103700"/>
            <a:ext cx="1241858" cy="155857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53" y="1066196"/>
            <a:ext cx="1204414" cy="158915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005" y="1098891"/>
            <a:ext cx="1241858" cy="155646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07" y="1134020"/>
            <a:ext cx="1241858" cy="15502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65" y="1123236"/>
            <a:ext cx="1233252" cy="158915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017302" y="2871459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316440" y="2875362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545085" y="2881196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973467" y="2896007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356701" y="2873131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587869" y="2927931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078677" y="2871459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374394" y="2875362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22155" y="2881196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37457" y="2896007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417270" y="2873131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667554" y="2927931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81488" y="2905046"/>
            <a:ext cx="419829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368812" y="2905046"/>
            <a:ext cx="428337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617809" y="2896583"/>
            <a:ext cx="429349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022361" y="2919459"/>
            <a:ext cx="462318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428593" y="2896583"/>
            <a:ext cx="41368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653040" y="2951383"/>
            <a:ext cx="448379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287723" y="5574781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750818" y="5581019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297981" y="5588318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5971041" y="5590974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535855" y="5576266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1345672" y="5566716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834323" y="5572954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368406" y="5580253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031608" y="5582909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486748" y="5568201"/>
            <a:ext cx="59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330773" y="5625255"/>
            <a:ext cx="457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799397" y="5610661"/>
            <a:ext cx="457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349111" y="5633320"/>
            <a:ext cx="457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014948" y="5611573"/>
            <a:ext cx="457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571599" y="5613203"/>
            <a:ext cx="457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18756" y="818129"/>
            <a:ext cx="1343326" cy="28013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20" y="1132764"/>
            <a:ext cx="3709049" cy="42904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4" y="153463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0556" y="300226"/>
            <a:ext cx="4862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Đã tô màu bao nhiêu bông hoa?</a:t>
            </a:r>
            <a:endParaRPr lang="en-US" sz="2400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45" y="3233416"/>
            <a:ext cx="984749" cy="933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01" y="2387167"/>
            <a:ext cx="998144" cy="946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726" y="3231186"/>
            <a:ext cx="1018319" cy="965418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203170" y="5647799"/>
            <a:ext cx="740351" cy="695332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4332731" y="5622912"/>
            <a:ext cx="610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332731" y="5619224"/>
            <a:ext cx="615581" cy="64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640" y="1096765"/>
            <a:ext cx="1241858" cy="156071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665" y="3967395"/>
            <a:ext cx="1112415" cy="143827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42" y="3967395"/>
            <a:ext cx="1101904" cy="143827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927" y="3952537"/>
            <a:ext cx="1097433" cy="143827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134" y="3944047"/>
            <a:ext cx="1099633" cy="143827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02" y="3944159"/>
            <a:ext cx="1123950" cy="1438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4" y="153463"/>
            <a:ext cx="714375" cy="714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0556" y="300226"/>
            <a:ext cx="4862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Đã tô màu bao nhiêu bông hoa?</a:t>
            </a:r>
            <a:endParaRPr lang="en-US" sz="2400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6" y="1106062"/>
            <a:ext cx="1241858" cy="155857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355" y="1095101"/>
            <a:ext cx="1204414" cy="158915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005" y="1098891"/>
            <a:ext cx="1241858" cy="155646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07" y="1134020"/>
            <a:ext cx="1241858" cy="15502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901" y="1124256"/>
            <a:ext cx="1233252" cy="153109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013622" y="2894344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316273" y="2884568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542854" y="2889659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973467" y="2896007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343039" y="2904479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584134" y="2889185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074997" y="2894344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374227" y="2884568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19924" y="2889659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37457" y="2896007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403608" y="2904479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663819" y="2889185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77808" y="2927931"/>
            <a:ext cx="419829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615578" y="2905046"/>
            <a:ext cx="429349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022361" y="2919459"/>
            <a:ext cx="462318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414931" y="2927931"/>
            <a:ext cx="41368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649305" y="2912637"/>
            <a:ext cx="448379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287723" y="5574781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2750818" y="5581019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297981" y="5588318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5971041" y="5590974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535855" y="5576266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1345672" y="5566716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834323" y="5572954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368406" y="5580253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031608" y="5582909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486748" y="5568201"/>
            <a:ext cx="59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330773" y="5625255"/>
            <a:ext cx="457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799397" y="5610661"/>
            <a:ext cx="457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349111" y="5633320"/>
            <a:ext cx="457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014948" y="5611573"/>
            <a:ext cx="457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571599" y="5613203"/>
            <a:ext cx="457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60" grpId="0"/>
      <p:bldP spid="61" grpId="0"/>
      <p:bldP spid="62" grpId="0"/>
      <p:bldP spid="63" grpId="0" animBg="1"/>
      <p:bldP spid="65" grpId="0" animBg="1"/>
      <p:bldP spid="66" grpId="0" animBg="1"/>
      <p:bldP spid="67" grpId="0" animBg="1"/>
      <p:bldP spid="68" grpId="0" animBg="1"/>
      <p:bldP spid="75" grpId="0"/>
      <p:bldP spid="76" grpId="0"/>
      <p:bldP spid="77" grpId="0"/>
      <p:bldP spid="78" grpId="0"/>
      <p:bldP spid="79" grpId="0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1" y="761891"/>
            <a:ext cx="6517085" cy="5420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4" y="153463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0556" y="300226"/>
            <a:ext cx="4366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633" y="1342079"/>
            <a:ext cx="624632" cy="809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77" y="2401990"/>
            <a:ext cx="829132" cy="934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77" y="3737481"/>
            <a:ext cx="870766" cy="714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527" y="4852510"/>
            <a:ext cx="647790" cy="9455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81921" y="1465247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81921" y="2502563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02336" y="3810015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69394" y="5128754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894621" y="1528747"/>
            <a:ext cx="5628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855577" y="1342078"/>
            <a:ext cx="829132" cy="838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25" name="Ink 24"/>
              <p14:cNvContentPartPr/>
              <p14:nvPr/>
            </p14:nvContentPartPr>
            <p14:xfrm>
              <a:off x="893144" y="2482753"/>
              <a:ext cx="5544000" cy="2793600"/>
            </p14:xfrm>
          </p:contentPart>
        </mc:Choice>
        <mc:Fallback xmlns="">
          <p:pic>
            <p:nvPicPr>
              <p:cNvPr id="25" name="Ink 24"/>
            </p:nvPicPr>
            <p:blipFill>
              <a:blip r:embed="rId8"/>
            </p:blipFill>
            <p:spPr>
              <a:xfrm>
                <a:off x="893144" y="2482753"/>
                <a:ext cx="5544000" cy="2793600"/>
              </a:xfrm>
              <a:prstGeom prst="rect"/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78" y="941654"/>
            <a:ext cx="6517085" cy="5420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4" y="153463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0556" y="300226"/>
            <a:ext cx="4366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527" y="1392530"/>
            <a:ext cx="624632" cy="809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77" y="2401990"/>
            <a:ext cx="829132" cy="934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77" y="3737481"/>
            <a:ext cx="870766" cy="714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527" y="4852510"/>
            <a:ext cx="647790" cy="9455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81921" y="1465247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81921" y="2502563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02336" y="3810015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69394" y="5128754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894621" y="1528747"/>
            <a:ext cx="5628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83521" y="2581132"/>
            <a:ext cx="3893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70994" y="5188436"/>
            <a:ext cx="3893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897211" y="2502563"/>
            <a:ext cx="829132" cy="838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37" name="Ink 36"/>
              <p14:cNvContentPartPr/>
              <p14:nvPr/>
            </p14:nvContentPartPr>
            <p14:xfrm>
              <a:off x="1411184" y="1507513"/>
              <a:ext cx="1792440" cy="1539360"/>
            </p14:xfrm>
          </p:contentPart>
        </mc:Choice>
        <mc:Fallback xmlns="">
          <p:pic>
            <p:nvPicPr>
              <p:cNvPr id="37" name="Ink 36"/>
            </p:nvPicPr>
            <p:blipFill>
              <a:blip r:embed="rId8"/>
            </p:blipFill>
            <p:spPr>
              <a:xfrm>
                <a:off x="1411184" y="1507513"/>
                <a:ext cx="1792440" cy="1539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9" p14:bwMode="auto">
            <p14:nvContentPartPr>
              <p14:cNvPr id="39" name="Ink 38"/>
              <p14:cNvContentPartPr/>
              <p14:nvPr/>
            </p14:nvContentPartPr>
            <p14:xfrm>
              <a:off x="4377224" y="1337593"/>
              <a:ext cx="1320480" cy="1603440"/>
            </p14:xfrm>
          </p:contentPart>
        </mc:Choice>
        <mc:Fallback xmlns="">
          <p:pic>
            <p:nvPicPr>
              <p:cNvPr id="39" name="Ink 38"/>
            </p:nvPicPr>
            <p:blipFill>
              <a:blip r:embed="rId10"/>
            </p:blipFill>
            <p:spPr>
              <a:xfrm>
                <a:off x="4377224" y="1337593"/>
                <a:ext cx="1320480" cy="1603440"/>
              </a:xfrm>
              <a:prstGeom prst="rect"/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1" y="761891"/>
            <a:ext cx="6517085" cy="5420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4" y="153463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0556" y="300226"/>
            <a:ext cx="4366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633" y="1342079"/>
            <a:ext cx="624632" cy="809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77" y="2401990"/>
            <a:ext cx="829132" cy="934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77" y="3737481"/>
            <a:ext cx="870766" cy="714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527" y="4852510"/>
            <a:ext cx="647790" cy="9455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81921" y="1465247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81921" y="2502563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02336" y="3810015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69394" y="5128754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894621" y="1528747"/>
            <a:ext cx="5628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83521" y="2581132"/>
            <a:ext cx="3893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6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03936" y="3884236"/>
            <a:ext cx="3893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897211" y="3635668"/>
            <a:ext cx="829132" cy="838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7" p14:bwMode="auto">
            <p14:nvContentPartPr>
              <p14:cNvPr id="3" name="Ink 2"/>
              <p14:cNvContentPartPr/>
              <p14:nvPr/>
            </p14:nvContentPartPr>
            <p14:xfrm>
              <a:off x="849584" y="839713"/>
              <a:ext cx="5947200" cy="1528920"/>
            </p14:xfrm>
          </p:contentPart>
        </mc:Choice>
        <mc:Fallback xmlns="">
          <p:pic>
            <p:nvPicPr>
              <p:cNvPr id="3" name="Ink 2"/>
            </p:nvPicPr>
            <p:blipFill>
              <a:blip r:embed="rId8"/>
            </p:blipFill>
            <p:spPr>
              <a:xfrm>
                <a:off x="849584" y="839713"/>
                <a:ext cx="5947200" cy="1528920"/>
              </a:xfrm>
              <a:prstGeom prst="rect"/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1" y="761891"/>
            <a:ext cx="6517085" cy="5420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4" y="153463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0556" y="300226"/>
            <a:ext cx="4366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111" y="1392530"/>
            <a:ext cx="624632" cy="809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77" y="2401990"/>
            <a:ext cx="829132" cy="934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77" y="3737481"/>
            <a:ext cx="870766" cy="714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527" y="4852510"/>
            <a:ext cx="647790" cy="9455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81921" y="1465247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81921" y="2502563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02336" y="3810015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69394" y="5128754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894621" y="1528747"/>
            <a:ext cx="5628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83521" y="2581132"/>
            <a:ext cx="3893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6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03936" y="3884236"/>
            <a:ext cx="3893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6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70994" y="5188436"/>
            <a:ext cx="3893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794716" y="4927897"/>
            <a:ext cx="829132" cy="8384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26" y="626654"/>
            <a:ext cx="6517085" cy="5420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4" y="153463"/>
            <a:ext cx="714375" cy="714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0556" y="300226"/>
            <a:ext cx="4366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111" y="1392530"/>
            <a:ext cx="624632" cy="809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77" y="2401990"/>
            <a:ext cx="829132" cy="934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77" y="3737481"/>
            <a:ext cx="870766" cy="714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527" y="4852510"/>
            <a:ext cx="647790" cy="9455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81921" y="1465247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881921" y="2502563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02336" y="3810015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869394" y="5128754"/>
            <a:ext cx="562846" cy="562846"/>
          </a:xfrm>
          <a:prstGeom prst="rect">
            <a:avLst/>
          </a:prstGeom>
          <a:ln>
            <a:solidFill>
              <a:srgbClr val="060A0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851988" y="1500448"/>
            <a:ext cx="5628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83521" y="2581132"/>
            <a:ext cx="3893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03936" y="3884236"/>
            <a:ext cx="3893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70994" y="5188436"/>
            <a:ext cx="3893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51988" y="1500447"/>
            <a:ext cx="56284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83521" y="2577314"/>
            <a:ext cx="3893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03936" y="3891514"/>
            <a:ext cx="1853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70994" y="5207658"/>
            <a:ext cx="3893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715"/>
            <a:ext cx="2518786" cy="8951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9812" y="747320"/>
            <a:ext cx="4766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Trò chơi “Lấy đúng, lấy nhanh”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1436" y="1340392"/>
            <a:ext cx="7886700" cy="714770"/>
          </a:xfrm>
          <a:prstGeom prst="rect">
            <a:avLst/>
          </a:prstGeom>
          <a:solidFill>
            <a:srgbClr val="FFE27A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27592" y="1463190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Số người: 3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3901" y="1463190"/>
            <a:ext cx="1725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Chuẩn bị: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5189217" y="1715697"/>
            <a:ext cx="614681" cy="45719"/>
          </a:xfrm>
          <a:prstGeom prst="rect">
            <a:avLst/>
          </a:prstGeom>
          <a:solidFill>
            <a:srgbClr val="00B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29609" y="1516242"/>
            <a:ext cx="398910" cy="3989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7254230" y="1503542"/>
            <a:ext cx="477468" cy="411610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512536" y="2213599"/>
            <a:ext cx="8193910" cy="557348"/>
            <a:chOff x="512536" y="2213599"/>
            <a:chExt cx="8193910" cy="557348"/>
          </a:xfrm>
        </p:grpSpPr>
        <p:sp>
          <p:nvSpPr>
            <p:cNvPr id="11" name="TextBox 10"/>
            <p:cNvSpPr txBox="1"/>
            <p:nvPr/>
          </p:nvSpPr>
          <p:spPr>
            <a:xfrm>
              <a:off x="512536" y="2309282"/>
              <a:ext cx="81939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2400" smtClean="0">
                  <a:latin typeface="Arial" panose="020B0604020202020204" pitchFamily="34" charset="0"/>
                  <a:cs typeface="Arial" panose="020B0604020202020204" pitchFamily="34" charset="0"/>
                </a:rPr>
                <a:t>. Mỗi người chơi A, B sắp 10   , 10       và 10       trên bàn.</a:t>
              </a:r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flipH="1">
              <a:off x="4744715" y="2213599"/>
              <a:ext cx="45720" cy="45720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68482" y="2271889"/>
              <a:ext cx="398910" cy="39891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6776762" y="2233903"/>
              <a:ext cx="477468" cy="411610"/>
            </a:xfrm>
            <a:prstGeom prst="triangl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34020" y="2848719"/>
            <a:ext cx="4875960" cy="3624771"/>
            <a:chOff x="2134020" y="2848719"/>
            <a:chExt cx="4875960" cy="36247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020" y="2848719"/>
              <a:ext cx="4875960" cy="3624771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2576476" y="4191338"/>
              <a:ext cx="4174485" cy="1524237"/>
              <a:chOff x="2576476" y="4191338"/>
              <a:chExt cx="4174485" cy="1524237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2576476" y="5130800"/>
                <a:ext cx="4812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269739" y="5130800"/>
                <a:ext cx="4812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380101" y="4191338"/>
                <a:ext cx="48122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endParaRPr lang="en-US" sz="32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942" y="109182"/>
            <a:ext cx="8587569" cy="640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Oval 2"/>
          <p:cNvSpPr/>
          <p:nvPr/>
        </p:nvSpPr>
        <p:spPr>
          <a:xfrm>
            <a:off x="1869745" y="1347715"/>
            <a:ext cx="6114196" cy="211540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477069" y="1866808"/>
            <a:ext cx="5336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HẸN GẶP LẠI CÁC EM </a:t>
            </a:r>
            <a:endParaRPr lang="en-US" sz="32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NHỮNG TIẾT HỌC SAU</a:t>
            </a:r>
            <a:endParaRPr lang="vi-VN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325" y="191135"/>
            <a:ext cx="8642985" cy="62884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504" y="1525185"/>
            <a:ext cx="6769289" cy="4954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/>
          <p:cNvSpPr/>
          <p:nvPr/>
        </p:nvSpPr>
        <p:spPr>
          <a:xfrm>
            <a:off x="252485" y="473407"/>
            <a:ext cx="873458" cy="9023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450376" y="534962"/>
            <a:ext cx="723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0437" y="473407"/>
            <a:ext cx="5336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SỐ ĐẾN 10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307" y="125282"/>
            <a:ext cx="8611738" cy="64553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Explosion 1 4"/>
          <p:cNvSpPr/>
          <p:nvPr/>
        </p:nvSpPr>
        <p:spPr>
          <a:xfrm rot="20980517">
            <a:off x="72384" y="66362"/>
            <a:ext cx="4462818" cy="2429302"/>
          </a:xfrm>
          <a:prstGeom prst="irregularSeal1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/>
          <p:cNvSpPr txBox="1"/>
          <p:nvPr/>
        </p:nvSpPr>
        <p:spPr>
          <a:xfrm rot="20785672">
            <a:off x="532261" y="838500"/>
            <a:ext cx="3275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121" y="2735928"/>
            <a:ext cx="80081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2714" y="3876836"/>
            <a:ext cx="8008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037230" y="1446663"/>
            <a:ext cx="6769290" cy="2906973"/>
          </a:xfrm>
          <a:prstGeom prst="cloud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 smtClean="0">
                <a:latin typeface="+mj-lt"/>
              </a:rPr>
              <a:t>KHỞI ĐỘNG</a:t>
            </a:r>
            <a:endParaRPr lang="vi-VN" sz="5400" b="1" dirty="0">
              <a:latin typeface="+mj-lt"/>
            </a:endParaRPr>
          </a:p>
        </p:txBody>
      </p:sp>
      <p:pic>
        <p:nvPicPr>
          <p:cNvPr id="5" name="Picture 7" descr="feuerwerk_137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81333">
            <a:off x="3638772" y="-450889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feuerwerk_137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1603">
            <a:off x="651358" y="3582978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feuerwerk_137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42215" y="3798482"/>
            <a:ext cx="1946276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7420" y="171184"/>
            <a:ext cx="9144000" cy="62336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36755" y="2648341"/>
            <a:ext cx="8225329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600" b="1" cap="none" spc="0" dirty="0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600" b="1" cap="none" spc="0" dirty="0" smtClean="0">
              <a:ln w="0"/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6107" y="122830"/>
            <a:ext cx="8529851" cy="641613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Oval 6"/>
          <p:cNvSpPr/>
          <p:nvPr/>
        </p:nvSpPr>
        <p:spPr>
          <a:xfrm>
            <a:off x="597091" y="307217"/>
            <a:ext cx="873458" cy="9023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/>
          <p:cNvSpPr txBox="1"/>
          <p:nvPr/>
        </p:nvSpPr>
        <p:spPr>
          <a:xfrm>
            <a:off x="747219" y="342878"/>
            <a:ext cx="723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 rot="165614">
            <a:off x="1893863" y="1600830"/>
            <a:ext cx="5565408" cy="1896749"/>
          </a:xfrm>
          <a:prstGeom prst="clou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/>
          <p:cNvSpPr/>
          <p:nvPr/>
        </p:nvSpPr>
        <p:spPr>
          <a:xfrm>
            <a:off x="2889059" y="1995207"/>
            <a:ext cx="357501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4" y="153463"/>
            <a:ext cx="714375" cy="7143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42900" y="2949263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21408" y="2933417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05053" y="2975450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28236" y="2949264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48848" y="2949264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19620" y="2949264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60864" y="5822250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88757" y="5856427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92548" y="5852395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35968" y="5836195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862042" y="5822250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95434" y="2971418"/>
            <a:ext cx="332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6292" y="3005535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43324" y="2949263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08377" y="2948291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88437" y="2957797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89886" y="2906963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92050" y="5809769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76647" y="5844330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51371" y="5852394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99902" y="5844330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5879" y="5784159"/>
            <a:ext cx="59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0556" y="300226"/>
            <a:ext cx="5153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90562" y="3019699"/>
            <a:ext cx="419829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60527" y="2937308"/>
            <a:ext cx="4283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38447" y="3015685"/>
            <a:ext cx="429349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66041" y="3033355"/>
            <a:ext cx="462318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88437" y="3009709"/>
            <a:ext cx="41368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66510" y="2991372"/>
            <a:ext cx="448379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11539" y="5850179"/>
            <a:ext cx="457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31175" y="5894194"/>
            <a:ext cx="457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63922" y="5872316"/>
            <a:ext cx="457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779060" y="5902285"/>
            <a:ext cx="457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18283" y="5880205"/>
            <a:ext cx="457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418" y="1264205"/>
            <a:ext cx="6418240" cy="15026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220" y="3803421"/>
            <a:ext cx="6091306" cy="1858463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1349071" y="769739"/>
            <a:ext cx="1152975" cy="28013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0" y="103563"/>
            <a:ext cx="870529" cy="79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81388" y="2949263"/>
            <a:ext cx="687156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6" name="Rectangle 5"/>
          <p:cNvSpPr/>
          <p:nvPr/>
        </p:nvSpPr>
        <p:spPr>
          <a:xfrm>
            <a:off x="2714301" y="2948290"/>
            <a:ext cx="687156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7" name="Rectangle 6"/>
          <p:cNvSpPr/>
          <p:nvPr/>
        </p:nvSpPr>
        <p:spPr>
          <a:xfrm>
            <a:off x="3813349" y="2945202"/>
            <a:ext cx="687156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4915465" y="2945203"/>
            <a:ext cx="687156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9" name="Rectangle 8"/>
          <p:cNvSpPr/>
          <p:nvPr/>
        </p:nvSpPr>
        <p:spPr>
          <a:xfrm>
            <a:off x="5987336" y="2949264"/>
            <a:ext cx="687156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0" name="Rectangle 9"/>
          <p:cNvSpPr/>
          <p:nvPr/>
        </p:nvSpPr>
        <p:spPr>
          <a:xfrm>
            <a:off x="7058108" y="2949264"/>
            <a:ext cx="687156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1" name="Rectangle 10"/>
          <p:cNvSpPr/>
          <p:nvPr/>
        </p:nvSpPr>
        <p:spPr>
          <a:xfrm>
            <a:off x="1622450" y="4105481"/>
            <a:ext cx="687156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2" name="Rectangle 11"/>
          <p:cNvSpPr/>
          <p:nvPr/>
        </p:nvSpPr>
        <p:spPr>
          <a:xfrm>
            <a:off x="2768769" y="4109513"/>
            <a:ext cx="687156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3" name="Rectangle 12"/>
          <p:cNvSpPr/>
          <p:nvPr/>
        </p:nvSpPr>
        <p:spPr>
          <a:xfrm>
            <a:off x="3972560" y="4105481"/>
            <a:ext cx="687156" cy="536497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4" name="Rectangle 13"/>
          <p:cNvSpPr/>
          <p:nvPr/>
        </p:nvSpPr>
        <p:spPr>
          <a:xfrm>
            <a:off x="5288371" y="4126824"/>
            <a:ext cx="687156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5" name="Rectangle 14"/>
          <p:cNvSpPr/>
          <p:nvPr/>
        </p:nvSpPr>
        <p:spPr>
          <a:xfrm>
            <a:off x="6542953" y="4126824"/>
            <a:ext cx="687156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6" name="TextBox 15"/>
          <p:cNvSpPr txBox="1"/>
          <p:nvPr/>
        </p:nvSpPr>
        <p:spPr>
          <a:xfrm>
            <a:off x="1684384" y="2851924"/>
            <a:ext cx="443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5449" y="2848838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49293" y="2856563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92225" y="2856563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2347" y="2856563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46978" y="2856563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47953" y="4058550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67424" y="4030458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9474" y="4013147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77147" y="4013147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33345" y="4058550"/>
            <a:ext cx="795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08372" y="903163"/>
            <a:ext cx="4275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85787" y="2853032"/>
            <a:ext cx="443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785449" y="2850515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50469" y="2861669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992224" y="2855480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66872" y="2864840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45786" y="2866796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36551" y="4058003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69806" y="4035136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70932" y="4008041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393174" y="4005546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35709" y="4068783"/>
            <a:ext cx="795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90909" y="2847285"/>
            <a:ext cx="443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789488" y="2840924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951645" y="2855480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996089" y="2855480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66872" y="2878488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146603" y="2861953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751146" y="4062371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873576" y="4048723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074343" y="4019790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381905" y="4005546"/>
            <a:ext cx="566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547111" y="4058003"/>
            <a:ext cx="795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4" y="153463"/>
            <a:ext cx="714375" cy="7143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42900" y="2949263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21408" y="2933417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05053" y="2975450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28236" y="2949264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48848" y="2949264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119620" y="2949264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60864" y="5822250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88757" y="5856427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92548" y="5852395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76184" y="5809769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62042" y="5822250"/>
            <a:ext cx="515155" cy="515155"/>
          </a:xfrm>
          <a:prstGeom prst="rect">
            <a:avLst/>
          </a:prstGeom>
          <a:solidFill>
            <a:schemeClr val="bg1"/>
          </a:solidFill>
          <a:ln>
            <a:solidFill>
              <a:srgbClr val="060A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95434" y="2971418"/>
            <a:ext cx="332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96292" y="3005535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43324" y="2949263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08377" y="2948291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88437" y="2957797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89886" y="2906963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92050" y="5809769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76647" y="5844330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51371" y="5852394"/>
            <a:ext cx="42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5879" y="5784159"/>
            <a:ext cx="59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0556" y="300226"/>
            <a:ext cx="5153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418" y="1264205"/>
            <a:ext cx="6418240" cy="15026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583" y="3682287"/>
            <a:ext cx="6091306" cy="1858463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1349071" y="769739"/>
            <a:ext cx="1152975" cy="28013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6451998" y="3555809"/>
            <a:ext cx="1311237" cy="28402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878</Words>
  <Application>WPS Presentation</Application>
  <PresentationFormat>Custom</PresentationFormat>
  <Paragraphs>318</Paragraphs>
  <Slides>19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Tahoma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X1_Carbon_Gen_6</cp:lastModifiedBy>
  <cp:revision>268</cp:revision>
  <dcterms:created xsi:type="dcterms:W3CDTF">2018-10-04T02:59:00Z</dcterms:created>
  <dcterms:modified xsi:type="dcterms:W3CDTF">2025-03-28T09:11:31Z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3E805E4E87AB4C588786105CFFCBFE84_12</vt:lpwstr>
  </property>
  <property fmtid="{D5CDD505-2E9C-101B-9397-08002B2CF9AE}" pid="3" name="KSOProductBuildVer">
    <vt:lpwstr>1033-12.2.0.20326</vt:lpwstr>
  </property>
</Properties>
</file>