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309" r:id="rId5"/>
    <p:sldId id="285" r:id="rId6"/>
    <p:sldId id="299" r:id="rId7"/>
    <p:sldId id="298" r:id="rId8"/>
    <p:sldId id="300" r:id="rId9"/>
    <p:sldId id="301" r:id="rId10"/>
    <p:sldId id="287" r:id="rId11"/>
    <p:sldId id="302" r:id="rId12"/>
    <p:sldId id="310" r:id="rId13"/>
    <p:sldId id="283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71BC"/>
    <a:srgbClr val="AFDFDC"/>
    <a:srgbClr val="A6CE39"/>
    <a:srgbClr val="589230"/>
    <a:srgbClr val="C97717"/>
    <a:srgbClr val="FECA07"/>
    <a:srgbClr val="0071BB"/>
    <a:srgbClr val="42C8F4"/>
    <a:srgbClr val="8BC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62" autoAdjust="0"/>
    <p:restoredTop sz="95332" autoAdjust="0"/>
  </p:normalViewPr>
  <p:slideViewPr>
    <p:cSldViewPr snapToGrid="0" showGuides="1">
      <p:cViewPr varScale="1">
        <p:scale>
          <a:sx n="91" d="100"/>
          <a:sy n="91" d="100"/>
        </p:scale>
        <p:origin x="-780" y="-114"/>
      </p:cViewPr>
      <p:guideLst>
        <p:guide orient="horz" pos="21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324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495550" y="902970"/>
            <a:ext cx="5109845" cy="1815556"/>
            <a:chOff x="5383699" y="966904"/>
            <a:chExt cx="3142000" cy="1815661"/>
          </a:xfrm>
        </p:grpSpPr>
        <p:sp>
          <p:nvSpPr>
            <p:cNvPr id="9" name="Oval 8"/>
            <p:cNvSpPr/>
            <p:nvPr/>
          </p:nvSpPr>
          <p:spPr>
            <a:xfrm>
              <a:off x="5383699" y="966904"/>
              <a:ext cx="3142000" cy="1234520"/>
            </a:xfrm>
            <a:prstGeom prst="ellipse">
              <a:avLst/>
            </a:prstGeom>
            <a:solidFill>
              <a:srgbClr val="FABFBE"/>
            </a:solidFill>
            <a:ln>
              <a:solidFill>
                <a:srgbClr val="FAB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0249" y="1214024"/>
              <a:ext cx="2643238" cy="156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+ 1 + 1 =</a:t>
              </a:r>
              <a:endParaRPr lang="en-US" sz="4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14930" y="2779395"/>
            <a:ext cx="5109845" cy="1862530"/>
            <a:chOff x="5660254" y="2771453"/>
            <a:chExt cx="3142000" cy="1862619"/>
          </a:xfrm>
        </p:grpSpPr>
        <p:sp>
          <p:nvSpPr>
            <p:cNvPr id="14" name="Oval 13"/>
            <p:cNvSpPr/>
            <p:nvPr/>
          </p:nvSpPr>
          <p:spPr>
            <a:xfrm>
              <a:off x="5660254" y="2771453"/>
              <a:ext cx="3142000" cy="1234520"/>
            </a:xfrm>
            <a:prstGeom prst="ellipse">
              <a:avLst/>
            </a:prstGeom>
            <a:solidFill>
              <a:srgbClr val="AFDFDC"/>
            </a:solidFill>
            <a:ln>
              <a:solidFill>
                <a:srgbClr val="AFD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78742" y="3065547"/>
              <a:ext cx="2643238" cy="156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+ 4 + 5 =</a:t>
              </a:r>
              <a:endParaRPr lang="en-US" sz="4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53970" y="4717415"/>
            <a:ext cx="5109845" cy="1887126"/>
            <a:chOff x="5660254" y="4312313"/>
            <a:chExt cx="3142000" cy="1887013"/>
          </a:xfrm>
        </p:grpSpPr>
        <p:sp>
          <p:nvSpPr>
            <p:cNvPr id="19" name="Oval 18"/>
            <p:cNvSpPr/>
            <p:nvPr/>
          </p:nvSpPr>
          <p:spPr>
            <a:xfrm>
              <a:off x="5660254" y="4312313"/>
              <a:ext cx="3142000" cy="1234520"/>
            </a:xfrm>
            <a:prstGeom prst="ellipse">
              <a:avLst/>
            </a:prstGeom>
            <a:solidFill>
              <a:srgbClr val="FFEC95"/>
            </a:solidFill>
            <a:ln>
              <a:solidFill>
                <a:srgbClr val="FAB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00664" y="4630970"/>
              <a:ext cx="2643238" cy="156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+ 3 + 2 =</a:t>
              </a:r>
              <a:endParaRPr lang="en-US" sz="4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140450" y="1126490"/>
            <a:ext cx="890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61380" y="3053715"/>
            <a:ext cx="128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4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4980940"/>
            <a:ext cx="890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7" y="1352361"/>
            <a:ext cx="8416662" cy="3154854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374599" y="5939266"/>
            <a:ext cx="43652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6483" y="5825365"/>
            <a:ext cx="45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2487" y="58228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53235" y="1176130"/>
            <a:ext cx="2438400" cy="1696610"/>
          </a:xfrm>
          <a:prstGeom prst="ellipse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6342" y="2288102"/>
            <a:ext cx="3012566" cy="2364903"/>
          </a:xfrm>
          <a:prstGeom prst="ellipse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45125" y="1949604"/>
            <a:ext cx="3334996" cy="2673707"/>
          </a:xfrm>
          <a:prstGeom prst="ellipse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5244702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2" y="5244702"/>
            <a:ext cx="533398" cy="5333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8908" y="5244702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5244702"/>
            <a:ext cx="533398" cy="5333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2" y="5230713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5244702"/>
            <a:ext cx="533398" cy="5333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2" y="5230791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45125" y="5863672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9132" y="52625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0143" y="52383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11084" y="52383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2" grpId="0"/>
      <p:bldP spid="22" grpId="2"/>
      <p:bldP spid="9" grpId="0" animBg="1"/>
      <p:bldP spid="10" grpId="0" animBg="1"/>
      <p:bldP spid="11" grpId="0" animBg="1"/>
      <p:bldP spid="12" grpId="0" animBg="1" uiExpand="1" build="allAtOnce"/>
      <p:bldP spid="14" grpId="0" animBg="1" uiExpand="1" build="allAtOnce"/>
      <p:bldP spid="16" grpId="0" animBg="1" uiExpand="1" build="allAtOnce"/>
      <p:bldP spid="5" grpId="0"/>
      <p:bldP spid="20" grpId="0" animBg="1"/>
      <p:bldP spid="20" grpId="1" animBg="1"/>
      <p:bldP spid="27" grpId="0"/>
      <p:bldP spid="27" grpId="1"/>
      <p:bldP spid="28" grpId="0"/>
      <p:bldP spid="28" grpId="1"/>
      <p:bldP spid="29" grpId="0"/>
      <p:bldP spid="29" grpId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bldLvl="0" animBg="1"/>
      <p:bldP spid="18" grpId="1" animBg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3" y="157022"/>
            <a:ext cx="3127635" cy="850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581" y="1039499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+ 2 + 1 = 4,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581" y="1809540"/>
            <a:ext cx="496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82" y="145467"/>
            <a:ext cx="1076614" cy="1509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70" y="616518"/>
            <a:ext cx="1923079" cy="1038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13" y="2171612"/>
            <a:ext cx="2461281" cy="909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55" y="2900358"/>
            <a:ext cx="2314259" cy="893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90754"/>
            <a:ext cx="2287030" cy="833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08" y="4589058"/>
            <a:ext cx="2259806" cy="767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31" y="5588806"/>
            <a:ext cx="2336039" cy="942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3" y="2217224"/>
            <a:ext cx="1234190" cy="1937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0" y="3232727"/>
            <a:ext cx="1703401" cy="2124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21" y="4884039"/>
            <a:ext cx="1402343" cy="159616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971800" y="3567437"/>
            <a:ext cx="3158708" cy="220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622297" y="2900357"/>
            <a:ext cx="3158709" cy="1688701"/>
          </a:xfrm>
          <a:custGeom>
            <a:avLst/>
            <a:gdLst>
              <a:gd name="connsiteX0" fmla="*/ 0 w 2989943"/>
              <a:gd name="connsiteY0" fmla="*/ 1335314 h 1394392"/>
              <a:gd name="connsiteX1" fmla="*/ 783772 w 2989943"/>
              <a:gd name="connsiteY1" fmla="*/ 1393371 h 1394392"/>
              <a:gd name="connsiteX2" fmla="*/ 1567543 w 2989943"/>
              <a:gd name="connsiteY2" fmla="*/ 1291771 h 1394392"/>
              <a:gd name="connsiteX3" fmla="*/ 2177143 w 2989943"/>
              <a:gd name="connsiteY3" fmla="*/ 943428 h 1394392"/>
              <a:gd name="connsiteX4" fmla="*/ 2989943 w 2989943"/>
              <a:gd name="connsiteY4" fmla="*/ 0 h 139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943" h="1394392">
                <a:moveTo>
                  <a:pt x="0" y="1335314"/>
                </a:moveTo>
                <a:cubicBezTo>
                  <a:pt x="261257" y="1367971"/>
                  <a:pt x="522515" y="1400628"/>
                  <a:pt x="783772" y="1393371"/>
                </a:cubicBezTo>
                <a:cubicBezTo>
                  <a:pt x="1045029" y="1386114"/>
                  <a:pt x="1335315" y="1366761"/>
                  <a:pt x="1567543" y="1291771"/>
                </a:cubicBezTo>
                <a:cubicBezTo>
                  <a:pt x="1799771" y="1216781"/>
                  <a:pt x="1940076" y="1158723"/>
                  <a:pt x="2177143" y="943428"/>
                </a:cubicBezTo>
                <a:cubicBezTo>
                  <a:pt x="2414210" y="728133"/>
                  <a:pt x="2702076" y="364066"/>
                  <a:pt x="2989943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800" y="3787775"/>
            <a:ext cx="3175838" cy="1366654"/>
          </a:xfrm>
          <a:custGeom>
            <a:avLst/>
            <a:gdLst>
              <a:gd name="connsiteX0" fmla="*/ 0 w 3817258"/>
              <a:gd name="connsiteY0" fmla="*/ 0 h 1396597"/>
              <a:gd name="connsiteX1" fmla="*/ 362858 w 3817258"/>
              <a:gd name="connsiteY1" fmla="*/ 667657 h 1396597"/>
              <a:gd name="connsiteX2" fmla="*/ 1001486 w 3817258"/>
              <a:gd name="connsiteY2" fmla="*/ 1161143 h 1396597"/>
              <a:gd name="connsiteX3" fmla="*/ 2002972 w 3817258"/>
              <a:gd name="connsiteY3" fmla="*/ 1364343 h 1396597"/>
              <a:gd name="connsiteX4" fmla="*/ 3817258 w 3817258"/>
              <a:gd name="connsiteY4" fmla="*/ 1393372 h 139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258" h="1396597">
                <a:moveTo>
                  <a:pt x="0" y="0"/>
                </a:moveTo>
                <a:cubicBezTo>
                  <a:pt x="97972" y="237066"/>
                  <a:pt x="195944" y="474133"/>
                  <a:pt x="362858" y="667657"/>
                </a:cubicBezTo>
                <a:cubicBezTo>
                  <a:pt x="529772" y="861181"/>
                  <a:pt x="728134" y="1045029"/>
                  <a:pt x="1001486" y="1161143"/>
                </a:cubicBezTo>
                <a:cubicBezTo>
                  <a:pt x="1274838" y="1277257"/>
                  <a:pt x="1533677" y="1325638"/>
                  <a:pt x="2002972" y="1364343"/>
                </a:cubicBezTo>
                <a:cubicBezTo>
                  <a:pt x="2472267" y="1403048"/>
                  <a:pt x="3144762" y="1398210"/>
                  <a:pt x="3817258" y="139337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22297" y="4560721"/>
            <a:ext cx="2949703" cy="1483027"/>
          </a:xfrm>
          <a:custGeom>
            <a:avLst/>
            <a:gdLst>
              <a:gd name="connsiteX0" fmla="*/ 0 w 3570515"/>
              <a:gd name="connsiteY0" fmla="*/ 0 h 1262743"/>
              <a:gd name="connsiteX1" fmla="*/ 783772 w 3570515"/>
              <a:gd name="connsiteY1" fmla="*/ 58057 h 1262743"/>
              <a:gd name="connsiteX2" fmla="*/ 1524000 w 3570515"/>
              <a:gd name="connsiteY2" fmla="*/ 261257 h 1262743"/>
              <a:gd name="connsiteX3" fmla="*/ 2104572 w 3570515"/>
              <a:gd name="connsiteY3" fmla="*/ 493486 h 1262743"/>
              <a:gd name="connsiteX4" fmla="*/ 2888343 w 3570515"/>
              <a:gd name="connsiteY4" fmla="*/ 856343 h 1262743"/>
              <a:gd name="connsiteX5" fmla="*/ 3570515 w 3570515"/>
              <a:gd name="connsiteY5" fmla="*/ 1262743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515" h="1262743">
                <a:moveTo>
                  <a:pt x="0" y="0"/>
                </a:moveTo>
                <a:cubicBezTo>
                  <a:pt x="264886" y="7257"/>
                  <a:pt x="529772" y="14514"/>
                  <a:pt x="783772" y="58057"/>
                </a:cubicBezTo>
                <a:cubicBezTo>
                  <a:pt x="1037772" y="101600"/>
                  <a:pt x="1303867" y="188686"/>
                  <a:pt x="1524000" y="261257"/>
                </a:cubicBezTo>
                <a:cubicBezTo>
                  <a:pt x="1744133" y="333829"/>
                  <a:pt x="1877182" y="394305"/>
                  <a:pt x="2104572" y="493486"/>
                </a:cubicBezTo>
                <a:cubicBezTo>
                  <a:pt x="2331962" y="592667"/>
                  <a:pt x="2644019" y="728133"/>
                  <a:pt x="2888343" y="856343"/>
                </a:cubicBezTo>
                <a:cubicBezTo>
                  <a:pt x="3132667" y="984553"/>
                  <a:pt x="3351591" y="1123648"/>
                  <a:pt x="3570515" y="12627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971800" y="4535029"/>
            <a:ext cx="1722120" cy="6117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64881" y="1058745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208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25775" y="2071370"/>
            <a:ext cx="5530215" cy="29857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sz="135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86534" y="2814478"/>
            <a:ext cx="4710021" cy="1498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3606"/>
                <a:gd name="adj2" fmla="val -1938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p>
            <a:pPr algn="ctr"/>
            <a:r>
              <a:rPr lang="vi-VN" sz="2700" b="1" kern="10" dirty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Trò chơi:</a:t>
            </a:r>
            <a:endParaRPr lang="vi-VN" sz="2700" b="1" kern="10" dirty="0">
              <a:ln w="9525"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/>
              <a:ea typeface="Tahoma" panose="020B0604030504040204"/>
              <a:cs typeface="Tahoma" panose="020B0604030504040204"/>
            </a:endParaRPr>
          </a:p>
          <a:p>
            <a:pPr algn="ctr"/>
            <a:r>
              <a:rPr lang="vi-VN" sz="2700" b="1" kern="10" dirty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 </a:t>
            </a:r>
            <a:r>
              <a:rPr lang="en-US" sz="2700" b="1" kern="10" dirty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	PICKERS</a:t>
            </a:r>
            <a:endParaRPr lang="en-US" sz="2700" b="1" kern="10" dirty="0">
              <a:ln w="9525"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9010" y="360045"/>
            <a:ext cx="4772025" cy="1555115"/>
          </a:xfrm>
          <a:prstGeom prst="cloudCallout">
            <a:avLst>
              <a:gd name="adj1" fmla="val 24274"/>
              <a:gd name="adj2" fmla="val 233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sz="1350"/>
          </a:p>
        </p:txBody>
      </p:sp>
      <p:sp>
        <p:nvSpPr>
          <p:cNvPr id="9" name="TextBox 8"/>
          <p:cNvSpPr txBox="1"/>
          <p:nvPr/>
        </p:nvSpPr>
        <p:spPr>
          <a:xfrm>
            <a:off x="1388745" y="549910"/>
            <a:ext cx="4506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6000" b="1" dirty="0"/>
              <a:t>Khởi </a:t>
            </a:r>
            <a:r>
              <a:rPr lang="vi-VN" sz="5400" b="1" dirty="0"/>
              <a:t>động</a:t>
            </a:r>
            <a:endParaRPr lang="vi-VN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91186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0710" y="2643039"/>
            <a:ext cx="498221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endParaRPr lang="en-US" sz="80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72" y="1245146"/>
            <a:ext cx="2615400" cy="639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799" y="4363780"/>
            <a:ext cx="188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1 + 1 = 2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774" y="43638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3654" y="43638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1374" y="43638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8134" y="43638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1554" y="436385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37" y="1302312"/>
            <a:ext cx="1100881" cy="640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62878" y="2952965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2770" y="1414780"/>
            <a:ext cx="8141970" cy="21202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bao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nhiêu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bạn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4800" b="1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defRPr/>
            </a:pP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lên nhận giải thưởng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1" grpId="0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82489" y="588354"/>
            <a:ext cx="640080" cy="64008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6587" y="581427"/>
            <a:ext cx="640080" cy="640080"/>
          </a:xfrm>
          <a:prstGeom prst="rect">
            <a:avLst/>
          </a:prstGeom>
          <a:solidFill>
            <a:srgbClr val="FECA07"/>
          </a:solidFill>
          <a:ln w="28575">
            <a:solidFill>
              <a:srgbClr val="C97717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941" y="595281"/>
            <a:ext cx="1950028" cy="640911"/>
            <a:chOff x="4694612" y="595281"/>
            <a:chExt cx="1950028" cy="640911"/>
          </a:xfrm>
        </p:grpSpPr>
        <p:sp>
          <p:nvSpPr>
            <p:cNvPr id="23" name="Rectangle 22"/>
            <p:cNvSpPr/>
            <p:nvPr/>
          </p:nvSpPr>
          <p:spPr>
            <a:xfrm>
              <a:off x="4694612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45776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04560" y="595281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406073" y="5412618"/>
            <a:ext cx="4331855" cy="914400"/>
          </a:xfrm>
          <a:prstGeom prst="roundRect">
            <a:avLst/>
          </a:prstGeom>
          <a:solidFill>
            <a:srgbClr val="FECA07"/>
          </a:solidFill>
          <a:ln w="38100">
            <a:solidFill>
              <a:srgbClr val="C977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489" y="595281"/>
            <a:ext cx="640080" cy="64008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6587" y="588354"/>
            <a:ext cx="640080" cy="640080"/>
          </a:xfrm>
          <a:prstGeom prst="rect">
            <a:avLst/>
          </a:prstGeom>
          <a:solidFill>
            <a:srgbClr val="FECA07"/>
          </a:solidFill>
          <a:ln w="28575">
            <a:solidFill>
              <a:srgbClr val="C97717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5321" y="596112"/>
            <a:ext cx="640080" cy="640080"/>
          </a:xfrm>
          <a:prstGeom prst="rect">
            <a:avLst/>
          </a:prstGeom>
          <a:solidFill>
            <a:srgbClr val="A6CE39"/>
          </a:solidFill>
          <a:ln w="28575">
            <a:solidFill>
              <a:srgbClr val="58923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4105" y="604517"/>
            <a:ext cx="640080" cy="640080"/>
          </a:xfrm>
          <a:prstGeom prst="rect">
            <a:avLst/>
          </a:prstGeom>
          <a:solidFill>
            <a:srgbClr val="A6CE39"/>
          </a:solidFill>
          <a:ln w="28575">
            <a:solidFill>
              <a:srgbClr val="58923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2889" y="595281"/>
            <a:ext cx="640080" cy="640080"/>
          </a:xfrm>
          <a:prstGeom prst="rect">
            <a:avLst/>
          </a:prstGeom>
          <a:solidFill>
            <a:srgbClr val="A6CE39"/>
          </a:solidFill>
          <a:ln w="28575">
            <a:solidFill>
              <a:srgbClr val="58923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4844" y="126255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9244" y="126683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4105" y="126161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4558" y="129626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1729" y="126255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129" y="29631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7341" y="293053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3554" y="29267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7412" y="488939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8122" y="558984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7231" y="557659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4361" y="557659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76847" y="558984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4291" y="557659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04309" y="558132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7509" y="556501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469130" y="1759080"/>
            <a:ext cx="205740" cy="507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2721" y="2286608"/>
            <a:ext cx="1295054" cy="640119"/>
            <a:chOff x="6370320" y="1824915"/>
            <a:chExt cx="1295054" cy="640119"/>
          </a:xfrm>
        </p:grpSpPr>
        <p:sp>
          <p:nvSpPr>
            <p:cNvPr id="39" name="Rectangle 38"/>
            <p:cNvSpPr/>
            <p:nvPr/>
          </p:nvSpPr>
          <p:spPr>
            <a:xfrm>
              <a:off x="6370320" y="1824954"/>
              <a:ext cx="640080" cy="640080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25294" y="1824915"/>
              <a:ext cx="640080" cy="640080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97717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72941" y="2303551"/>
            <a:ext cx="1950028" cy="640911"/>
            <a:chOff x="4694612" y="595281"/>
            <a:chExt cx="1950028" cy="640911"/>
          </a:xfrm>
        </p:grpSpPr>
        <p:sp>
          <p:nvSpPr>
            <p:cNvPr id="43" name="Rectangle 42"/>
            <p:cNvSpPr/>
            <p:nvPr/>
          </p:nvSpPr>
          <p:spPr>
            <a:xfrm>
              <a:off x="4694612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45776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04560" y="595281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Down Arrow 52"/>
          <p:cNvSpPr/>
          <p:nvPr/>
        </p:nvSpPr>
        <p:spPr>
          <a:xfrm>
            <a:off x="4469130" y="3449947"/>
            <a:ext cx="205740" cy="507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59259E-6 L 0.01146 0.2488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24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 L -0.01701 0.24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486 L 0.02605 0.284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2222 0.28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  <p:bldP spid="16" grpId="0"/>
      <p:bldP spid="17" grpId="0"/>
      <p:bldP spid="18" grpId="0"/>
      <p:bldP spid="19" grpId="0"/>
      <p:bldP spid="20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2" y="1278040"/>
            <a:ext cx="1812471" cy="1119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58" y="1237386"/>
            <a:ext cx="2240280" cy="11600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57" y="1185712"/>
            <a:ext cx="2133600" cy="11600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3946240"/>
            <a:ext cx="2231029" cy="822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32" y="3961480"/>
            <a:ext cx="2743199" cy="822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7" y="3961480"/>
            <a:ext cx="2284186" cy="8229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31752" y="2704708"/>
            <a:ext cx="231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  +  3  +  1 =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08796" y="2684554"/>
            <a:ext cx="258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4   +   2  +  3 =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4727" y="2675374"/>
            <a:ext cx="22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+  5  +   2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651" y="5094954"/>
            <a:ext cx="22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5  +  1  +  2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70831" y="5089239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+    7    +     2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34727" y="5061534"/>
            <a:ext cx="213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+ 2 + 4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48" y="741909"/>
            <a:ext cx="729225" cy="133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73" y="707777"/>
            <a:ext cx="1076416" cy="1337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396365" y="2130361"/>
            <a:ext cx="328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   +     3     +    1  =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35" y="707777"/>
            <a:ext cx="405003" cy="12300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48" y="741909"/>
            <a:ext cx="729225" cy="13343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73" y="707777"/>
            <a:ext cx="1076416" cy="13377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35" y="707777"/>
            <a:ext cx="405003" cy="12300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71473" y="4031669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20229" y="4031669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11109" y="4031669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98252" y="2721125"/>
            <a:ext cx="1456600" cy="1337776"/>
            <a:chOff x="3698252" y="2490218"/>
            <a:chExt cx="1456600" cy="133777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252" y="2493668"/>
              <a:ext cx="729225" cy="133432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436" y="2490218"/>
              <a:ext cx="1076416" cy="1337776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24" y="2740102"/>
            <a:ext cx="405003" cy="123001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738562" y="5760265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03993 0.28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034 0.29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0174 0.29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4097 0.25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125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1771 0.25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9166 -0.52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54" grpId="0"/>
      <p:bldP spid="54" grpId="1"/>
      <p:bldP spid="61" grpId="0"/>
      <p:bldP spid="6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21973" y="270932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7123" y="268306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22857" y="2667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6906" y="508924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5058" y="508000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1154" y="506153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2" y="1278040"/>
            <a:ext cx="1812471" cy="1119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58" y="1237386"/>
            <a:ext cx="2240280" cy="11600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57" y="1185712"/>
            <a:ext cx="2133600" cy="11600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3946240"/>
            <a:ext cx="2231029" cy="822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32" y="3961480"/>
            <a:ext cx="2743199" cy="822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7" y="3961480"/>
            <a:ext cx="2284186" cy="8229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31752" y="2704708"/>
            <a:ext cx="231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  +  3  +  1 =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08796" y="2684554"/>
            <a:ext cx="258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4   +   2  +  3 =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4727" y="2675374"/>
            <a:ext cx="22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+  5  +   2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651" y="5094954"/>
            <a:ext cx="22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5  +  1  +  2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70831" y="5089239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+    7    +     2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34727" y="5061534"/>
            <a:ext cx="213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+  2 + 4 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0" y="1959362"/>
            <a:ext cx="5617734" cy="29702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1372" y="3750976"/>
            <a:ext cx="26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+ 4 + 1 =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0623" y="3750976"/>
            <a:ext cx="54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1450109" y="748145"/>
            <a:ext cx="2900218" cy="2023308"/>
          </a:xfrm>
          <a:prstGeom prst="cloudCallout">
            <a:avLst>
              <a:gd name="adj1" fmla="val 54963"/>
              <a:gd name="adj2" fmla="val 380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17960" y="1103191"/>
            <a:ext cx="16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 + 4 =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6416" y="1662390"/>
            <a:ext cx="166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 + 1 =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2478" y="1103103"/>
            <a:ext cx="40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5878" y="1663888"/>
            <a:ext cx="51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0623" y="3753557"/>
            <a:ext cx="54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623</Words>
  <Application>WPS Presentation</Application>
  <PresentationFormat>On-screen Show (4:3)</PresentationFormat>
  <Paragraphs>170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Tahoma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Nga Lê Thị Quỳnh</cp:lastModifiedBy>
  <cp:revision>774</cp:revision>
  <dcterms:created xsi:type="dcterms:W3CDTF">2018-11-09T03:14:00Z</dcterms:created>
  <dcterms:modified xsi:type="dcterms:W3CDTF">2025-03-31T13:43:42Z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373B3B8171B544F083E58C6F46AFF478_13</vt:lpwstr>
  </property>
  <property fmtid="{D5CDD505-2E9C-101B-9397-08002B2CF9AE}" pid="3" name="KSOProductBuildVer">
    <vt:lpwstr>1033-12.2.0.20326</vt:lpwstr>
  </property>
</Properties>
</file>