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04" r:id="rId2"/>
    <p:sldId id="310" r:id="rId3"/>
    <p:sldId id="261" r:id="rId4"/>
    <p:sldId id="290" r:id="rId5"/>
    <p:sldId id="309" r:id="rId6"/>
    <p:sldId id="271" r:id="rId7"/>
    <p:sldId id="302" r:id="rId8"/>
    <p:sldId id="305" r:id="rId9"/>
    <p:sldId id="268" r:id="rId10"/>
    <p:sldId id="291" r:id="rId11"/>
    <p:sldId id="270" r:id="rId12"/>
    <p:sldId id="306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7" r:id="rId23"/>
    <p:sldId id="308" r:id="rId24"/>
    <p:sldId id="25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FDFDB1"/>
    <a:srgbClr val="F9A9C0"/>
    <a:srgbClr val="F3638C"/>
    <a:srgbClr val="F13F72"/>
    <a:srgbClr val="009F4F"/>
    <a:srgbClr val="128ACE"/>
    <a:srgbClr val="1A90D0"/>
    <a:srgbClr val="C9E8A6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5501" autoAdjust="0"/>
  </p:normalViewPr>
  <p:slideViewPr>
    <p:cSldViewPr snapToGrid="0">
      <p:cViewPr varScale="1">
        <p:scale>
          <a:sx n="68" d="100"/>
          <a:sy n="68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D9A4A-E35F-4000-AA72-7A089B8DDBC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BB468-9447-433C-A020-5EE0F0DAD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6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XC4A60fKWq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6563" y="984068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26B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437" y="3126322"/>
            <a:ext cx="7903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7200" b="1" dirty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88" y="1727991"/>
            <a:ext cx="2286111" cy="10144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2" y="1395236"/>
            <a:ext cx="1922552" cy="183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5" y="3739481"/>
            <a:ext cx="2273787" cy="1885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37" y="1453178"/>
            <a:ext cx="2292273" cy="1693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89" y="3669381"/>
            <a:ext cx="2088926" cy="17869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27" y="3923746"/>
            <a:ext cx="2054486" cy="187223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65905" y="290973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àu hỏa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7012" y="2909738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oa cúc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6627" y="933562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Thi tìm nhanh chữ viết sai. 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05571" y="1477820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358815" y="1477820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212059" y="1477820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40916" y="3833087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294160" y="3833087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147404" y="3833087"/>
            <a:ext cx="2426370" cy="1920240"/>
          </a:xfrm>
          <a:prstGeom prst="roundRect">
            <a:avLst/>
          </a:prstGeom>
          <a:noFill/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98923" y="2909891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qoa sông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5905" y="532124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on qoạ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7012" y="532124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uả ổi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8923" y="5321394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óa bảng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2602" y="6016015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791287" y="3355474"/>
            <a:ext cx="6070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83819" y="5719056"/>
            <a:ext cx="6070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9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56425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627" y="929209"/>
            <a:ext cx="7318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a) Nghe kể từng đoạn câu chuyện và trả lời câu hỏi.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627" y="406576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50" y="1235677"/>
            <a:ext cx="3826598" cy="2777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18" y="4108649"/>
            <a:ext cx="3229286" cy="246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1" y="3883641"/>
            <a:ext cx="3135524" cy="2667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9" y="1235677"/>
            <a:ext cx="3323850" cy="255527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653198" y="1235677"/>
            <a:ext cx="2140676" cy="415748"/>
          </a:xfrm>
          <a:prstGeom prst="wedgeRoundRectCallout">
            <a:avLst>
              <a:gd name="adj1" fmla="val -44102"/>
              <a:gd name="adj2" fmla="val 90713"/>
              <a:gd name="adj3" fmla="val 16667"/>
            </a:avLst>
          </a:prstGeom>
          <a:solidFill>
            <a:srgbClr val="F9A9C0"/>
          </a:solidFill>
          <a:ln>
            <a:solidFill>
              <a:srgbClr val="F9A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...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6" y="902340"/>
            <a:ext cx="7007495" cy="5387143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338618" y="1607129"/>
            <a:ext cx="2877094" cy="538757"/>
          </a:xfrm>
          <a:prstGeom prst="wedgeRoundRectCallout">
            <a:avLst>
              <a:gd name="adj1" fmla="val -42663"/>
              <a:gd name="adj2" fmla="val 161934"/>
              <a:gd name="adj3" fmla="val 16667"/>
            </a:avLst>
          </a:prstGeom>
          <a:solidFill>
            <a:srgbClr val="F9A9C0"/>
          </a:solidFill>
          <a:ln>
            <a:solidFill>
              <a:srgbClr val="F9A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Sắp sang thu rồi...</a:t>
            </a:r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0" y="1068636"/>
            <a:ext cx="7149319" cy="51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6" y="1031823"/>
            <a:ext cx="6233072" cy="5302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7" y="1242583"/>
            <a:ext cx="6965265" cy="5315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86" y="1010122"/>
            <a:ext cx="6086116" cy="4678816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888902" y="1010122"/>
            <a:ext cx="2877094" cy="538757"/>
          </a:xfrm>
          <a:prstGeom prst="wedgeRoundRectCallout">
            <a:avLst>
              <a:gd name="adj1" fmla="val -57980"/>
              <a:gd name="adj2" fmla="val 94453"/>
              <a:gd name="adj3" fmla="val 16667"/>
            </a:avLst>
          </a:prstGeom>
          <a:solidFill>
            <a:srgbClr val="F9A9C0"/>
          </a:solidFill>
          <a:ln>
            <a:solidFill>
              <a:srgbClr val="F9A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Sắp sang thu rồi...</a:t>
            </a:r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2078182" y="5688938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-SGK-TV" pitchFamily="2" charset="0"/>
                <a:cs typeface="Arial-SGK-TV" pitchFamily="2" charset="0"/>
              </a:rPr>
              <a:t>1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588791" y="5688938"/>
            <a:ext cx="407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Cò mẹ nói gì với đàn con?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" y="791990"/>
            <a:ext cx="6901383" cy="50084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87055" y="5800489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97663" y="5800489"/>
            <a:ext cx="612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Arial-SGK-TV" pitchFamily="2" charset="0"/>
                <a:cs typeface="Arial-SGK-TV" pitchFamily="2" charset="0"/>
              </a:rPr>
              <a:t>Cò mẹ dạy các con tập </a:t>
            </a:r>
            <a:r>
              <a:rPr lang="vi-VN" sz="2400" smtClean="0">
                <a:latin typeface="Arial-SGK-TV" pitchFamily="2" charset="0"/>
                <a:cs typeface="Arial-SGK-TV" pitchFamily="2" charset="0"/>
              </a:rPr>
              <a:t>bay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smtClean="0">
                <a:latin typeface="Arial-SGK-TV" pitchFamily="2" charset="0"/>
                <a:cs typeface="Arial-SGK-TV" pitchFamily="2" charset="0"/>
              </a:rPr>
              <a:t>như </a:t>
            </a:r>
            <a:r>
              <a:rPr lang="vi-VN" sz="2400">
                <a:latin typeface="Arial-SGK-TV" pitchFamily="2" charset="0"/>
                <a:cs typeface="Arial-SGK-TV" pitchFamily="2" charset="0"/>
              </a:rPr>
              <a:t>thế nào? 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9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93" y="740638"/>
            <a:ext cx="6042213" cy="51405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78182" y="5797627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2588790" y="5797627"/>
            <a:ext cx="478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Cò con bị ngã nói gì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với cò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mẹ?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6" y="956603"/>
            <a:ext cx="7715250" cy="4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2" y="1227702"/>
            <a:ext cx="6148554" cy="46925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66627" y="5688938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366034" y="5688938"/>
            <a:ext cx="675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Vì sao chỉ sau ba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ngày, cả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đàn cò con biết bay?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56425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6627" y="406576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6627" y="923326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b) Kể một đoạn câu chuyện.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93" y="740638"/>
            <a:ext cx="6042213" cy="51405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78182" y="5797627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2588790" y="5797627"/>
            <a:ext cx="478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Cò con bị ngã nói gì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với cò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mẹ?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2" y="1084481"/>
            <a:ext cx="6148554" cy="46925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66627" y="5688938"/>
            <a:ext cx="402336" cy="4063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366034" y="5688938"/>
            <a:ext cx="675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Vì sao chỉ sau ba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ngày, cả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đàn cò con biết bay?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6551" y="44067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bay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940222"/>
            <a:ext cx="725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Arial-SGK-TV" pitchFamily="2" charset="0"/>
                <a:cs typeface="Arial-SGK-TV" pitchFamily="2" charset="0"/>
              </a:rPr>
              <a:t>Kể cho nhau nghe về một bữa cơm gia </a:t>
            </a:r>
            <a:r>
              <a:rPr lang="vi-VN" sz="2400" smtClean="0">
                <a:latin typeface="Arial-SGK-TV" pitchFamily="2" charset="0"/>
                <a:cs typeface="Arial-SGK-TV" pitchFamily="2" charset="0"/>
              </a:rPr>
              <a:t>đình.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8" y="1938968"/>
            <a:ext cx="6876642" cy="466978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88207" y="1603206"/>
            <a:ext cx="2641601" cy="983050"/>
          </a:xfrm>
          <a:prstGeom prst="wedgeRoundRectCallout">
            <a:avLst>
              <a:gd name="adj1" fmla="val 40449"/>
              <a:gd name="adj2" fmla="val 9393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Cháu mời ông bà </a:t>
            </a:r>
            <a:r>
              <a:rPr lang="vi-VN" sz="2400" i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i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i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cơm </a:t>
            </a:r>
            <a:r>
              <a:rPr lang="vi-VN" sz="2400" i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ạ! ...</a:t>
            </a:r>
            <a:r>
              <a:rPr lang="vi-VN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13" y="468455"/>
            <a:ext cx="6862174" cy="6389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18" y="1595536"/>
            <a:ext cx="4288232" cy="3992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996" y="1963053"/>
            <a:ext cx="4224816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Những 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điều nên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: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Đợi đủ mọi người mới ăn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Ngồi ăn ngay ngắn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Ăn chậm, nhai kĩ.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996" y="3778186"/>
            <a:ext cx="7850965" cy="271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phát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đũa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bới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món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tục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bừa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mâm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0021" y="564421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i="1" dirty="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92" y="1032445"/>
            <a:ext cx="8221253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20000"/>
              </a:lnSpc>
            </a:pPr>
            <a:r>
              <a:rPr lang="vi-VN" sz="2400" spc="-50" dirty="0">
                <a:latin typeface="Arial-SGK-TV" pitchFamily="2" charset="0"/>
                <a:cs typeface="Arial-SGK-TV" pitchFamily="2" charset="0"/>
              </a:rPr>
              <a:t>Ăn cơm cùng gia đình là một niềm vui. Để bữa cơm gia </a:t>
            </a:r>
            <a:r>
              <a:rPr lang="vi-VN" sz="2400" spc="-50" dirty="0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400" spc="-5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spc="-50" dirty="0" smtClean="0">
                <a:latin typeface="Arial-SGK-TV" pitchFamily="2" charset="0"/>
                <a:cs typeface="Arial-SGK-TV" pitchFamily="2" charset="0"/>
              </a:rPr>
              <a:t>thêm </a:t>
            </a:r>
            <a:r>
              <a:rPr lang="vi-VN" sz="2400" spc="-50" dirty="0">
                <a:latin typeface="Arial-SGK-TV" pitchFamily="2" charset="0"/>
                <a:cs typeface="Arial-SGK-TV" pitchFamily="2" charset="0"/>
              </a:rPr>
              <a:t>vui và thêm ngon, cần ghi nhớ những điều dưới đây. </a:t>
            </a:r>
            <a:endParaRPr lang="en-US" sz="2400" spc="-5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73346" y="966814"/>
            <a:ext cx="378853" cy="49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199" y="997592"/>
            <a:ext cx="60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Đọc từng đoạn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trong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nhóm.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75569" y="966814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199" y="997592"/>
            <a:ext cx="690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hoặc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11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75569" y="966814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199" y="997592"/>
            <a:ext cx="649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c) Theo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436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Nghe – viết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7570" y="2053566"/>
            <a:ext cx="5960001" cy="2553891"/>
          </a:xfrm>
          <a:prstGeom prst="roundRect">
            <a:avLst/>
          </a:prstGeom>
          <a:solidFill>
            <a:srgbClr val="FDFDB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b="1" i="1" dirty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b="1" i="1" dirty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b="1" i="1" dirty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b="1" i="1" dirty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2400" b="1" i="1" dirty="0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phát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đũa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bới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bừa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mâm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</TotalTime>
  <Words>441</Words>
  <Application>Microsoft Office PowerPoint</Application>
  <PresentationFormat>On-screen Show (4:3)</PresentationFormat>
  <Paragraphs>73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Rounded MT Bold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149</cp:revision>
  <dcterms:created xsi:type="dcterms:W3CDTF">2019-11-27T07:37:57Z</dcterms:created>
  <dcterms:modified xsi:type="dcterms:W3CDTF">2025-04-01T01:38:39Z</dcterms:modified>
</cp:coreProperties>
</file>