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3"/>
  </p:notesMasterIdLst>
  <p:sldIdLst>
    <p:sldId id="315" r:id="rId2"/>
    <p:sldId id="320" r:id="rId3"/>
    <p:sldId id="261" r:id="rId4"/>
    <p:sldId id="281" r:id="rId5"/>
    <p:sldId id="279" r:id="rId6"/>
    <p:sldId id="307" r:id="rId7"/>
    <p:sldId id="277" r:id="rId8"/>
    <p:sldId id="283" r:id="rId9"/>
    <p:sldId id="268" r:id="rId10"/>
    <p:sldId id="278" r:id="rId11"/>
    <p:sldId id="308" r:id="rId12"/>
    <p:sldId id="309" r:id="rId13"/>
    <p:sldId id="266" r:id="rId14"/>
    <p:sldId id="288" r:id="rId15"/>
    <p:sldId id="289" r:id="rId16"/>
    <p:sldId id="290" r:id="rId17"/>
    <p:sldId id="291" r:id="rId18"/>
    <p:sldId id="292" r:id="rId19"/>
    <p:sldId id="310" r:id="rId20"/>
    <p:sldId id="316" r:id="rId21"/>
    <p:sldId id="317" r:id="rId22"/>
    <p:sldId id="318" r:id="rId23"/>
    <p:sldId id="319" r:id="rId24"/>
    <p:sldId id="280" r:id="rId25"/>
    <p:sldId id="298" r:id="rId26"/>
    <p:sldId id="300" r:id="rId27"/>
    <p:sldId id="301" r:id="rId28"/>
    <p:sldId id="302" r:id="rId29"/>
    <p:sldId id="267" r:id="rId30"/>
    <p:sldId id="303" r:id="rId31"/>
    <p:sldId id="257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3D390"/>
    <a:srgbClr val="A9DA74"/>
    <a:srgbClr val="C9E8A6"/>
    <a:srgbClr val="F5A5BA"/>
    <a:srgbClr val="F9C6D3"/>
    <a:srgbClr val="FF6DB6"/>
    <a:srgbClr val="009F4F"/>
    <a:srgbClr val="FFC000"/>
    <a:srgbClr val="0076C1"/>
    <a:srgbClr val="128A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 varScale="1">
        <p:scale>
          <a:sx n="68" d="100"/>
          <a:sy n="68" d="100"/>
        </p:scale>
        <p:origin x="142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F7D872-3CAC-4CC8-8641-83756B098D94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0B311E-38A0-455E-B5E8-CE28B09187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3413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0B311E-38A0-455E-B5E8-CE28B09187C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7013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Highlight nhân</a:t>
            </a:r>
            <a:r>
              <a:rPr lang="en-US" baseline="0" dirty="0"/>
              <a:t> vật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BD77A-57AB-47A5-9BF7-6DED0AA61C4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7203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Highlight nhân</a:t>
            </a:r>
            <a:r>
              <a:rPr lang="en-US" baseline="0" dirty="0"/>
              <a:t> vật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BD77A-57AB-47A5-9BF7-6DED0AA61C4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179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Khi</a:t>
            </a:r>
            <a:r>
              <a:rPr lang="en-US" dirty="0" smtClean="0"/>
              <a:t> </a:t>
            </a:r>
            <a:r>
              <a:rPr lang="en-US" dirty="0" err="1" smtClean="0"/>
              <a:t>trình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chiếu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thầy</a:t>
            </a:r>
            <a:r>
              <a:rPr lang="en-US" baseline="0" dirty="0" smtClean="0"/>
              <a:t>/</a:t>
            </a:r>
            <a:r>
              <a:rPr lang="en-US" baseline="0" dirty="0" err="1" smtClean="0"/>
              <a:t>cô</a:t>
            </a:r>
            <a:r>
              <a:rPr lang="en-US" baseline="0" dirty="0" smtClean="0"/>
              <a:t> click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bất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kì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bức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tranh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phóng</a:t>
            </a:r>
            <a:r>
              <a:rPr lang="en-US" baseline="0" dirty="0" smtClean="0"/>
              <a:t> to, click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tranh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nhỏ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như</a:t>
            </a:r>
            <a:r>
              <a:rPr lang="en-US" baseline="0" dirty="0" smtClean="0"/>
              <a:t> ban </a:t>
            </a:r>
            <a:r>
              <a:rPr lang="en-US" baseline="0" dirty="0" err="1" smtClean="0"/>
              <a:t>đầu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0B311E-38A0-455E-B5E8-CE28B09187C4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449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CHÂN</a:t>
            </a:r>
            <a:r>
              <a:rPr lang="en-US" baseline="0" dirty="0"/>
              <a:t> THÀNH CẢM ƠN!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0B311E-38A0-455E-B5E8-CE28B09187C4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1680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679F07-6BE8-4CE2-A208-F64A99EA0E1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0545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679F07-6BE8-4CE2-A208-F64A99EA0E1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9345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Highlight nhân</a:t>
            </a:r>
            <a:r>
              <a:rPr lang="en-US" baseline="0" dirty="0"/>
              <a:t> vật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BD77A-57AB-47A5-9BF7-6DED0AA61C4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1905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Highlight nhân</a:t>
            </a:r>
            <a:r>
              <a:rPr lang="en-US" baseline="0" dirty="0"/>
              <a:t> vật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BD77A-57AB-47A5-9BF7-6DED0AA61C4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1472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Highlight nhân</a:t>
            </a:r>
            <a:r>
              <a:rPr lang="en-US" baseline="0" dirty="0"/>
              <a:t> vật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BD77A-57AB-47A5-9BF7-6DED0AA61C4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6327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Highlight nhân</a:t>
            </a:r>
            <a:r>
              <a:rPr lang="en-US" baseline="0" dirty="0"/>
              <a:t> vật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BD77A-57AB-47A5-9BF7-6DED0AA61C4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5916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Highlight nhân</a:t>
            </a:r>
            <a:r>
              <a:rPr lang="en-US" baseline="0" dirty="0"/>
              <a:t> vật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BD77A-57AB-47A5-9BF7-6DED0AA61C4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0421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Highlight nhân</a:t>
            </a:r>
            <a:r>
              <a:rPr lang="en-US" baseline="0" dirty="0"/>
              <a:t> vật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BD77A-57AB-47A5-9BF7-6DED0AA61C4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6006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08443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B9F006C-E173-4D79-9D36-64FC123F8682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171A6F9-9213-4572-BBE9-2991143AC9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533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B9F006C-E173-4D79-9D36-64FC123F8682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171A6F9-9213-4572-BBE9-2991143AC9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2923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15236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B9F006C-E173-4D79-9D36-64FC123F8682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171A6F9-9213-4572-BBE9-2991143AC9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4976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B9F006C-E173-4D79-9D36-64FC123F8682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171A6F9-9213-4572-BBE9-2991143AC9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4566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B9F006C-E173-4D79-9D36-64FC123F8682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171A6F9-9213-4572-BBE9-2991143AC9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1534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B9F006C-E173-4D79-9D36-64FC123F8682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171A6F9-9213-4572-BBE9-2991143AC9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5547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B9F006C-E173-4D79-9D36-64FC123F8682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171A6F9-9213-4572-BBE9-2991143AC9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2861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B9F006C-E173-4D79-9D36-64FC123F8682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171A6F9-9213-4572-BBE9-2991143AC9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9520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B9F006C-E173-4D79-9D36-64FC123F8682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171A6F9-9213-4572-BBE9-2991143AC9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7069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9" t="5432" r="4198" b="5062"/>
          <a:stretch/>
        </p:blipFill>
        <p:spPr>
          <a:xfrm>
            <a:off x="0" y="0"/>
            <a:ext cx="9144000" cy="68912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152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1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0.jp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jpg"/><Relationship Id="rId5" Type="http://schemas.openxmlformats.org/officeDocument/2006/relationships/image" Target="../media/image22.jpg"/><Relationship Id="rId10" Type="http://schemas.openxmlformats.org/officeDocument/2006/relationships/image" Target="../media/image29.jpeg"/><Relationship Id="rId4" Type="http://schemas.openxmlformats.org/officeDocument/2006/relationships/image" Target="../media/image21.jpg"/><Relationship Id="rId9" Type="http://schemas.openxmlformats.org/officeDocument/2006/relationships/image" Target="../media/image2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" y="0"/>
            <a:ext cx="9134475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66563" y="984068"/>
            <a:ext cx="116249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80000"/>
                    </a:prstClr>
                  </a:outerShdw>
                </a:effectLst>
                <a:latin typeface="Arial Rounded MT Bold" panose="020F0704030504030204" pitchFamily="34" charset="0"/>
                <a:cs typeface="Arial-SGK-TV" pitchFamily="2" charset="0"/>
              </a:rPr>
              <a:t>Bài</a:t>
            </a:r>
            <a:endParaRPr lang="en-US" sz="4000" b="1" dirty="0" smtClean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80000"/>
                  </a:prstClr>
                </a:outerShdw>
              </a:effectLst>
              <a:latin typeface="Arial Rounded MT Bold" panose="020F0704030504030204" pitchFamily="34" charset="0"/>
              <a:cs typeface="Arial-SGK-TV" pitchFamily="2" charset="0"/>
            </a:endParaRPr>
          </a:p>
          <a:p>
            <a:pPr algn="ctr"/>
            <a:r>
              <a:rPr lang="en-US" sz="40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80000"/>
                    </a:prstClr>
                  </a:outerShdw>
                </a:effectLst>
                <a:latin typeface="Arial Rounded MT Bold" panose="020F0704030504030204" pitchFamily="34" charset="0"/>
                <a:cs typeface="Arial-SGK-TV" pitchFamily="2" charset="0"/>
              </a:rPr>
              <a:t>23B</a:t>
            </a:r>
            <a:endParaRPr lang="en-US" sz="40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80000"/>
                  </a:prstClr>
                </a:outerShdw>
              </a:effectLst>
              <a:latin typeface="Arial Rounded MT Bold" panose="020F0704030504030204" pitchFamily="34" charset="0"/>
              <a:cs typeface="Arial-SGK-TV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57680" y="2663614"/>
            <a:ext cx="7428637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200" b="1" dirty="0" err="1" smtClean="0">
                <a:solidFill>
                  <a:srgbClr val="F37021"/>
                </a:solidFill>
                <a:latin typeface="Arial-SGK-TV" pitchFamily="2" charset="0"/>
                <a:cs typeface="Arial-SGK-TV" pitchFamily="2" charset="0"/>
              </a:rPr>
              <a:t>Trường</a:t>
            </a:r>
            <a:r>
              <a:rPr lang="en-US" sz="7200" b="1" dirty="0" smtClean="0">
                <a:solidFill>
                  <a:srgbClr val="F3702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7200" b="1" dirty="0" err="1" smtClean="0">
                <a:solidFill>
                  <a:srgbClr val="F37021"/>
                </a:solidFill>
                <a:latin typeface="Arial-SGK-TV" pitchFamily="2" charset="0"/>
                <a:cs typeface="Arial-SGK-TV" pitchFamily="2" charset="0"/>
              </a:rPr>
              <a:t>đẹp</a:t>
            </a:r>
            <a:r>
              <a:rPr lang="en-US" sz="7200" b="1" dirty="0" smtClean="0">
                <a:solidFill>
                  <a:srgbClr val="F3702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7200" b="1" dirty="0" err="1" smtClean="0">
                <a:solidFill>
                  <a:srgbClr val="F37021"/>
                </a:solidFill>
                <a:latin typeface="Arial-SGK-TV" pitchFamily="2" charset="0"/>
                <a:cs typeface="Arial-SGK-TV" pitchFamily="2" charset="0"/>
              </a:rPr>
              <a:t>lắm</a:t>
            </a:r>
            <a:endParaRPr lang="en-US" sz="7200" b="1" dirty="0" smtClean="0">
              <a:solidFill>
                <a:srgbClr val="F37021"/>
              </a:solidFill>
              <a:latin typeface="Arial-SGK-TV" pitchFamily="2" charset="0"/>
              <a:cs typeface="Arial-SGK-TV" pitchFamily="2" charset="0"/>
            </a:endParaRPr>
          </a:p>
          <a:p>
            <a:pPr algn="ctr"/>
            <a:r>
              <a:rPr lang="en-US" sz="7200" b="1" dirty="0" err="1" smtClean="0">
                <a:solidFill>
                  <a:srgbClr val="F37021"/>
                </a:solidFill>
                <a:latin typeface="Arial-SGK-TV" pitchFamily="2" charset="0"/>
                <a:cs typeface="Arial-SGK-TV" pitchFamily="2" charset="0"/>
              </a:rPr>
              <a:t>bạn</a:t>
            </a:r>
            <a:r>
              <a:rPr lang="en-US" sz="7200" b="1" dirty="0" smtClean="0">
                <a:solidFill>
                  <a:srgbClr val="F3702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7200" b="1" dirty="0" err="1" smtClean="0">
                <a:solidFill>
                  <a:srgbClr val="F37021"/>
                </a:solidFill>
                <a:latin typeface="Arial-SGK-TV" pitchFamily="2" charset="0"/>
                <a:cs typeface="Arial-SGK-TV" pitchFamily="2" charset="0"/>
              </a:rPr>
              <a:t>ơi</a:t>
            </a:r>
            <a:r>
              <a:rPr lang="en-US" sz="7200" b="1" dirty="0" smtClean="0">
                <a:solidFill>
                  <a:srgbClr val="F37021"/>
                </a:solidFill>
                <a:latin typeface="Arial-SGK-TV" pitchFamily="2" charset="0"/>
                <a:cs typeface="Arial-SGK-TV" pitchFamily="2" charset="0"/>
              </a:rPr>
              <a:t>!</a:t>
            </a:r>
            <a:endParaRPr lang="en-US" sz="7200" b="1" dirty="0">
              <a:solidFill>
                <a:srgbClr val="F37021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9276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66627" y="933562"/>
            <a:ext cx="49734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-SGK-TV" pitchFamily="2" charset="0"/>
                <a:cs typeface="Arial-SGK-TV" pitchFamily="2" charset="0"/>
              </a:rPr>
              <a:t>b</a:t>
            </a:r>
            <a:r>
              <a:rPr lang="en-US" sz="2400">
                <a:latin typeface="Arial-SGK-TV" pitchFamily="2" charset="0"/>
                <a:cs typeface="Arial-SGK-TV" pitchFamily="2" charset="0"/>
              </a:rPr>
              <a:t>) Trò chơi </a:t>
            </a:r>
            <a:r>
              <a:rPr lang="en-US" sz="2400" i="1">
                <a:latin typeface="Arial-SGK-TV" pitchFamily="2" charset="0"/>
                <a:cs typeface="Arial-SGK-TV" pitchFamily="2" charset="0"/>
              </a:rPr>
              <a:t>Đố bạn </a:t>
            </a:r>
            <a:r>
              <a:rPr lang="en-US" sz="2400">
                <a:latin typeface="Arial-SGK-TV" pitchFamily="2" charset="0"/>
                <a:cs typeface="Arial-SGK-TV" pitchFamily="2" charset="0"/>
              </a:rPr>
              <a:t>(chọn 1 hoặc 2)</a:t>
            </a:r>
            <a:endParaRPr lang="en-US" sz="2400" i="1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47" y="67497"/>
            <a:ext cx="714375" cy="7143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66627" y="406577"/>
            <a:ext cx="7521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Arial-SGK-TV" pitchFamily="2" charset="0"/>
                <a:cs typeface="Arial-SGK-TV" pitchFamily="2" charset="0"/>
              </a:rPr>
              <a:t>Viết</a:t>
            </a:r>
            <a:endParaRPr lang="en-US" sz="2400" b="1" dirty="0"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4812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E378181-01AE-4C0F-AC4B-D4DADA4A8310}"/>
              </a:ext>
            </a:extLst>
          </p:cNvPr>
          <p:cNvSpPr txBox="1"/>
          <p:nvPr/>
        </p:nvSpPr>
        <p:spPr>
          <a:xfrm>
            <a:off x="847165" y="699247"/>
            <a:ext cx="67235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(1) </a:t>
            </a:r>
            <a:r>
              <a:rPr lang="en-US" altLang="zh-CN" sz="2400" dirty="0" err="1"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en-US" altLang="zh-CN" sz="2400" i="1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altLang="zh-CN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tr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altLang="zh-CN" sz="24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 ô </a:t>
            </a:r>
            <a:r>
              <a:rPr lang="en-US" altLang="zh-CN" sz="2400" dirty="0" err="1">
                <a:latin typeface="Arial" panose="020B0604020202020204" pitchFamily="34" charset="0"/>
                <a:cs typeface="Arial" panose="020B0604020202020204" pitchFamily="34" charset="0"/>
              </a:rPr>
              <a:t>trống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zh-CN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473841F-8440-4C25-B061-B5C19BBA8042}"/>
              </a:ext>
            </a:extLst>
          </p:cNvPr>
          <p:cNvGrpSpPr/>
          <p:nvPr/>
        </p:nvGrpSpPr>
        <p:grpSpPr>
          <a:xfrm>
            <a:off x="2228814" y="2472915"/>
            <a:ext cx="4686371" cy="2872292"/>
            <a:chOff x="2294068" y="2580493"/>
            <a:chExt cx="4686371" cy="287229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2C1E986-617B-40D6-986D-D9DE478EA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94068" y="2580493"/>
              <a:ext cx="4686371" cy="2872292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872887E-E7C1-470A-A199-60E4BE68C9BF}"/>
                </a:ext>
              </a:extLst>
            </p:cNvPr>
            <p:cNvSpPr txBox="1"/>
            <p:nvPr/>
          </p:nvSpPr>
          <p:spPr>
            <a:xfrm>
              <a:off x="2944906" y="3247468"/>
              <a:ext cx="55132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>
                  <a:latin typeface="Arial" panose="020B0604020202020204" pitchFamily="34" charset="0"/>
                  <a:cs typeface="Arial" panose="020B0604020202020204" pitchFamily="34" charset="0"/>
                </a:rPr>
                <a:t>ch</a:t>
              </a:r>
              <a:endParaRPr lang="zh-CN" alt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F61340F-3574-4008-84AB-566F67A9B734}"/>
                </a:ext>
              </a:extLst>
            </p:cNvPr>
            <p:cNvSpPr txBox="1"/>
            <p:nvPr/>
          </p:nvSpPr>
          <p:spPr>
            <a:xfrm>
              <a:off x="5968253" y="3077139"/>
              <a:ext cx="55132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>
                  <a:latin typeface="Arial" panose="020B0604020202020204" pitchFamily="34" charset="0"/>
                  <a:cs typeface="Arial" panose="020B0604020202020204" pitchFamily="34" charset="0"/>
                </a:rPr>
                <a:t>tr</a:t>
              </a:r>
              <a:endParaRPr lang="zh-CN" alt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2E57EFD-4B21-47E7-833D-A90AC279BBFB}"/>
              </a:ext>
            </a:extLst>
          </p:cNvPr>
          <p:cNvSpPr/>
          <p:nvPr/>
        </p:nvSpPr>
        <p:spPr>
          <a:xfrm>
            <a:off x="625288" y="2037229"/>
            <a:ext cx="1600200" cy="524436"/>
          </a:xfrm>
          <a:prstGeom prst="roundRect">
            <a:avLst>
              <a:gd name="adj" fmla="val 29487"/>
            </a:avLst>
          </a:prstGeom>
          <a:solidFill>
            <a:srgbClr val="C9E8A6"/>
          </a:solidFill>
          <a:ln>
            <a:solidFill>
              <a:srgbClr val="C9E8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ăm làm</a:t>
            </a:r>
            <a:endParaRPr lang="zh-CN" altLang="en-US" sz="2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09CF4C4-6194-49DE-9126-1DB99A9946E2}"/>
              </a:ext>
            </a:extLst>
          </p:cNvPr>
          <p:cNvSpPr/>
          <p:nvPr/>
        </p:nvSpPr>
        <p:spPr>
          <a:xfrm>
            <a:off x="625287" y="3429000"/>
            <a:ext cx="1680883" cy="524436"/>
          </a:xfrm>
          <a:prstGeom prst="roundRect">
            <a:avLst>
              <a:gd name="adj" fmla="val 29487"/>
            </a:avLst>
          </a:prstGeom>
          <a:solidFill>
            <a:srgbClr val="C9E8A6"/>
          </a:solidFill>
          <a:ln>
            <a:solidFill>
              <a:srgbClr val="C9E8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mong    ờ</a:t>
            </a:r>
            <a:endParaRPr lang="zh-CN" altLang="en-US" sz="2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D3FD419-D894-4596-9AC2-F2888F832FB7}"/>
              </a:ext>
            </a:extLst>
          </p:cNvPr>
          <p:cNvSpPr/>
          <p:nvPr/>
        </p:nvSpPr>
        <p:spPr>
          <a:xfrm>
            <a:off x="625288" y="4820771"/>
            <a:ext cx="1680882" cy="524436"/>
          </a:xfrm>
          <a:prstGeom prst="roundRect">
            <a:avLst>
              <a:gd name="adj" fmla="val 29487"/>
            </a:avLst>
          </a:prstGeom>
          <a:solidFill>
            <a:srgbClr val="C9E8A6"/>
          </a:solidFill>
          <a:ln>
            <a:solidFill>
              <a:srgbClr val="C9E8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anh luận</a:t>
            </a:r>
            <a:endParaRPr lang="zh-CN" altLang="en-US" sz="2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15AC900-83E4-4114-80BE-DFEF8A1EBD71}"/>
              </a:ext>
            </a:extLst>
          </p:cNvPr>
          <p:cNvSpPr/>
          <p:nvPr/>
        </p:nvSpPr>
        <p:spPr>
          <a:xfrm>
            <a:off x="6918512" y="2037229"/>
            <a:ext cx="1600200" cy="524436"/>
          </a:xfrm>
          <a:prstGeom prst="roundRect">
            <a:avLst>
              <a:gd name="adj" fmla="val 29487"/>
            </a:avLst>
          </a:prstGeom>
          <a:solidFill>
            <a:srgbClr val="C9E8A6"/>
          </a:solidFill>
          <a:ln>
            <a:solidFill>
              <a:srgbClr val="C9E8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ồng cây</a:t>
            </a:r>
            <a:endParaRPr lang="zh-CN" altLang="en-US" sz="2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4BF8E31-5260-4321-8B76-2EE871CCD90D}"/>
              </a:ext>
            </a:extLst>
          </p:cNvPr>
          <p:cNvSpPr/>
          <p:nvPr/>
        </p:nvSpPr>
        <p:spPr>
          <a:xfrm>
            <a:off x="6918512" y="3429000"/>
            <a:ext cx="1600200" cy="524436"/>
          </a:xfrm>
          <a:prstGeom prst="roundRect">
            <a:avLst>
              <a:gd name="adj" fmla="val 29487"/>
            </a:avLst>
          </a:prstGeom>
          <a:solidFill>
            <a:srgbClr val="C9E8A6"/>
          </a:solidFill>
          <a:ln>
            <a:solidFill>
              <a:srgbClr val="C9E8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 lời</a:t>
            </a:r>
            <a:endParaRPr lang="zh-CN" altLang="en-US" sz="2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DAA6732-92BA-4B86-8B5B-748FC99F63D1}"/>
              </a:ext>
            </a:extLst>
          </p:cNvPr>
          <p:cNvSpPr/>
          <p:nvPr/>
        </p:nvSpPr>
        <p:spPr>
          <a:xfrm>
            <a:off x="6918512" y="4820771"/>
            <a:ext cx="1600200" cy="524436"/>
          </a:xfrm>
          <a:prstGeom prst="roundRect">
            <a:avLst>
              <a:gd name="adj" fmla="val 29487"/>
            </a:avLst>
          </a:prstGeom>
          <a:solidFill>
            <a:srgbClr val="C9E8A6"/>
          </a:solidFill>
          <a:ln>
            <a:solidFill>
              <a:srgbClr val="C9E8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e nắng</a:t>
            </a:r>
            <a:endParaRPr lang="zh-CN" altLang="en-US" sz="2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C565CCC-AB8B-45CE-A557-6B471F1B9A25}"/>
              </a:ext>
            </a:extLst>
          </p:cNvPr>
          <p:cNvSpPr txBox="1"/>
          <p:nvPr/>
        </p:nvSpPr>
        <p:spPr>
          <a:xfrm>
            <a:off x="1936503" y="5983802"/>
            <a:ext cx="54425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err="1">
                <a:latin typeface="Arial-SGK-TV" pitchFamily="2" charset="0"/>
                <a:cs typeface="Arial-SGK-TV" pitchFamily="2" charset="0"/>
              </a:rPr>
              <a:t>Chép</a:t>
            </a:r>
            <a:r>
              <a:rPr lang="en-US" sz="240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smtClean="0">
                <a:latin typeface="Arial-SGK-TV" pitchFamily="2" charset="0"/>
                <a:cs typeface="Arial-SGK-TV" pitchFamily="2" charset="0"/>
              </a:rPr>
              <a:t>ba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từ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ngữ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đã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hoàn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thành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vào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vở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sp>
        <p:nvSpPr>
          <p:cNvPr id="17" name="Rounded Rectangle 11">
            <a:extLst>
              <a:ext uri="{FF2B5EF4-FFF2-40B4-BE49-F238E27FC236}">
                <a16:creationId xmlns:a16="http://schemas.microsoft.com/office/drawing/2014/main" id="{33BCDC0D-BD65-412F-B7CE-D00BC1C0BD26}"/>
              </a:ext>
            </a:extLst>
          </p:cNvPr>
          <p:cNvSpPr/>
          <p:nvPr/>
        </p:nvSpPr>
        <p:spPr>
          <a:xfrm>
            <a:off x="794541" y="2210604"/>
            <a:ext cx="201168" cy="201168"/>
          </a:xfrm>
          <a:prstGeom prst="roundRect">
            <a:avLst/>
          </a:prstGeom>
          <a:solidFill>
            <a:srgbClr val="009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DF01C6B-F617-4155-AC85-D4FDB07C445B}"/>
              </a:ext>
            </a:extLst>
          </p:cNvPr>
          <p:cNvSpPr/>
          <p:nvPr/>
        </p:nvSpPr>
        <p:spPr>
          <a:xfrm>
            <a:off x="642133" y="2077570"/>
            <a:ext cx="5100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009F4F"/>
                </a:solidFill>
                <a:latin typeface="Arial-SGK-TV" pitchFamily="2" charset="0"/>
                <a:cs typeface="Arial-SGK-TV" pitchFamily="2" charset="0"/>
              </a:rPr>
              <a:t>ch</a:t>
            </a:r>
            <a:endParaRPr lang="en-US" sz="2400" dirty="0">
              <a:solidFill>
                <a:srgbClr val="009F4F"/>
              </a:solidFill>
            </a:endParaRPr>
          </a:p>
        </p:txBody>
      </p:sp>
      <p:sp>
        <p:nvSpPr>
          <p:cNvPr id="19" name="Rounded Rectangle 11">
            <a:extLst>
              <a:ext uri="{FF2B5EF4-FFF2-40B4-BE49-F238E27FC236}">
                <a16:creationId xmlns:a16="http://schemas.microsoft.com/office/drawing/2014/main" id="{421727F7-D0DF-4BBD-AEF8-82CB089DDE4B}"/>
              </a:ext>
            </a:extLst>
          </p:cNvPr>
          <p:cNvSpPr/>
          <p:nvPr/>
        </p:nvSpPr>
        <p:spPr>
          <a:xfrm>
            <a:off x="1688404" y="3603197"/>
            <a:ext cx="201168" cy="201168"/>
          </a:xfrm>
          <a:prstGeom prst="roundRect">
            <a:avLst/>
          </a:prstGeom>
          <a:solidFill>
            <a:srgbClr val="009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67D4237-2B29-4908-8AB2-65D5AF143543}"/>
              </a:ext>
            </a:extLst>
          </p:cNvPr>
          <p:cNvSpPr/>
          <p:nvPr/>
        </p:nvSpPr>
        <p:spPr>
          <a:xfrm>
            <a:off x="1515824" y="3470163"/>
            <a:ext cx="5100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009F4F"/>
                </a:solidFill>
                <a:latin typeface="Arial-SGK-TV" pitchFamily="2" charset="0"/>
                <a:cs typeface="Arial-SGK-TV" pitchFamily="2" charset="0"/>
              </a:rPr>
              <a:t>ch</a:t>
            </a:r>
            <a:endParaRPr lang="en-US" sz="2400" dirty="0">
              <a:solidFill>
                <a:srgbClr val="009F4F"/>
              </a:solidFill>
            </a:endParaRPr>
          </a:p>
        </p:txBody>
      </p:sp>
      <p:sp>
        <p:nvSpPr>
          <p:cNvPr id="21" name="Rounded Rectangle 11">
            <a:extLst>
              <a:ext uri="{FF2B5EF4-FFF2-40B4-BE49-F238E27FC236}">
                <a16:creationId xmlns:a16="http://schemas.microsoft.com/office/drawing/2014/main" id="{9E8D60F9-8596-4437-9942-5F80530D8B27}"/>
              </a:ext>
            </a:extLst>
          </p:cNvPr>
          <p:cNvSpPr/>
          <p:nvPr/>
        </p:nvSpPr>
        <p:spPr>
          <a:xfrm>
            <a:off x="712083" y="5001692"/>
            <a:ext cx="201168" cy="201168"/>
          </a:xfrm>
          <a:prstGeom prst="roundRect">
            <a:avLst/>
          </a:prstGeom>
          <a:solidFill>
            <a:srgbClr val="009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A4AE3A8-36B2-4E15-BE68-E89E8B5FBA4B}"/>
              </a:ext>
            </a:extLst>
          </p:cNvPr>
          <p:cNvSpPr/>
          <p:nvPr/>
        </p:nvSpPr>
        <p:spPr>
          <a:xfrm>
            <a:off x="680707" y="4861934"/>
            <a:ext cx="3722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009F4F"/>
                </a:solidFill>
                <a:latin typeface="Arial-SGK-TV" pitchFamily="2" charset="0"/>
              </a:rPr>
              <a:t>tr</a:t>
            </a:r>
            <a:endParaRPr lang="en-US" sz="2400" dirty="0">
              <a:solidFill>
                <a:srgbClr val="009F4F"/>
              </a:solidFill>
            </a:endParaRPr>
          </a:p>
        </p:txBody>
      </p:sp>
      <p:sp>
        <p:nvSpPr>
          <p:cNvPr id="23" name="Rounded Rectangle 11">
            <a:extLst>
              <a:ext uri="{FF2B5EF4-FFF2-40B4-BE49-F238E27FC236}">
                <a16:creationId xmlns:a16="http://schemas.microsoft.com/office/drawing/2014/main" id="{7A3C0FE1-A70D-4E1D-9A0E-039C1FF0A409}"/>
              </a:ext>
            </a:extLst>
          </p:cNvPr>
          <p:cNvSpPr/>
          <p:nvPr/>
        </p:nvSpPr>
        <p:spPr>
          <a:xfrm>
            <a:off x="7052765" y="2217328"/>
            <a:ext cx="201168" cy="201168"/>
          </a:xfrm>
          <a:prstGeom prst="roundRect">
            <a:avLst/>
          </a:prstGeom>
          <a:solidFill>
            <a:srgbClr val="009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BDF3CFA-23EB-44A8-9783-730A8CE07192}"/>
              </a:ext>
            </a:extLst>
          </p:cNvPr>
          <p:cNvSpPr/>
          <p:nvPr/>
        </p:nvSpPr>
        <p:spPr>
          <a:xfrm>
            <a:off x="6987769" y="2077570"/>
            <a:ext cx="3722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009F4F"/>
                </a:solidFill>
                <a:latin typeface="Arial-SGK-TV" pitchFamily="2" charset="0"/>
              </a:rPr>
              <a:t>tr</a:t>
            </a:r>
            <a:endParaRPr lang="en-US" sz="2400" dirty="0">
              <a:solidFill>
                <a:srgbClr val="009F4F"/>
              </a:solidFill>
            </a:endParaRPr>
          </a:p>
        </p:txBody>
      </p:sp>
      <p:sp>
        <p:nvSpPr>
          <p:cNvPr id="25" name="Rounded Rectangle 11">
            <a:extLst>
              <a:ext uri="{FF2B5EF4-FFF2-40B4-BE49-F238E27FC236}">
                <a16:creationId xmlns:a16="http://schemas.microsoft.com/office/drawing/2014/main" id="{DD65503C-C19E-4B9B-B12D-932BE328CBF0}"/>
              </a:ext>
            </a:extLst>
          </p:cNvPr>
          <p:cNvSpPr/>
          <p:nvPr/>
        </p:nvSpPr>
        <p:spPr>
          <a:xfrm>
            <a:off x="7186969" y="3630915"/>
            <a:ext cx="201168" cy="201168"/>
          </a:xfrm>
          <a:prstGeom prst="roundRect">
            <a:avLst/>
          </a:prstGeom>
          <a:solidFill>
            <a:srgbClr val="009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E3D728F-2A55-424C-9AFC-6E5635646D73}"/>
              </a:ext>
            </a:extLst>
          </p:cNvPr>
          <p:cNvSpPr/>
          <p:nvPr/>
        </p:nvSpPr>
        <p:spPr>
          <a:xfrm>
            <a:off x="7128692" y="3477709"/>
            <a:ext cx="3722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009F4F"/>
                </a:solidFill>
                <a:latin typeface="Arial-SGK-TV" pitchFamily="2" charset="0"/>
              </a:rPr>
              <a:t>tr</a:t>
            </a:r>
            <a:endParaRPr lang="en-US" sz="2400" dirty="0">
              <a:solidFill>
                <a:srgbClr val="009F4F"/>
              </a:solidFill>
            </a:endParaRPr>
          </a:p>
        </p:txBody>
      </p:sp>
      <p:sp>
        <p:nvSpPr>
          <p:cNvPr id="27" name="Rounded Rectangle 11">
            <a:extLst>
              <a:ext uri="{FF2B5EF4-FFF2-40B4-BE49-F238E27FC236}">
                <a16:creationId xmlns:a16="http://schemas.microsoft.com/office/drawing/2014/main" id="{1E10E091-37C3-43CC-A60A-353E9253210E}"/>
              </a:ext>
            </a:extLst>
          </p:cNvPr>
          <p:cNvSpPr/>
          <p:nvPr/>
        </p:nvSpPr>
        <p:spPr>
          <a:xfrm>
            <a:off x="7143118" y="5001692"/>
            <a:ext cx="201168" cy="201168"/>
          </a:xfrm>
          <a:prstGeom prst="roundRect">
            <a:avLst/>
          </a:prstGeom>
          <a:solidFill>
            <a:srgbClr val="009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F636E6C-0BE9-42C1-A96E-2E3183863077}"/>
              </a:ext>
            </a:extLst>
          </p:cNvPr>
          <p:cNvSpPr/>
          <p:nvPr/>
        </p:nvSpPr>
        <p:spPr>
          <a:xfrm>
            <a:off x="6963814" y="4861934"/>
            <a:ext cx="5100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009F4F"/>
                </a:solidFill>
                <a:latin typeface="Arial-SGK-TV" pitchFamily="2" charset="0"/>
                <a:cs typeface="Arial-SGK-TV" pitchFamily="2" charset="0"/>
              </a:rPr>
              <a:t>ch</a:t>
            </a:r>
            <a:endParaRPr lang="en-US" sz="2400" dirty="0">
              <a:solidFill>
                <a:srgbClr val="009F4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5370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 animBg="1"/>
      <p:bldP spid="18" grpId="0"/>
      <p:bldP spid="19" grpId="0" animBg="1"/>
      <p:bldP spid="20" grpId="0"/>
      <p:bldP spid="21" grpId="0" animBg="1"/>
      <p:bldP spid="22" grpId="0"/>
      <p:bldP spid="23" grpId="0" animBg="1"/>
      <p:bldP spid="24" grpId="0"/>
      <p:bldP spid="25" grpId="0" animBg="1"/>
      <p:bldP spid="26" grpId="0"/>
      <p:bldP spid="27" grpId="0" animBg="1"/>
      <p:bldP spid="2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E378181-01AE-4C0F-AC4B-D4DADA4A8310}"/>
              </a:ext>
            </a:extLst>
          </p:cNvPr>
          <p:cNvSpPr txBox="1"/>
          <p:nvPr/>
        </p:nvSpPr>
        <p:spPr>
          <a:xfrm>
            <a:off x="847165" y="699247"/>
            <a:ext cx="67235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(2) </a:t>
            </a:r>
            <a:r>
              <a:rPr lang="en-US" altLang="zh-CN" sz="2400" dirty="0" err="1"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d,</a:t>
            </a:r>
            <a:r>
              <a:rPr lang="en-US" altLang="zh-CN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i="1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 ô </a:t>
            </a:r>
            <a:r>
              <a:rPr lang="en-US" altLang="zh-CN" sz="2400" dirty="0" err="1">
                <a:latin typeface="Arial" panose="020B0604020202020204" pitchFamily="34" charset="0"/>
                <a:cs typeface="Arial" panose="020B0604020202020204" pitchFamily="34" charset="0"/>
              </a:rPr>
              <a:t>trống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zh-CN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473841F-8440-4C25-B061-B5C19BBA8042}"/>
              </a:ext>
            </a:extLst>
          </p:cNvPr>
          <p:cNvGrpSpPr/>
          <p:nvPr/>
        </p:nvGrpSpPr>
        <p:grpSpPr>
          <a:xfrm>
            <a:off x="2228814" y="2626679"/>
            <a:ext cx="4686371" cy="2564763"/>
            <a:chOff x="2294068" y="2734257"/>
            <a:chExt cx="4686371" cy="256476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2C1E986-617B-40D6-986D-D9DE478EA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94068" y="2734257"/>
              <a:ext cx="4686371" cy="2564763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872887E-E7C1-470A-A199-60E4BE68C9BF}"/>
                </a:ext>
              </a:extLst>
            </p:cNvPr>
            <p:cNvSpPr txBox="1"/>
            <p:nvPr/>
          </p:nvSpPr>
          <p:spPr>
            <a:xfrm>
              <a:off x="2844053" y="3218269"/>
              <a:ext cx="55132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  <a:endParaRPr lang="zh-CN" alt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F61340F-3574-4008-84AB-566F67A9B734}"/>
                </a:ext>
              </a:extLst>
            </p:cNvPr>
            <p:cNvSpPr txBox="1"/>
            <p:nvPr/>
          </p:nvSpPr>
          <p:spPr>
            <a:xfrm>
              <a:off x="5939068" y="3163966"/>
              <a:ext cx="55132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>
                  <a:latin typeface="Arial" panose="020B0604020202020204" pitchFamily="34" charset="0"/>
                  <a:cs typeface="Arial" panose="020B0604020202020204" pitchFamily="34" charset="0"/>
                </a:rPr>
                <a:t>v</a:t>
              </a:r>
              <a:endParaRPr lang="zh-CN" alt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2E57EFD-4B21-47E7-833D-A90AC279BBFB}"/>
              </a:ext>
            </a:extLst>
          </p:cNvPr>
          <p:cNvSpPr/>
          <p:nvPr/>
        </p:nvSpPr>
        <p:spPr>
          <a:xfrm>
            <a:off x="625288" y="2037229"/>
            <a:ext cx="1600200" cy="524436"/>
          </a:xfrm>
          <a:prstGeom prst="roundRect">
            <a:avLst>
              <a:gd name="adj" fmla="val 29487"/>
            </a:avLst>
          </a:prstGeom>
          <a:solidFill>
            <a:srgbClr val="C9E8A6"/>
          </a:solidFill>
          <a:ln>
            <a:solidFill>
              <a:srgbClr val="C9E8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ậy sớm</a:t>
            </a:r>
            <a:endParaRPr lang="zh-CN" altLang="en-US" sz="2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09CF4C4-6194-49DE-9126-1DB99A9946E2}"/>
              </a:ext>
            </a:extLst>
          </p:cNvPr>
          <p:cNvSpPr/>
          <p:nvPr/>
        </p:nvSpPr>
        <p:spPr>
          <a:xfrm>
            <a:off x="524436" y="3429000"/>
            <a:ext cx="1600200" cy="524436"/>
          </a:xfrm>
          <a:prstGeom prst="roundRect">
            <a:avLst>
              <a:gd name="adj" fmla="val 29487"/>
            </a:avLst>
          </a:prstGeom>
          <a:solidFill>
            <a:srgbClr val="C9E8A6"/>
          </a:solidFill>
          <a:ln>
            <a:solidFill>
              <a:srgbClr val="C9E8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giao   iệc</a:t>
            </a:r>
            <a:endParaRPr lang="zh-CN" altLang="en-US" sz="2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D3FD419-D894-4596-9AC2-F2888F832FB7}"/>
              </a:ext>
            </a:extLst>
          </p:cNvPr>
          <p:cNvSpPr/>
          <p:nvPr/>
        </p:nvSpPr>
        <p:spPr>
          <a:xfrm>
            <a:off x="625288" y="4820771"/>
            <a:ext cx="1473922" cy="524436"/>
          </a:xfrm>
          <a:prstGeom prst="roundRect">
            <a:avLst>
              <a:gd name="adj" fmla="val 29487"/>
            </a:avLst>
          </a:prstGeom>
          <a:solidFill>
            <a:srgbClr val="C9E8A6"/>
          </a:solidFill>
          <a:ln>
            <a:solidFill>
              <a:srgbClr val="C9E8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ạy học</a:t>
            </a:r>
            <a:endParaRPr lang="zh-CN" altLang="en-US" sz="2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15AC900-83E4-4114-80BE-DFEF8A1EBD71}"/>
              </a:ext>
            </a:extLst>
          </p:cNvPr>
          <p:cNvSpPr/>
          <p:nvPr/>
        </p:nvSpPr>
        <p:spPr>
          <a:xfrm>
            <a:off x="6918512" y="2037229"/>
            <a:ext cx="1442151" cy="524436"/>
          </a:xfrm>
          <a:prstGeom prst="roundRect">
            <a:avLst>
              <a:gd name="adj" fmla="val 29487"/>
            </a:avLst>
          </a:prstGeom>
          <a:solidFill>
            <a:srgbClr val="C9E8A6"/>
          </a:solidFill>
          <a:ln>
            <a:solidFill>
              <a:srgbClr val="C9E8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un xới</a:t>
            </a:r>
            <a:endParaRPr lang="zh-CN" altLang="en-US" sz="2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4BF8E31-5260-4321-8B76-2EE871CCD90D}"/>
              </a:ext>
            </a:extLst>
          </p:cNvPr>
          <p:cNvSpPr/>
          <p:nvPr/>
        </p:nvSpPr>
        <p:spPr>
          <a:xfrm>
            <a:off x="6918512" y="3429000"/>
            <a:ext cx="1600200" cy="524436"/>
          </a:xfrm>
          <a:prstGeom prst="roundRect">
            <a:avLst>
              <a:gd name="adj" fmla="val 29487"/>
            </a:avLst>
          </a:prstGeom>
          <a:solidFill>
            <a:srgbClr val="C9E8A6"/>
          </a:solidFill>
          <a:ln>
            <a:solidFill>
              <a:srgbClr val="C9E8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ớt rác</a:t>
            </a:r>
            <a:endParaRPr lang="zh-CN" altLang="en-US" sz="2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DAA6732-92BA-4B86-8B5B-748FC99F63D1}"/>
              </a:ext>
            </a:extLst>
          </p:cNvPr>
          <p:cNvSpPr/>
          <p:nvPr/>
        </p:nvSpPr>
        <p:spPr>
          <a:xfrm>
            <a:off x="6918512" y="4820771"/>
            <a:ext cx="1600200" cy="524436"/>
          </a:xfrm>
          <a:prstGeom prst="roundRect">
            <a:avLst>
              <a:gd name="adj" fmla="val 29487"/>
            </a:avLst>
          </a:prstGeom>
          <a:solidFill>
            <a:srgbClr val="C9E8A6"/>
          </a:solidFill>
          <a:ln>
            <a:solidFill>
              <a:srgbClr val="C9E8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quét    ọn</a:t>
            </a:r>
            <a:endParaRPr lang="zh-CN" altLang="en-US" sz="2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C565CCC-AB8B-45CE-A557-6B471F1B9A25}"/>
              </a:ext>
            </a:extLst>
          </p:cNvPr>
          <p:cNvSpPr txBox="1"/>
          <p:nvPr/>
        </p:nvSpPr>
        <p:spPr>
          <a:xfrm>
            <a:off x="1936503" y="5983802"/>
            <a:ext cx="54425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err="1">
                <a:latin typeface="Arial-SGK-TV" pitchFamily="2" charset="0"/>
                <a:cs typeface="Arial-SGK-TV" pitchFamily="2" charset="0"/>
              </a:rPr>
              <a:t>Chép</a:t>
            </a:r>
            <a:r>
              <a:rPr lang="en-US" sz="240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smtClean="0">
                <a:latin typeface="Arial-SGK-TV" pitchFamily="2" charset="0"/>
                <a:cs typeface="Arial-SGK-TV" pitchFamily="2" charset="0"/>
              </a:rPr>
              <a:t>ba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từ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ngữ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đã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hoàn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thành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vào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vở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sp>
        <p:nvSpPr>
          <p:cNvPr id="17" name="Rounded Rectangle 11">
            <a:extLst>
              <a:ext uri="{FF2B5EF4-FFF2-40B4-BE49-F238E27FC236}">
                <a16:creationId xmlns:a16="http://schemas.microsoft.com/office/drawing/2014/main" id="{33BCDC0D-BD65-412F-B7CE-D00BC1C0BD26}"/>
              </a:ext>
            </a:extLst>
          </p:cNvPr>
          <p:cNvSpPr/>
          <p:nvPr/>
        </p:nvSpPr>
        <p:spPr>
          <a:xfrm>
            <a:off x="794541" y="2210604"/>
            <a:ext cx="201168" cy="201168"/>
          </a:xfrm>
          <a:prstGeom prst="roundRect">
            <a:avLst/>
          </a:prstGeom>
          <a:solidFill>
            <a:srgbClr val="009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DF01C6B-F617-4155-AC85-D4FDB07C445B}"/>
              </a:ext>
            </a:extLst>
          </p:cNvPr>
          <p:cNvSpPr/>
          <p:nvPr/>
        </p:nvSpPr>
        <p:spPr>
          <a:xfrm>
            <a:off x="783337" y="2077570"/>
            <a:ext cx="3561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009F4F"/>
                </a:solidFill>
                <a:latin typeface="Arial-SGK-TV" pitchFamily="2" charset="0"/>
              </a:rPr>
              <a:t>d</a:t>
            </a:r>
            <a:endParaRPr lang="en-US" sz="2400" dirty="0">
              <a:solidFill>
                <a:srgbClr val="009F4F"/>
              </a:solidFill>
            </a:endParaRPr>
          </a:p>
        </p:txBody>
      </p:sp>
      <p:sp>
        <p:nvSpPr>
          <p:cNvPr id="19" name="Rounded Rectangle 11">
            <a:extLst>
              <a:ext uri="{FF2B5EF4-FFF2-40B4-BE49-F238E27FC236}">
                <a16:creationId xmlns:a16="http://schemas.microsoft.com/office/drawing/2014/main" id="{421727F7-D0DF-4BBD-AEF8-82CB089DDE4B}"/>
              </a:ext>
            </a:extLst>
          </p:cNvPr>
          <p:cNvSpPr/>
          <p:nvPr/>
        </p:nvSpPr>
        <p:spPr>
          <a:xfrm>
            <a:off x="1332045" y="3616645"/>
            <a:ext cx="201168" cy="201168"/>
          </a:xfrm>
          <a:prstGeom prst="roundRect">
            <a:avLst/>
          </a:prstGeom>
          <a:solidFill>
            <a:srgbClr val="009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67D4237-2B29-4908-8AB2-65D5AF143543}"/>
              </a:ext>
            </a:extLst>
          </p:cNvPr>
          <p:cNvSpPr/>
          <p:nvPr/>
        </p:nvSpPr>
        <p:spPr>
          <a:xfrm>
            <a:off x="1300663" y="3470163"/>
            <a:ext cx="3385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009F4F"/>
                </a:solidFill>
                <a:latin typeface="Arial-SGK-TV" pitchFamily="2" charset="0"/>
                <a:cs typeface="Arial-SGK-TV" pitchFamily="2" charset="0"/>
              </a:rPr>
              <a:t>v</a:t>
            </a:r>
            <a:endParaRPr lang="en-US" sz="2400" dirty="0">
              <a:solidFill>
                <a:srgbClr val="009F4F"/>
              </a:solidFill>
            </a:endParaRPr>
          </a:p>
        </p:txBody>
      </p:sp>
      <p:sp>
        <p:nvSpPr>
          <p:cNvPr id="21" name="Rounded Rectangle 11">
            <a:extLst>
              <a:ext uri="{FF2B5EF4-FFF2-40B4-BE49-F238E27FC236}">
                <a16:creationId xmlns:a16="http://schemas.microsoft.com/office/drawing/2014/main" id="{9E8D60F9-8596-4437-9942-5F80530D8B27}"/>
              </a:ext>
            </a:extLst>
          </p:cNvPr>
          <p:cNvSpPr/>
          <p:nvPr/>
        </p:nvSpPr>
        <p:spPr>
          <a:xfrm>
            <a:off x="779323" y="5015140"/>
            <a:ext cx="201168" cy="201168"/>
          </a:xfrm>
          <a:prstGeom prst="roundRect">
            <a:avLst/>
          </a:prstGeom>
          <a:solidFill>
            <a:srgbClr val="009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A4AE3A8-36B2-4E15-BE68-E89E8B5FBA4B}"/>
              </a:ext>
            </a:extLst>
          </p:cNvPr>
          <p:cNvSpPr/>
          <p:nvPr/>
        </p:nvSpPr>
        <p:spPr>
          <a:xfrm>
            <a:off x="741223" y="4861934"/>
            <a:ext cx="3561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009F4F"/>
                </a:solidFill>
                <a:latin typeface="Arial-SGK-TV" pitchFamily="2" charset="0"/>
              </a:rPr>
              <a:t>d</a:t>
            </a:r>
            <a:endParaRPr lang="en-US" sz="2400" dirty="0">
              <a:solidFill>
                <a:srgbClr val="009F4F"/>
              </a:solidFill>
            </a:endParaRPr>
          </a:p>
        </p:txBody>
      </p:sp>
      <p:sp>
        <p:nvSpPr>
          <p:cNvPr id="23" name="Rounded Rectangle 11">
            <a:extLst>
              <a:ext uri="{FF2B5EF4-FFF2-40B4-BE49-F238E27FC236}">
                <a16:creationId xmlns:a16="http://schemas.microsoft.com/office/drawing/2014/main" id="{7A3C0FE1-A70D-4E1D-9A0E-039C1FF0A409}"/>
              </a:ext>
            </a:extLst>
          </p:cNvPr>
          <p:cNvSpPr/>
          <p:nvPr/>
        </p:nvSpPr>
        <p:spPr>
          <a:xfrm>
            <a:off x="7106556" y="2224052"/>
            <a:ext cx="201168" cy="201168"/>
          </a:xfrm>
          <a:prstGeom prst="roundRect">
            <a:avLst/>
          </a:prstGeom>
          <a:solidFill>
            <a:srgbClr val="009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BDF3CFA-23EB-44A8-9783-730A8CE07192}"/>
              </a:ext>
            </a:extLst>
          </p:cNvPr>
          <p:cNvSpPr/>
          <p:nvPr/>
        </p:nvSpPr>
        <p:spPr>
          <a:xfrm>
            <a:off x="7061726" y="2077570"/>
            <a:ext cx="3385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009F4F"/>
                </a:solidFill>
                <a:latin typeface="Arial-SGK-TV" pitchFamily="2" charset="0"/>
              </a:rPr>
              <a:t>v</a:t>
            </a:r>
            <a:endParaRPr lang="en-US" sz="2400" dirty="0">
              <a:solidFill>
                <a:srgbClr val="009F4F"/>
              </a:solidFill>
            </a:endParaRPr>
          </a:p>
        </p:txBody>
      </p:sp>
      <p:sp>
        <p:nvSpPr>
          <p:cNvPr id="25" name="Rounded Rectangle 11">
            <a:extLst>
              <a:ext uri="{FF2B5EF4-FFF2-40B4-BE49-F238E27FC236}">
                <a16:creationId xmlns:a16="http://schemas.microsoft.com/office/drawing/2014/main" id="{DD65503C-C19E-4B9B-B12D-932BE328CBF0}"/>
              </a:ext>
            </a:extLst>
          </p:cNvPr>
          <p:cNvSpPr/>
          <p:nvPr/>
        </p:nvSpPr>
        <p:spPr>
          <a:xfrm>
            <a:off x="7213865" y="3630915"/>
            <a:ext cx="201168" cy="201168"/>
          </a:xfrm>
          <a:prstGeom prst="roundRect">
            <a:avLst/>
          </a:prstGeom>
          <a:solidFill>
            <a:srgbClr val="009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E3D728F-2A55-424C-9AFC-6E5635646D73}"/>
              </a:ext>
            </a:extLst>
          </p:cNvPr>
          <p:cNvSpPr/>
          <p:nvPr/>
        </p:nvSpPr>
        <p:spPr>
          <a:xfrm>
            <a:off x="7195932" y="3477709"/>
            <a:ext cx="3385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009F4F"/>
                </a:solidFill>
                <a:latin typeface="Arial-SGK-TV" pitchFamily="2" charset="0"/>
              </a:rPr>
              <a:t>v</a:t>
            </a:r>
            <a:endParaRPr lang="en-US" sz="2400" dirty="0">
              <a:solidFill>
                <a:srgbClr val="009F4F"/>
              </a:solidFill>
            </a:endParaRPr>
          </a:p>
        </p:txBody>
      </p:sp>
      <p:sp>
        <p:nvSpPr>
          <p:cNvPr id="27" name="Rounded Rectangle 11">
            <a:extLst>
              <a:ext uri="{FF2B5EF4-FFF2-40B4-BE49-F238E27FC236}">
                <a16:creationId xmlns:a16="http://schemas.microsoft.com/office/drawing/2014/main" id="{1E10E091-37C3-43CC-A60A-353E9253210E}"/>
              </a:ext>
            </a:extLst>
          </p:cNvPr>
          <p:cNvSpPr/>
          <p:nvPr/>
        </p:nvSpPr>
        <p:spPr>
          <a:xfrm>
            <a:off x="7798378" y="5006979"/>
            <a:ext cx="201168" cy="201168"/>
          </a:xfrm>
          <a:prstGeom prst="roundRect">
            <a:avLst/>
          </a:prstGeom>
          <a:solidFill>
            <a:srgbClr val="009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F636E6C-0BE9-42C1-A96E-2E3183863077}"/>
              </a:ext>
            </a:extLst>
          </p:cNvPr>
          <p:cNvSpPr/>
          <p:nvPr/>
        </p:nvSpPr>
        <p:spPr>
          <a:xfrm>
            <a:off x="7753554" y="4867221"/>
            <a:ext cx="5100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>
                <a:solidFill>
                  <a:srgbClr val="009F4F"/>
                </a:solidFill>
                <a:latin typeface="Arial-SGK-TV" pitchFamily="2" charset="0"/>
                <a:cs typeface="Arial-SGK-TV" pitchFamily="2" charset="0"/>
              </a:rPr>
              <a:t>d</a:t>
            </a:r>
            <a:endParaRPr lang="en-US" sz="2400" dirty="0">
              <a:solidFill>
                <a:srgbClr val="009F4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098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 animBg="1"/>
      <p:bldP spid="18" grpId="0"/>
      <p:bldP spid="19" grpId="0" animBg="1"/>
      <p:bldP spid="20" grpId="0"/>
      <p:bldP spid="21" grpId="0" animBg="1"/>
      <p:bldP spid="22" grpId="0"/>
      <p:bldP spid="23" grpId="0" animBg="1"/>
      <p:bldP spid="24" grpId="0"/>
      <p:bldP spid="25" grpId="0" animBg="1"/>
      <p:bldP spid="26" grpId="0"/>
      <p:bldP spid="27" grpId="0" animBg="1"/>
      <p:bldP spid="2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72" y="120383"/>
            <a:ext cx="714375" cy="7143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55742" y="367562"/>
            <a:ext cx="17556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Arial-SGK-TV" pitchFamily="2" charset="0"/>
                <a:cs typeface="Arial-SGK-TV" pitchFamily="2" charset="0"/>
              </a:rPr>
              <a:t>Nghe</a:t>
            </a:r>
            <a:r>
              <a:rPr lang="en-US" sz="2400" b="1" dirty="0">
                <a:latin typeface="Arial-SGK-TV" pitchFamily="2" charset="0"/>
                <a:cs typeface="Arial-SGK-TV" pitchFamily="2" charset="0"/>
              </a:rPr>
              <a:t> – </a:t>
            </a:r>
            <a:r>
              <a:rPr lang="en-US" sz="2400" b="1" dirty="0" err="1">
                <a:latin typeface="Arial-SGK-TV" pitchFamily="2" charset="0"/>
                <a:cs typeface="Arial-SGK-TV" pitchFamily="2" charset="0"/>
              </a:rPr>
              <a:t>nói</a:t>
            </a:r>
            <a:endParaRPr lang="en-US" sz="24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55742" y="943527"/>
            <a:ext cx="72330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-SGK-TV" pitchFamily="2" charset="0"/>
                <a:cs typeface="Arial-SGK-TV" pitchFamily="2" charset="0"/>
              </a:rPr>
              <a:t>a)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Nghe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kể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từng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đoạn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câu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chuyện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trả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lời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câu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hỏi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73194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40568" y="3529188"/>
            <a:ext cx="3112345" cy="2888327"/>
          </a:xfrm>
          <a:prstGeom prst="round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18820" y="3494808"/>
            <a:ext cx="3289481" cy="288476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72" y="120383"/>
            <a:ext cx="714375" cy="7143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55742" y="367562"/>
            <a:ext cx="17556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Arial-SGK-TV" pitchFamily="2" charset="0"/>
                <a:cs typeface="Arial-SGK-TV" pitchFamily="2" charset="0"/>
              </a:rPr>
              <a:t>Nghe</a:t>
            </a:r>
            <a:r>
              <a:rPr lang="en-US" sz="2400" b="1" dirty="0">
                <a:latin typeface="Arial-SGK-TV" pitchFamily="2" charset="0"/>
                <a:cs typeface="Arial-SGK-TV" pitchFamily="2" charset="0"/>
              </a:rPr>
              <a:t> – </a:t>
            </a:r>
            <a:r>
              <a:rPr lang="en-US" sz="2400" b="1" dirty="0" err="1">
                <a:latin typeface="Arial-SGK-TV" pitchFamily="2" charset="0"/>
                <a:cs typeface="Arial-SGK-TV" pitchFamily="2" charset="0"/>
              </a:rPr>
              <a:t>nói</a:t>
            </a:r>
            <a:endParaRPr lang="en-US" sz="24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64129" y="859464"/>
            <a:ext cx="48157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err="1">
                <a:solidFill>
                  <a:srgbClr val="198ECF"/>
                </a:solidFill>
                <a:latin typeface="Arial-SGK-TV" pitchFamily="2" charset="0"/>
                <a:cs typeface="Arial-SGK-TV" pitchFamily="2" charset="0"/>
              </a:rPr>
              <a:t>Học</a:t>
            </a:r>
            <a:r>
              <a:rPr lang="en-US" sz="2400" b="1" i="1" dirty="0">
                <a:solidFill>
                  <a:srgbClr val="198EC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i="1" dirty="0" err="1">
                <a:solidFill>
                  <a:srgbClr val="198ECF"/>
                </a:solidFill>
                <a:latin typeface="Arial-SGK-TV" pitchFamily="2" charset="0"/>
                <a:cs typeface="Arial-SGK-TV" pitchFamily="2" charset="0"/>
              </a:rPr>
              <a:t>trò</a:t>
            </a:r>
            <a:r>
              <a:rPr lang="en-US" sz="2400" b="1" i="1" dirty="0">
                <a:solidFill>
                  <a:srgbClr val="198EC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i="1" dirty="0" err="1">
                <a:solidFill>
                  <a:srgbClr val="198ECF"/>
                </a:solidFill>
                <a:latin typeface="Arial-SGK-TV" pitchFamily="2" charset="0"/>
                <a:cs typeface="Arial-SGK-TV" pitchFamily="2" charset="0"/>
              </a:rPr>
              <a:t>của</a:t>
            </a:r>
            <a:r>
              <a:rPr lang="en-US" sz="2400" b="1" i="1" dirty="0">
                <a:solidFill>
                  <a:srgbClr val="198EC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i="1" dirty="0" err="1">
                <a:solidFill>
                  <a:srgbClr val="198ECF"/>
                </a:solidFill>
                <a:latin typeface="Arial-SGK-TV" pitchFamily="2" charset="0"/>
                <a:cs typeface="Arial-SGK-TV" pitchFamily="2" charset="0"/>
              </a:rPr>
              <a:t>cô</a:t>
            </a:r>
            <a:r>
              <a:rPr lang="en-US" sz="2400" b="1" i="1" dirty="0">
                <a:solidFill>
                  <a:srgbClr val="198EC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i="1" dirty="0" err="1">
                <a:solidFill>
                  <a:srgbClr val="198ECF"/>
                </a:solidFill>
                <a:latin typeface="Arial-SGK-TV" pitchFamily="2" charset="0"/>
                <a:cs typeface="Arial-SGK-TV" pitchFamily="2" charset="0"/>
              </a:rPr>
              <a:t>giáo</a:t>
            </a:r>
            <a:r>
              <a:rPr lang="en-US" sz="2400" b="1" i="1" dirty="0">
                <a:solidFill>
                  <a:srgbClr val="198EC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i="1" dirty="0" err="1">
                <a:solidFill>
                  <a:srgbClr val="198ECF"/>
                </a:solidFill>
                <a:latin typeface="Arial-SGK-TV" pitchFamily="2" charset="0"/>
                <a:cs typeface="Arial-SGK-TV" pitchFamily="2" charset="0"/>
              </a:rPr>
              <a:t>chim</a:t>
            </a:r>
            <a:r>
              <a:rPr lang="en-US" sz="2400" b="1" i="1" dirty="0">
                <a:solidFill>
                  <a:srgbClr val="198EC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i="1" dirty="0" err="1">
                <a:solidFill>
                  <a:srgbClr val="198ECF"/>
                </a:solidFill>
                <a:latin typeface="Arial-SGK-TV" pitchFamily="2" charset="0"/>
                <a:cs typeface="Arial-SGK-TV" pitchFamily="2" charset="0"/>
              </a:rPr>
              <a:t>khách</a:t>
            </a:r>
            <a:endParaRPr lang="en-US" sz="2400" b="1" i="1" dirty="0">
              <a:solidFill>
                <a:srgbClr val="198ECF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8831" y="1318883"/>
            <a:ext cx="3289482" cy="24328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84468" y="1181376"/>
            <a:ext cx="2885023" cy="2635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932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23619" y="1367815"/>
            <a:ext cx="6469805" cy="478495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72" y="120383"/>
            <a:ext cx="714375" cy="7143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55742" y="367562"/>
            <a:ext cx="17556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Arial-SGK-TV" pitchFamily="2" charset="0"/>
                <a:cs typeface="Arial-SGK-TV" pitchFamily="2" charset="0"/>
              </a:rPr>
              <a:t>Nghe</a:t>
            </a:r>
            <a:r>
              <a:rPr lang="en-US" sz="2400" b="1" dirty="0">
                <a:latin typeface="Arial-SGK-TV" pitchFamily="2" charset="0"/>
                <a:cs typeface="Arial-SGK-TV" pitchFamily="2" charset="0"/>
              </a:rPr>
              <a:t> – </a:t>
            </a:r>
            <a:r>
              <a:rPr lang="en-US" sz="2400" b="1" dirty="0" err="1">
                <a:latin typeface="Arial-SGK-TV" pitchFamily="2" charset="0"/>
                <a:cs typeface="Arial-SGK-TV" pitchFamily="2" charset="0"/>
              </a:rPr>
              <a:t>nói</a:t>
            </a:r>
            <a:endParaRPr lang="en-US" sz="24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64129" y="859464"/>
            <a:ext cx="48157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err="1">
                <a:solidFill>
                  <a:srgbClr val="198ECF"/>
                </a:solidFill>
                <a:latin typeface="Arial-SGK-TV" pitchFamily="2" charset="0"/>
                <a:cs typeface="Arial-SGK-TV" pitchFamily="2" charset="0"/>
              </a:rPr>
              <a:t>Học</a:t>
            </a:r>
            <a:r>
              <a:rPr lang="en-US" sz="2400" b="1" i="1" dirty="0">
                <a:solidFill>
                  <a:srgbClr val="198EC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i="1" dirty="0" err="1">
                <a:solidFill>
                  <a:srgbClr val="198ECF"/>
                </a:solidFill>
                <a:latin typeface="Arial-SGK-TV" pitchFamily="2" charset="0"/>
                <a:cs typeface="Arial-SGK-TV" pitchFamily="2" charset="0"/>
              </a:rPr>
              <a:t>trò</a:t>
            </a:r>
            <a:r>
              <a:rPr lang="en-US" sz="2400" b="1" i="1" dirty="0">
                <a:solidFill>
                  <a:srgbClr val="198EC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i="1" dirty="0" err="1">
                <a:solidFill>
                  <a:srgbClr val="198ECF"/>
                </a:solidFill>
                <a:latin typeface="Arial-SGK-TV" pitchFamily="2" charset="0"/>
                <a:cs typeface="Arial-SGK-TV" pitchFamily="2" charset="0"/>
              </a:rPr>
              <a:t>của</a:t>
            </a:r>
            <a:r>
              <a:rPr lang="en-US" sz="2400" b="1" i="1" dirty="0">
                <a:solidFill>
                  <a:srgbClr val="198EC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i="1" dirty="0" err="1">
                <a:solidFill>
                  <a:srgbClr val="198ECF"/>
                </a:solidFill>
                <a:latin typeface="Arial-SGK-TV" pitchFamily="2" charset="0"/>
                <a:cs typeface="Arial-SGK-TV" pitchFamily="2" charset="0"/>
              </a:rPr>
              <a:t>cô</a:t>
            </a:r>
            <a:r>
              <a:rPr lang="en-US" sz="2400" b="1" i="1" dirty="0">
                <a:solidFill>
                  <a:srgbClr val="198EC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i="1" dirty="0" err="1">
                <a:solidFill>
                  <a:srgbClr val="198ECF"/>
                </a:solidFill>
                <a:latin typeface="Arial-SGK-TV" pitchFamily="2" charset="0"/>
                <a:cs typeface="Arial-SGK-TV" pitchFamily="2" charset="0"/>
              </a:rPr>
              <a:t>giáo</a:t>
            </a:r>
            <a:r>
              <a:rPr lang="en-US" sz="2400" b="1" i="1" dirty="0">
                <a:solidFill>
                  <a:srgbClr val="198EC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i="1" dirty="0" err="1">
                <a:solidFill>
                  <a:srgbClr val="198ECF"/>
                </a:solidFill>
                <a:latin typeface="Arial-SGK-TV" pitchFamily="2" charset="0"/>
                <a:cs typeface="Arial-SGK-TV" pitchFamily="2" charset="0"/>
              </a:rPr>
              <a:t>chim</a:t>
            </a:r>
            <a:r>
              <a:rPr lang="en-US" sz="2400" b="1" i="1" dirty="0">
                <a:solidFill>
                  <a:srgbClr val="198EC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i="1" dirty="0" err="1">
                <a:solidFill>
                  <a:srgbClr val="198ECF"/>
                </a:solidFill>
                <a:latin typeface="Arial-SGK-TV" pitchFamily="2" charset="0"/>
                <a:cs typeface="Arial-SGK-TV" pitchFamily="2" charset="0"/>
              </a:rPr>
              <a:t>khách</a:t>
            </a:r>
            <a:endParaRPr lang="en-US" sz="2400" b="1" i="1" dirty="0">
              <a:solidFill>
                <a:srgbClr val="198ECF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06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8356" y="850870"/>
            <a:ext cx="6067287" cy="554320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72" y="120383"/>
            <a:ext cx="714375" cy="7143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55742" y="367562"/>
            <a:ext cx="17556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Arial-SGK-TV" pitchFamily="2" charset="0"/>
                <a:cs typeface="Arial-SGK-TV" pitchFamily="2" charset="0"/>
              </a:rPr>
              <a:t>Nghe</a:t>
            </a:r>
            <a:r>
              <a:rPr lang="en-US" sz="2400" b="1" dirty="0">
                <a:latin typeface="Arial-SGK-TV" pitchFamily="2" charset="0"/>
                <a:cs typeface="Arial-SGK-TV" pitchFamily="2" charset="0"/>
              </a:rPr>
              <a:t> – </a:t>
            </a:r>
            <a:r>
              <a:rPr lang="en-US" sz="2400" b="1" dirty="0" err="1">
                <a:latin typeface="Arial-SGK-TV" pitchFamily="2" charset="0"/>
                <a:cs typeface="Arial-SGK-TV" pitchFamily="2" charset="0"/>
              </a:rPr>
              <a:t>nói</a:t>
            </a:r>
            <a:endParaRPr lang="en-US" sz="24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64129" y="859464"/>
            <a:ext cx="48157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err="1">
                <a:solidFill>
                  <a:srgbClr val="198ECF"/>
                </a:solidFill>
                <a:latin typeface="Arial-SGK-TV" pitchFamily="2" charset="0"/>
                <a:cs typeface="Arial-SGK-TV" pitchFamily="2" charset="0"/>
              </a:rPr>
              <a:t>Học</a:t>
            </a:r>
            <a:r>
              <a:rPr lang="en-US" sz="2400" b="1" i="1" dirty="0">
                <a:solidFill>
                  <a:srgbClr val="198EC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i="1" dirty="0" err="1">
                <a:solidFill>
                  <a:srgbClr val="198ECF"/>
                </a:solidFill>
                <a:latin typeface="Arial-SGK-TV" pitchFamily="2" charset="0"/>
                <a:cs typeface="Arial-SGK-TV" pitchFamily="2" charset="0"/>
              </a:rPr>
              <a:t>trò</a:t>
            </a:r>
            <a:r>
              <a:rPr lang="en-US" sz="2400" b="1" i="1" dirty="0">
                <a:solidFill>
                  <a:srgbClr val="198EC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i="1" dirty="0" err="1">
                <a:solidFill>
                  <a:srgbClr val="198ECF"/>
                </a:solidFill>
                <a:latin typeface="Arial-SGK-TV" pitchFamily="2" charset="0"/>
                <a:cs typeface="Arial-SGK-TV" pitchFamily="2" charset="0"/>
              </a:rPr>
              <a:t>của</a:t>
            </a:r>
            <a:r>
              <a:rPr lang="en-US" sz="2400" b="1" i="1" dirty="0">
                <a:solidFill>
                  <a:srgbClr val="198EC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i="1" dirty="0" err="1">
                <a:solidFill>
                  <a:srgbClr val="198ECF"/>
                </a:solidFill>
                <a:latin typeface="Arial-SGK-TV" pitchFamily="2" charset="0"/>
                <a:cs typeface="Arial-SGK-TV" pitchFamily="2" charset="0"/>
              </a:rPr>
              <a:t>cô</a:t>
            </a:r>
            <a:r>
              <a:rPr lang="en-US" sz="2400" b="1" i="1" dirty="0">
                <a:solidFill>
                  <a:srgbClr val="198EC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i="1" dirty="0" err="1">
                <a:solidFill>
                  <a:srgbClr val="198ECF"/>
                </a:solidFill>
                <a:latin typeface="Arial-SGK-TV" pitchFamily="2" charset="0"/>
                <a:cs typeface="Arial-SGK-TV" pitchFamily="2" charset="0"/>
              </a:rPr>
              <a:t>giáo</a:t>
            </a:r>
            <a:r>
              <a:rPr lang="en-US" sz="2400" b="1" i="1" dirty="0">
                <a:solidFill>
                  <a:srgbClr val="198EC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i="1" dirty="0" err="1">
                <a:solidFill>
                  <a:srgbClr val="198ECF"/>
                </a:solidFill>
                <a:latin typeface="Arial-SGK-TV" pitchFamily="2" charset="0"/>
                <a:cs typeface="Arial-SGK-TV" pitchFamily="2" charset="0"/>
              </a:rPr>
              <a:t>chim</a:t>
            </a:r>
            <a:r>
              <a:rPr lang="en-US" sz="2400" b="1" i="1" dirty="0">
                <a:solidFill>
                  <a:srgbClr val="198EC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i="1" dirty="0" err="1">
                <a:solidFill>
                  <a:srgbClr val="198ECF"/>
                </a:solidFill>
                <a:latin typeface="Arial-SGK-TV" pitchFamily="2" charset="0"/>
                <a:cs typeface="Arial-SGK-TV" pitchFamily="2" charset="0"/>
              </a:rPr>
              <a:t>khách</a:t>
            </a:r>
            <a:endParaRPr lang="en-US" sz="2400" b="1" i="1" dirty="0">
              <a:solidFill>
                <a:srgbClr val="198ECF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9535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641" b="5937"/>
          <a:stretch/>
        </p:blipFill>
        <p:spPr>
          <a:xfrm>
            <a:off x="2051894" y="1351366"/>
            <a:ext cx="5340426" cy="510118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72" y="120383"/>
            <a:ext cx="714375" cy="7143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55742" y="367562"/>
            <a:ext cx="17556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Arial-SGK-TV" pitchFamily="2" charset="0"/>
                <a:cs typeface="Arial-SGK-TV" pitchFamily="2" charset="0"/>
              </a:rPr>
              <a:t>Nghe</a:t>
            </a:r>
            <a:r>
              <a:rPr lang="en-US" sz="2400" b="1" dirty="0">
                <a:latin typeface="Arial-SGK-TV" pitchFamily="2" charset="0"/>
                <a:cs typeface="Arial-SGK-TV" pitchFamily="2" charset="0"/>
              </a:rPr>
              <a:t> – </a:t>
            </a:r>
            <a:r>
              <a:rPr lang="en-US" sz="2400" b="1" dirty="0" err="1">
                <a:latin typeface="Arial-SGK-TV" pitchFamily="2" charset="0"/>
                <a:cs typeface="Arial-SGK-TV" pitchFamily="2" charset="0"/>
              </a:rPr>
              <a:t>nói</a:t>
            </a:r>
            <a:endParaRPr lang="en-US" sz="24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64129" y="859464"/>
            <a:ext cx="48157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err="1">
                <a:solidFill>
                  <a:srgbClr val="198ECF"/>
                </a:solidFill>
                <a:latin typeface="Arial-SGK-TV" pitchFamily="2" charset="0"/>
                <a:cs typeface="Arial-SGK-TV" pitchFamily="2" charset="0"/>
              </a:rPr>
              <a:t>Học</a:t>
            </a:r>
            <a:r>
              <a:rPr lang="en-US" sz="2400" b="1" i="1" dirty="0">
                <a:solidFill>
                  <a:srgbClr val="198EC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i="1" dirty="0" err="1">
                <a:solidFill>
                  <a:srgbClr val="198ECF"/>
                </a:solidFill>
                <a:latin typeface="Arial-SGK-TV" pitchFamily="2" charset="0"/>
                <a:cs typeface="Arial-SGK-TV" pitchFamily="2" charset="0"/>
              </a:rPr>
              <a:t>trò</a:t>
            </a:r>
            <a:r>
              <a:rPr lang="en-US" sz="2400" b="1" i="1" dirty="0">
                <a:solidFill>
                  <a:srgbClr val="198EC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i="1" dirty="0" err="1">
                <a:solidFill>
                  <a:srgbClr val="198ECF"/>
                </a:solidFill>
                <a:latin typeface="Arial-SGK-TV" pitchFamily="2" charset="0"/>
                <a:cs typeface="Arial-SGK-TV" pitchFamily="2" charset="0"/>
              </a:rPr>
              <a:t>của</a:t>
            </a:r>
            <a:r>
              <a:rPr lang="en-US" sz="2400" b="1" i="1" dirty="0">
                <a:solidFill>
                  <a:srgbClr val="198EC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i="1" dirty="0" err="1">
                <a:solidFill>
                  <a:srgbClr val="198ECF"/>
                </a:solidFill>
                <a:latin typeface="Arial-SGK-TV" pitchFamily="2" charset="0"/>
                <a:cs typeface="Arial-SGK-TV" pitchFamily="2" charset="0"/>
              </a:rPr>
              <a:t>cô</a:t>
            </a:r>
            <a:r>
              <a:rPr lang="en-US" sz="2400" b="1" i="1" dirty="0">
                <a:solidFill>
                  <a:srgbClr val="198EC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i="1" dirty="0" err="1">
                <a:solidFill>
                  <a:srgbClr val="198ECF"/>
                </a:solidFill>
                <a:latin typeface="Arial-SGK-TV" pitchFamily="2" charset="0"/>
                <a:cs typeface="Arial-SGK-TV" pitchFamily="2" charset="0"/>
              </a:rPr>
              <a:t>giáo</a:t>
            </a:r>
            <a:r>
              <a:rPr lang="en-US" sz="2400" b="1" i="1" dirty="0">
                <a:solidFill>
                  <a:srgbClr val="198EC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i="1" dirty="0" err="1">
                <a:solidFill>
                  <a:srgbClr val="198ECF"/>
                </a:solidFill>
                <a:latin typeface="Arial-SGK-TV" pitchFamily="2" charset="0"/>
                <a:cs typeface="Arial-SGK-TV" pitchFamily="2" charset="0"/>
              </a:rPr>
              <a:t>chim</a:t>
            </a:r>
            <a:r>
              <a:rPr lang="en-US" sz="2400" b="1" i="1" dirty="0">
                <a:solidFill>
                  <a:srgbClr val="198EC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i="1" dirty="0" err="1">
                <a:solidFill>
                  <a:srgbClr val="198ECF"/>
                </a:solidFill>
                <a:latin typeface="Arial-SGK-TV" pitchFamily="2" charset="0"/>
                <a:cs typeface="Arial-SGK-TV" pitchFamily="2" charset="0"/>
              </a:rPr>
              <a:t>khách</a:t>
            </a:r>
            <a:endParaRPr lang="en-US" sz="2400" b="1" i="1" dirty="0">
              <a:solidFill>
                <a:srgbClr val="198ECF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6132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5742" y="598394"/>
            <a:ext cx="6115369" cy="5675204"/>
          </a:xfrm>
          <a:prstGeom prst="round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72" y="120383"/>
            <a:ext cx="714375" cy="7143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55742" y="367562"/>
            <a:ext cx="17556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Arial-SGK-TV" pitchFamily="2" charset="0"/>
                <a:cs typeface="Arial-SGK-TV" pitchFamily="2" charset="0"/>
              </a:rPr>
              <a:t>Nghe</a:t>
            </a:r>
            <a:r>
              <a:rPr lang="en-US" sz="2400" b="1" dirty="0">
                <a:latin typeface="Arial-SGK-TV" pitchFamily="2" charset="0"/>
                <a:cs typeface="Arial-SGK-TV" pitchFamily="2" charset="0"/>
              </a:rPr>
              <a:t> – </a:t>
            </a:r>
            <a:r>
              <a:rPr lang="en-US" sz="2400" b="1" dirty="0" err="1">
                <a:latin typeface="Arial-SGK-TV" pitchFamily="2" charset="0"/>
                <a:cs typeface="Arial-SGK-TV" pitchFamily="2" charset="0"/>
              </a:rPr>
              <a:t>nói</a:t>
            </a:r>
            <a:endParaRPr lang="en-US" sz="24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64129" y="859464"/>
            <a:ext cx="48157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err="1">
                <a:solidFill>
                  <a:srgbClr val="198ECF"/>
                </a:solidFill>
                <a:latin typeface="Arial-SGK-TV" pitchFamily="2" charset="0"/>
                <a:cs typeface="Arial-SGK-TV" pitchFamily="2" charset="0"/>
              </a:rPr>
              <a:t>Học</a:t>
            </a:r>
            <a:r>
              <a:rPr lang="en-US" sz="2400" b="1" i="1" dirty="0">
                <a:solidFill>
                  <a:srgbClr val="198EC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i="1" dirty="0" err="1">
                <a:solidFill>
                  <a:srgbClr val="198ECF"/>
                </a:solidFill>
                <a:latin typeface="Arial-SGK-TV" pitchFamily="2" charset="0"/>
                <a:cs typeface="Arial-SGK-TV" pitchFamily="2" charset="0"/>
              </a:rPr>
              <a:t>trò</a:t>
            </a:r>
            <a:r>
              <a:rPr lang="en-US" sz="2400" b="1" i="1" dirty="0">
                <a:solidFill>
                  <a:srgbClr val="198EC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i="1" dirty="0" err="1">
                <a:solidFill>
                  <a:srgbClr val="198ECF"/>
                </a:solidFill>
                <a:latin typeface="Arial-SGK-TV" pitchFamily="2" charset="0"/>
                <a:cs typeface="Arial-SGK-TV" pitchFamily="2" charset="0"/>
              </a:rPr>
              <a:t>của</a:t>
            </a:r>
            <a:r>
              <a:rPr lang="en-US" sz="2400" b="1" i="1" dirty="0">
                <a:solidFill>
                  <a:srgbClr val="198EC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i="1" dirty="0" err="1">
                <a:solidFill>
                  <a:srgbClr val="198ECF"/>
                </a:solidFill>
                <a:latin typeface="Arial-SGK-TV" pitchFamily="2" charset="0"/>
                <a:cs typeface="Arial-SGK-TV" pitchFamily="2" charset="0"/>
              </a:rPr>
              <a:t>cô</a:t>
            </a:r>
            <a:r>
              <a:rPr lang="en-US" sz="2400" b="1" i="1" dirty="0">
                <a:solidFill>
                  <a:srgbClr val="198EC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i="1" dirty="0" err="1">
                <a:solidFill>
                  <a:srgbClr val="198ECF"/>
                </a:solidFill>
                <a:latin typeface="Arial-SGK-TV" pitchFamily="2" charset="0"/>
                <a:cs typeface="Arial-SGK-TV" pitchFamily="2" charset="0"/>
              </a:rPr>
              <a:t>giáo</a:t>
            </a:r>
            <a:r>
              <a:rPr lang="en-US" sz="2400" b="1" i="1" dirty="0">
                <a:solidFill>
                  <a:srgbClr val="198EC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i="1" dirty="0" err="1">
                <a:solidFill>
                  <a:srgbClr val="198ECF"/>
                </a:solidFill>
                <a:latin typeface="Arial-SGK-TV" pitchFamily="2" charset="0"/>
                <a:cs typeface="Arial-SGK-TV" pitchFamily="2" charset="0"/>
              </a:rPr>
              <a:t>chim</a:t>
            </a:r>
            <a:r>
              <a:rPr lang="en-US" sz="2400" b="1" i="1" dirty="0">
                <a:solidFill>
                  <a:srgbClr val="198EC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i="1" dirty="0" err="1">
                <a:solidFill>
                  <a:srgbClr val="198ECF"/>
                </a:solidFill>
                <a:latin typeface="Arial-SGK-TV" pitchFamily="2" charset="0"/>
                <a:cs typeface="Arial-SGK-TV" pitchFamily="2" charset="0"/>
              </a:rPr>
              <a:t>khách</a:t>
            </a:r>
            <a:endParaRPr lang="en-US" sz="2400" b="1" i="1" dirty="0">
              <a:solidFill>
                <a:srgbClr val="198ECF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9594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40568" y="3529188"/>
            <a:ext cx="3112345" cy="2888327"/>
          </a:xfrm>
          <a:prstGeom prst="round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18820" y="3494808"/>
            <a:ext cx="3289481" cy="288476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72" y="120383"/>
            <a:ext cx="714375" cy="7143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55742" y="367562"/>
            <a:ext cx="17556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Arial-SGK-TV" pitchFamily="2" charset="0"/>
                <a:cs typeface="Arial-SGK-TV" pitchFamily="2" charset="0"/>
              </a:rPr>
              <a:t>Nghe</a:t>
            </a:r>
            <a:r>
              <a:rPr lang="en-US" sz="2400" b="1" dirty="0">
                <a:latin typeface="Arial-SGK-TV" pitchFamily="2" charset="0"/>
                <a:cs typeface="Arial-SGK-TV" pitchFamily="2" charset="0"/>
              </a:rPr>
              <a:t> – </a:t>
            </a:r>
            <a:r>
              <a:rPr lang="en-US" sz="2400" b="1" dirty="0" err="1">
                <a:latin typeface="Arial-SGK-TV" pitchFamily="2" charset="0"/>
                <a:cs typeface="Arial-SGK-TV" pitchFamily="2" charset="0"/>
              </a:rPr>
              <a:t>nói</a:t>
            </a:r>
            <a:endParaRPr lang="en-US" sz="2400" b="1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8831" y="1318883"/>
            <a:ext cx="3289482" cy="24328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84468" y="1181376"/>
            <a:ext cx="2885023" cy="263581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164129" y="859464"/>
            <a:ext cx="48157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err="1">
                <a:solidFill>
                  <a:srgbClr val="198ECF"/>
                </a:solidFill>
                <a:latin typeface="Arial-SGK-TV" pitchFamily="2" charset="0"/>
                <a:cs typeface="Arial-SGK-TV" pitchFamily="2" charset="0"/>
              </a:rPr>
              <a:t>Học</a:t>
            </a:r>
            <a:r>
              <a:rPr lang="en-US" sz="2400" b="1" i="1" dirty="0">
                <a:solidFill>
                  <a:srgbClr val="198EC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i="1" dirty="0" err="1">
                <a:solidFill>
                  <a:srgbClr val="198ECF"/>
                </a:solidFill>
                <a:latin typeface="Arial-SGK-TV" pitchFamily="2" charset="0"/>
                <a:cs typeface="Arial-SGK-TV" pitchFamily="2" charset="0"/>
              </a:rPr>
              <a:t>trò</a:t>
            </a:r>
            <a:r>
              <a:rPr lang="en-US" sz="2400" b="1" i="1" dirty="0">
                <a:solidFill>
                  <a:srgbClr val="198EC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i="1" dirty="0" err="1">
                <a:solidFill>
                  <a:srgbClr val="198ECF"/>
                </a:solidFill>
                <a:latin typeface="Arial-SGK-TV" pitchFamily="2" charset="0"/>
                <a:cs typeface="Arial-SGK-TV" pitchFamily="2" charset="0"/>
              </a:rPr>
              <a:t>của</a:t>
            </a:r>
            <a:r>
              <a:rPr lang="en-US" sz="2400" b="1" i="1" dirty="0">
                <a:solidFill>
                  <a:srgbClr val="198EC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i="1" dirty="0" err="1">
                <a:solidFill>
                  <a:srgbClr val="198ECF"/>
                </a:solidFill>
                <a:latin typeface="Arial-SGK-TV" pitchFamily="2" charset="0"/>
                <a:cs typeface="Arial-SGK-TV" pitchFamily="2" charset="0"/>
              </a:rPr>
              <a:t>cô</a:t>
            </a:r>
            <a:r>
              <a:rPr lang="en-US" sz="2400" b="1" i="1" dirty="0">
                <a:solidFill>
                  <a:srgbClr val="198EC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i="1" dirty="0" err="1">
                <a:solidFill>
                  <a:srgbClr val="198ECF"/>
                </a:solidFill>
                <a:latin typeface="Arial-SGK-TV" pitchFamily="2" charset="0"/>
                <a:cs typeface="Arial-SGK-TV" pitchFamily="2" charset="0"/>
              </a:rPr>
              <a:t>giáo</a:t>
            </a:r>
            <a:r>
              <a:rPr lang="en-US" sz="2400" b="1" i="1" dirty="0">
                <a:solidFill>
                  <a:srgbClr val="198EC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i="1" dirty="0" err="1">
                <a:solidFill>
                  <a:srgbClr val="198ECF"/>
                </a:solidFill>
                <a:latin typeface="Arial-SGK-TV" pitchFamily="2" charset="0"/>
                <a:cs typeface="Arial-SGK-TV" pitchFamily="2" charset="0"/>
              </a:rPr>
              <a:t>chim</a:t>
            </a:r>
            <a:r>
              <a:rPr lang="en-US" sz="2400" b="1" i="1" dirty="0">
                <a:solidFill>
                  <a:srgbClr val="198EC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i="1" dirty="0" err="1">
                <a:solidFill>
                  <a:srgbClr val="198ECF"/>
                </a:solidFill>
                <a:latin typeface="Arial-SGK-TV" pitchFamily="2" charset="0"/>
                <a:cs typeface="Arial-SGK-TV" pitchFamily="2" charset="0"/>
              </a:rPr>
              <a:t>khách</a:t>
            </a:r>
            <a:endParaRPr lang="en-US" sz="2400" b="1" i="1" dirty="0">
              <a:solidFill>
                <a:srgbClr val="198ECF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1053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789" y="1125415"/>
            <a:ext cx="7371471" cy="532462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59333" y="202085"/>
            <a:ext cx="617226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 err="1" smtClean="0">
                <a:solidFill>
                  <a:srgbClr val="F37021"/>
                </a:solidFill>
                <a:latin typeface="Arial-SGK-TV" pitchFamily="2" charset="0"/>
                <a:cs typeface="Arial-SGK-TV" pitchFamily="2" charset="0"/>
              </a:rPr>
              <a:t>Mái</a:t>
            </a:r>
            <a:r>
              <a:rPr lang="en-US" sz="4800" b="1" dirty="0" smtClean="0">
                <a:solidFill>
                  <a:srgbClr val="F3702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b="1" dirty="0" err="1" smtClean="0">
                <a:solidFill>
                  <a:srgbClr val="F37021"/>
                </a:solidFill>
                <a:latin typeface="Arial-SGK-TV" pitchFamily="2" charset="0"/>
                <a:cs typeface="Arial-SGK-TV" pitchFamily="2" charset="0"/>
              </a:rPr>
              <a:t>trường</a:t>
            </a:r>
            <a:r>
              <a:rPr lang="en-US" sz="4800" b="1" dirty="0" smtClean="0">
                <a:solidFill>
                  <a:srgbClr val="F3702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b="1" dirty="0" err="1" smtClean="0">
                <a:solidFill>
                  <a:srgbClr val="F37021"/>
                </a:solidFill>
                <a:latin typeface="Arial-SGK-TV" pitchFamily="2" charset="0"/>
                <a:cs typeface="Arial-SGK-TV" pitchFamily="2" charset="0"/>
              </a:rPr>
              <a:t>mến</a:t>
            </a:r>
            <a:r>
              <a:rPr lang="en-US" sz="4800" b="1" dirty="0" smtClean="0">
                <a:solidFill>
                  <a:srgbClr val="F3702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b="1" dirty="0" err="1" smtClean="0">
                <a:solidFill>
                  <a:srgbClr val="F37021"/>
                </a:solidFill>
                <a:latin typeface="Arial-SGK-TV" pitchFamily="2" charset="0"/>
                <a:cs typeface="Arial-SGK-TV" pitchFamily="2" charset="0"/>
              </a:rPr>
              <a:t>yêu</a:t>
            </a:r>
            <a:endParaRPr lang="en-US" sz="4800" b="1" dirty="0">
              <a:solidFill>
                <a:srgbClr val="F37021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55152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23619" y="1367815"/>
            <a:ext cx="6469805" cy="478495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72" y="120383"/>
            <a:ext cx="714375" cy="7143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55742" y="367562"/>
            <a:ext cx="17556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Arial-SGK-TV" pitchFamily="2" charset="0"/>
                <a:cs typeface="Arial-SGK-TV" pitchFamily="2" charset="0"/>
              </a:rPr>
              <a:t>Nghe</a:t>
            </a:r>
            <a:r>
              <a:rPr lang="en-US" sz="2400" b="1" dirty="0">
                <a:latin typeface="Arial-SGK-TV" pitchFamily="2" charset="0"/>
                <a:cs typeface="Arial-SGK-TV" pitchFamily="2" charset="0"/>
              </a:rPr>
              <a:t> – </a:t>
            </a:r>
            <a:r>
              <a:rPr lang="en-US" sz="2400" b="1" dirty="0" err="1">
                <a:latin typeface="Arial-SGK-TV" pitchFamily="2" charset="0"/>
                <a:cs typeface="Arial-SGK-TV" pitchFamily="2" charset="0"/>
              </a:rPr>
              <a:t>nói</a:t>
            </a:r>
            <a:endParaRPr lang="en-US" sz="24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64129" y="859464"/>
            <a:ext cx="48157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err="1">
                <a:solidFill>
                  <a:srgbClr val="198ECF"/>
                </a:solidFill>
                <a:latin typeface="Arial-SGK-TV" pitchFamily="2" charset="0"/>
                <a:cs typeface="Arial-SGK-TV" pitchFamily="2" charset="0"/>
              </a:rPr>
              <a:t>Học</a:t>
            </a:r>
            <a:r>
              <a:rPr lang="en-US" sz="2400" b="1" i="1" dirty="0">
                <a:solidFill>
                  <a:srgbClr val="198EC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i="1" dirty="0" err="1">
                <a:solidFill>
                  <a:srgbClr val="198ECF"/>
                </a:solidFill>
                <a:latin typeface="Arial-SGK-TV" pitchFamily="2" charset="0"/>
                <a:cs typeface="Arial-SGK-TV" pitchFamily="2" charset="0"/>
              </a:rPr>
              <a:t>trò</a:t>
            </a:r>
            <a:r>
              <a:rPr lang="en-US" sz="2400" b="1" i="1" dirty="0">
                <a:solidFill>
                  <a:srgbClr val="198EC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i="1" dirty="0" err="1">
                <a:solidFill>
                  <a:srgbClr val="198ECF"/>
                </a:solidFill>
                <a:latin typeface="Arial-SGK-TV" pitchFamily="2" charset="0"/>
                <a:cs typeface="Arial-SGK-TV" pitchFamily="2" charset="0"/>
              </a:rPr>
              <a:t>của</a:t>
            </a:r>
            <a:r>
              <a:rPr lang="en-US" sz="2400" b="1" i="1" dirty="0">
                <a:solidFill>
                  <a:srgbClr val="198EC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i="1" dirty="0" err="1">
                <a:solidFill>
                  <a:srgbClr val="198ECF"/>
                </a:solidFill>
                <a:latin typeface="Arial-SGK-TV" pitchFamily="2" charset="0"/>
                <a:cs typeface="Arial-SGK-TV" pitchFamily="2" charset="0"/>
              </a:rPr>
              <a:t>cô</a:t>
            </a:r>
            <a:r>
              <a:rPr lang="en-US" sz="2400" b="1" i="1" dirty="0">
                <a:solidFill>
                  <a:srgbClr val="198EC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i="1" dirty="0" err="1">
                <a:solidFill>
                  <a:srgbClr val="198ECF"/>
                </a:solidFill>
                <a:latin typeface="Arial-SGK-TV" pitchFamily="2" charset="0"/>
                <a:cs typeface="Arial-SGK-TV" pitchFamily="2" charset="0"/>
              </a:rPr>
              <a:t>giáo</a:t>
            </a:r>
            <a:r>
              <a:rPr lang="en-US" sz="2400" b="1" i="1" dirty="0">
                <a:solidFill>
                  <a:srgbClr val="198EC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i="1" dirty="0" err="1">
                <a:solidFill>
                  <a:srgbClr val="198ECF"/>
                </a:solidFill>
                <a:latin typeface="Arial-SGK-TV" pitchFamily="2" charset="0"/>
                <a:cs typeface="Arial-SGK-TV" pitchFamily="2" charset="0"/>
              </a:rPr>
              <a:t>chim</a:t>
            </a:r>
            <a:r>
              <a:rPr lang="en-US" sz="2400" b="1" i="1" dirty="0">
                <a:solidFill>
                  <a:srgbClr val="198EC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i="1" dirty="0" err="1">
                <a:solidFill>
                  <a:srgbClr val="198ECF"/>
                </a:solidFill>
                <a:latin typeface="Arial-SGK-TV" pitchFamily="2" charset="0"/>
                <a:cs typeface="Arial-SGK-TV" pitchFamily="2" charset="0"/>
              </a:rPr>
              <a:t>khách</a:t>
            </a:r>
            <a:endParaRPr lang="en-US" sz="2400" b="1" i="1" dirty="0">
              <a:solidFill>
                <a:srgbClr val="198ECF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4112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8356" y="850870"/>
            <a:ext cx="6067287" cy="554320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72" y="120383"/>
            <a:ext cx="714375" cy="7143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55742" y="367562"/>
            <a:ext cx="17556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Arial-SGK-TV" pitchFamily="2" charset="0"/>
                <a:cs typeface="Arial-SGK-TV" pitchFamily="2" charset="0"/>
              </a:rPr>
              <a:t>Nghe</a:t>
            </a:r>
            <a:r>
              <a:rPr lang="en-US" sz="2400" b="1" dirty="0">
                <a:latin typeface="Arial-SGK-TV" pitchFamily="2" charset="0"/>
                <a:cs typeface="Arial-SGK-TV" pitchFamily="2" charset="0"/>
              </a:rPr>
              <a:t> – </a:t>
            </a:r>
            <a:r>
              <a:rPr lang="en-US" sz="2400" b="1" dirty="0" err="1">
                <a:latin typeface="Arial-SGK-TV" pitchFamily="2" charset="0"/>
                <a:cs typeface="Arial-SGK-TV" pitchFamily="2" charset="0"/>
              </a:rPr>
              <a:t>nói</a:t>
            </a:r>
            <a:endParaRPr lang="en-US" sz="24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64129" y="859464"/>
            <a:ext cx="48157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err="1">
                <a:solidFill>
                  <a:srgbClr val="198ECF"/>
                </a:solidFill>
                <a:latin typeface="Arial-SGK-TV" pitchFamily="2" charset="0"/>
                <a:cs typeface="Arial-SGK-TV" pitchFamily="2" charset="0"/>
              </a:rPr>
              <a:t>Học</a:t>
            </a:r>
            <a:r>
              <a:rPr lang="en-US" sz="2400" b="1" i="1" dirty="0">
                <a:solidFill>
                  <a:srgbClr val="198EC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i="1" dirty="0" err="1">
                <a:solidFill>
                  <a:srgbClr val="198ECF"/>
                </a:solidFill>
                <a:latin typeface="Arial-SGK-TV" pitchFamily="2" charset="0"/>
                <a:cs typeface="Arial-SGK-TV" pitchFamily="2" charset="0"/>
              </a:rPr>
              <a:t>trò</a:t>
            </a:r>
            <a:r>
              <a:rPr lang="en-US" sz="2400" b="1" i="1" dirty="0">
                <a:solidFill>
                  <a:srgbClr val="198EC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i="1" dirty="0" err="1">
                <a:solidFill>
                  <a:srgbClr val="198ECF"/>
                </a:solidFill>
                <a:latin typeface="Arial-SGK-TV" pitchFamily="2" charset="0"/>
                <a:cs typeface="Arial-SGK-TV" pitchFamily="2" charset="0"/>
              </a:rPr>
              <a:t>của</a:t>
            </a:r>
            <a:r>
              <a:rPr lang="en-US" sz="2400" b="1" i="1" dirty="0">
                <a:solidFill>
                  <a:srgbClr val="198EC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i="1" dirty="0" err="1">
                <a:solidFill>
                  <a:srgbClr val="198ECF"/>
                </a:solidFill>
                <a:latin typeface="Arial-SGK-TV" pitchFamily="2" charset="0"/>
                <a:cs typeface="Arial-SGK-TV" pitchFamily="2" charset="0"/>
              </a:rPr>
              <a:t>cô</a:t>
            </a:r>
            <a:r>
              <a:rPr lang="en-US" sz="2400" b="1" i="1" dirty="0">
                <a:solidFill>
                  <a:srgbClr val="198EC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i="1" dirty="0" err="1">
                <a:solidFill>
                  <a:srgbClr val="198ECF"/>
                </a:solidFill>
                <a:latin typeface="Arial-SGK-TV" pitchFamily="2" charset="0"/>
                <a:cs typeface="Arial-SGK-TV" pitchFamily="2" charset="0"/>
              </a:rPr>
              <a:t>giáo</a:t>
            </a:r>
            <a:r>
              <a:rPr lang="en-US" sz="2400" b="1" i="1" dirty="0">
                <a:solidFill>
                  <a:srgbClr val="198EC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i="1" dirty="0" err="1">
                <a:solidFill>
                  <a:srgbClr val="198ECF"/>
                </a:solidFill>
                <a:latin typeface="Arial-SGK-TV" pitchFamily="2" charset="0"/>
                <a:cs typeface="Arial-SGK-TV" pitchFamily="2" charset="0"/>
              </a:rPr>
              <a:t>chim</a:t>
            </a:r>
            <a:r>
              <a:rPr lang="en-US" sz="2400" b="1" i="1" dirty="0">
                <a:solidFill>
                  <a:srgbClr val="198EC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i="1" dirty="0" err="1">
                <a:solidFill>
                  <a:srgbClr val="198ECF"/>
                </a:solidFill>
                <a:latin typeface="Arial-SGK-TV" pitchFamily="2" charset="0"/>
                <a:cs typeface="Arial-SGK-TV" pitchFamily="2" charset="0"/>
              </a:rPr>
              <a:t>khách</a:t>
            </a:r>
            <a:endParaRPr lang="en-US" sz="2400" b="1" i="1" dirty="0">
              <a:solidFill>
                <a:srgbClr val="198ECF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3311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641" b="5937"/>
          <a:stretch/>
        </p:blipFill>
        <p:spPr>
          <a:xfrm>
            <a:off x="2051894" y="1351366"/>
            <a:ext cx="5340426" cy="510118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72" y="120383"/>
            <a:ext cx="714375" cy="7143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55742" y="367562"/>
            <a:ext cx="17556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Arial-SGK-TV" pitchFamily="2" charset="0"/>
                <a:cs typeface="Arial-SGK-TV" pitchFamily="2" charset="0"/>
              </a:rPr>
              <a:t>Nghe</a:t>
            </a:r>
            <a:r>
              <a:rPr lang="en-US" sz="2400" b="1" dirty="0">
                <a:latin typeface="Arial-SGK-TV" pitchFamily="2" charset="0"/>
                <a:cs typeface="Arial-SGK-TV" pitchFamily="2" charset="0"/>
              </a:rPr>
              <a:t> – </a:t>
            </a:r>
            <a:r>
              <a:rPr lang="en-US" sz="2400" b="1" dirty="0" err="1">
                <a:latin typeface="Arial-SGK-TV" pitchFamily="2" charset="0"/>
                <a:cs typeface="Arial-SGK-TV" pitchFamily="2" charset="0"/>
              </a:rPr>
              <a:t>nói</a:t>
            </a:r>
            <a:endParaRPr lang="en-US" sz="24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64129" y="859464"/>
            <a:ext cx="48157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err="1">
                <a:solidFill>
                  <a:srgbClr val="198ECF"/>
                </a:solidFill>
                <a:latin typeface="Arial-SGK-TV" pitchFamily="2" charset="0"/>
                <a:cs typeface="Arial-SGK-TV" pitchFamily="2" charset="0"/>
              </a:rPr>
              <a:t>Học</a:t>
            </a:r>
            <a:r>
              <a:rPr lang="en-US" sz="2400" b="1" i="1" dirty="0">
                <a:solidFill>
                  <a:srgbClr val="198EC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i="1" dirty="0" err="1">
                <a:solidFill>
                  <a:srgbClr val="198ECF"/>
                </a:solidFill>
                <a:latin typeface="Arial-SGK-TV" pitchFamily="2" charset="0"/>
                <a:cs typeface="Arial-SGK-TV" pitchFamily="2" charset="0"/>
              </a:rPr>
              <a:t>trò</a:t>
            </a:r>
            <a:r>
              <a:rPr lang="en-US" sz="2400" b="1" i="1" dirty="0">
                <a:solidFill>
                  <a:srgbClr val="198EC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i="1" dirty="0" err="1">
                <a:solidFill>
                  <a:srgbClr val="198ECF"/>
                </a:solidFill>
                <a:latin typeface="Arial-SGK-TV" pitchFamily="2" charset="0"/>
                <a:cs typeface="Arial-SGK-TV" pitchFamily="2" charset="0"/>
              </a:rPr>
              <a:t>của</a:t>
            </a:r>
            <a:r>
              <a:rPr lang="en-US" sz="2400" b="1" i="1" dirty="0">
                <a:solidFill>
                  <a:srgbClr val="198EC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i="1" dirty="0" err="1">
                <a:solidFill>
                  <a:srgbClr val="198ECF"/>
                </a:solidFill>
                <a:latin typeface="Arial-SGK-TV" pitchFamily="2" charset="0"/>
                <a:cs typeface="Arial-SGK-TV" pitchFamily="2" charset="0"/>
              </a:rPr>
              <a:t>cô</a:t>
            </a:r>
            <a:r>
              <a:rPr lang="en-US" sz="2400" b="1" i="1" dirty="0">
                <a:solidFill>
                  <a:srgbClr val="198EC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i="1" dirty="0" err="1">
                <a:solidFill>
                  <a:srgbClr val="198ECF"/>
                </a:solidFill>
                <a:latin typeface="Arial-SGK-TV" pitchFamily="2" charset="0"/>
                <a:cs typeface="Arial-SGK-TV" pitchFamily="2" charset="0"/>
              </a:rPr>
              <a:t>giáo</a:t>
            </a:r>
            <a:r>
              <a:rPr lang="en-US" sz="2400" b="1" i="1" dirty="0">
                <a:solidFill>
                  <a:srgbClr val="198EC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i="1" dirty="0" err="1">
                <a:solidFill>
                  <a:srgbClr val="198ECF"/>
                </a:solidFill>
                <a:latin typeface="Arial-SGK-TV" pitchFamily="2" charset="0"/>
                <a:cs typeface="Arial-SGK-TV" pitchFamily="2" charset="0"/>
              </a:rPr>
              <a:t>chim</a:t>
            </a:r>
            <a:r>
              <a:rPr lang="en-US" sz="2400" b="1" i="1" dirty="0">
                <a:solidFill>
                  <a:srgbClr val="198EC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i="1" dirty="0" err="1">
                <a:solidFill>
                  <a:srgbClr val="198ECF"/>
                </a:solidFill>
                <a:latin typeface="Arial-SGK-TV" pitchFamily="2" charset="0"/>
                <a:cs typeface="Arial-SGK-TV" pitchFamily="2" charset="0"/>
              </a:rPr>
              <a:t>khách</a:t>
            </a:r>
            <a:endParaRPr lang="en-US" sz="2400" b="1" i="1" dirty="0">
              <a:solidFill>
                <a:srgbClr val="198ECF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8590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5742" y="598394"/>
            <a:ext cx="6115369" cy="5675204"/>
          </a:xfrm>
          <a:prstGeom prst="round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72" y="120383"/>
            <a:ext cx="714375" cy="7143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55742" y="367562"/>
            <a:ext cx="17556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Arial-SGK-TV" pitchFamily="2" charset="0"/>
                <a:cs typeface="Arial-SGK-TV" pitchFamily="2" charset="0"/>
              </a:rPr>
              <a:t>Nghe</a:t>
            </a:r>
            <a:r>
              <a:rPr lang="en-US" sz="2400" b="1" dirty="0">
                <a:latin typeface="Arial-SGK-TV" pitchFamily="2" charset="0"/>
                <a:cs typeface="Arial-SGK-TV" pitchFamily="2" charset="0"/>
              </a:rPr>
              <a:t> – </a:t>
            </a:r>
            <a:r>
              <a:rPr lang="en-US" sz="2400" b="1" dirty="0" err="1">
                <a:latin typeface="Arial-SGK-TV" pitchFamily="2" charset="0"/>
                <a:cs typeface="Arial-SGK-TV" pitchFamily="2" charset="0"/>
              </a:rPr>
              <a:t>nói</a:t>
            </a:r>
            <a:endParaRPr lang="en-US" sz="24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64129" y="859464"/>
            <a:ext cx="48157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err="1">
                <a:solidFill>
                  <a:srgbClr val="198ECF"/>
                </a:solidFill>
                <a:latin typeface="Arial-SGK-TV" pitchFamily="2" charset="0"/>
                <a:cs typeface="Arial-SGK-TV" pitchFamily="2" charset="0"/>
              </a:rPr>
              <a:t>Học</a:t>
            </a:r>
            <a:r>
              <a:rPr lang="en-US" sz="2400" b="1" i="1" dirty="0">
                <a:solidFill>
                  <a:srgbClr val="198EC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i="1" dirty="0" err="1">
                <a:solidFill>
                  <a:srgbClr val="198ECF"/>
                </a:solidFill>
                <a:latin typeface="Arial-SGK-TV" pitchFamily="2" charset="0"/>
                <a:cs typeface="Arial-SGK-TV" pitchFamily="2" charset="0"/>
              </a:rPr>
              <a:t>trò</a:t>
            </a:r>
            <a:r>
              <a:rPr lang="en-US" sz="2400" b="1" i="1" dirty="0">
                <a:solidFill>
                  <a:srgbClr val="198EC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i="1" dirty="0" err="1">
                <a:solidFill>
                  <a:srgbClr val="198ECF"/>
                </a:solidFill>
                <a:latin typeface="Arial-SGK-TV" pitchFamily="2" charset="0"/>
                <a:cs typeface="Arial-SGK-TV" pitchFamily="2" charset="0"/>
              </a:rPr>
              <a:t>của</a:t>
            </a:r>
            <a:r>
              <a:rPr lang="en-US" sz="2400" b="1" i="1" dirty="0">
                <a:solidFill>
                  <a:srgbClr val="198EC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i="1" dirty="0" err="1">
                <a:solidFill>
                  <a:srgbClr val="198ECF"/>
                </a:solidFill>
                <a:latin typeface="Arial-SGK-TV" pitchFamily="2" charset="0"/>
                <a:cs typeface="Arial-SGK-TV" pitchFamily="2" charset="0"/>
              </a:rPr>
              <a:t>cô</a:t>
            </a:r>
            <a:r>
              <a:rPr lang="en-US" sz="2400" b="1" i="1" dirty="0">
                <a:solidFill>
                  <a:srgbClr val="198EC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i="1" dirty="0" err="1">
                <a:solidFill>
                  <a:srgbClr val="198ECF"/>
                </a:solidFill>
                <a:latin typeface="Arial-SGK-TV" pitchFamily="2" charset="0"/>
                <a:cs typeface="Arial-SGK-TV" pitchFamily="2" charset="0"/>
              </a:rPr>
              <a:t>giáo</a:t>
            </a:r>
            <a:r>
              <a:rPr lang="en-US" sz="2400" b="1" i="1" dirty="0">
                <a:solidFill>
                  <a:srgbClr val="198EC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i="1" dirty="0" err="1">
                <a:solidFill>
                  <a:srgbClr val="198ECF"/>
                </a:solidFill>
                <a:latin typeface="Arial-SGK-TV" pitchFamily="2" charset="0"/>
                <a:cs typeface="Arial-SGK-TV" pitchFamily="2" charset="0"/>
              </a:rPr>
              <a:t>chim</a:t>
            </a:r>
            <a:r>
              <a:rPr lang="en-US" sz="2400" b="1" i="1" dirty="0">
                <a:solidFill>
                  <a:srgbClr val="198EC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i="1" dirty="0" err="1">
                <a:solidFill>
                  <a:srgbClr val="198ECF"/>
                </a:solidFill>
                <a:latin typeface="Arial-SGK-TV" pitchFamily="2" charset="0"/>
                <a:cs typeface="Arial-SGK-TV" pitchFamily="2" charset="0"/>
              </a:rPr>
              <a:t>khách</a:t>
            </a:r>
            <a:endParaRPr lang="en-US" sz="2400" b="1" i="1" dirty="0">
              <a:solidFill>
                <a:srgbClr val="198ECF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4420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49796" y="3749701"/>
            <a:ext cx="2379841" cy="20870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0657" y="1069041"/>
            <a:ext cx="2745364" cy="20304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72" y="120383"/>
            <a:ext cx="714375" cy="7143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94422" y="1009290"/>
            <a:ext cx="2301960" cy="21031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53587" y="3418237"/>
            <a:ext cx="2583629" cy="239766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55742" y="367562"/>
            <a:ext cx="17556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Arial-SGK-TV" pitchFamily="2" charset="0"/>
                <a:cs typeface="Arial-SGK-TV" pitchFamily="2" charset="0"/>
              </a:rPr>
              <a:t>Nghe</a:t>
            </a:r>
            <a:r>
              <a:rPr lang="en-US" sz="2400" b="1" dirty="0">
                <a:latin typeface="Arial-SGK-TV" pitchFamily="2" charset="0"/>
                <a:cs typeface="Arial-SGK-TV" pitchFamily="2" charset="0"/>
              </a:rPr>
              <a:t> – </a:t>
            </a:r>
            <a:r>
              <a:rPr lang="en-US" sz="2400" b="1" dirty="0" err="1">
                <a:latin typeface="Arial-SGK-TV" pitchFamily="2" charset="0"/>
                <a:cs typeface="Arial-SGK-TV" pitchFamily="2" charset="0"/>
              </a:rPr>
              <a:t>nói</a:t>
            </a:r>
            <a:endParaRPr lang="en-US" sz="24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03423" y="3131139"/>
            <a:ext cx="25836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>
                <a:latin typeface="Arial-SGK-TV" pitchFamily="2" charset="0"/>
                <a:cs typeface="Arial-SGK-TV" pitchFamily="2" charset="0"/>
              </a:rPr>
              <a:t>Chích chòe, chim sẻ và tu hú làm gì trong giờ học làm tổ?</a:t>
            </a:r>
            <a:endParaRPr lang="en-US" sz="16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081510" y="3115166"/>
            <a:ext cx="30943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>
                <a:latin typeface="Arial-SGK-TV" pitchFamily="2" charset="0"/>
                <a:cs typeface="Arial-SGK-TV" pitchFamily="2" charset="0"/>
              </a:rPr>
              <a:t>Học xong, chích chòe làm được một chiếc tổ như thế nào?</a:t>
            </a:r>
            <a:endParaRPr lang="en-US" sz="16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403424" y="5828654"/>
            <a:ext cx="25298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>
                <a:latin typeface="Arial-SGK-TV" pitchFamily="2" charset="0"/>
                <a:cs typeface="Arial-SGK-TV" pitchFamily="2" charset="0"/>
              </a:rPr>
              <a:t>Sẻ và tu hú làm gì sau buổi học?</a:t>
            </a:r>
            <a:endParaRPr lang="en-US" sz="16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135303" y="5841065"/>
            <a:ext cx="25836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>
                <a:latin typeface="Arial-SGK-TV" pitchFamily="2" charset="0"/>
                <a:cs typeface="Arial-SGK-TV" pitchFamily="2" charset="0"/>
              </a:rPr>
              <a:t>Cô giáo nhận xét thế nào về ba bạn?</a:t>
            </a:r>
            <a:endParaRPr lang="en-US" sz="16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1212052" y="3185065"/>
            <a:ext cx="237744" cy="237744"/>
          </a:xfrm>
          <a:prstGeom prst="ellipse">
            <a:avLst/>
          </a:prstGeom>
          <a:solidFill>
            <a:srgbClr val="B8CF3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1</a:t>
            </a:r>
          </a:p>
        </p:txBody>
      </p:sp>
      <p:sp>
        <p:nvSpPr>
          <p:cNvPr id="17" name="Oval 16"/>
          <p:cNvSpPr/>
          <p:nvPr/>
        </p:nvSpPr>
        <p:spPr>
          <a:xfrm>
            <a:off x="4886359" y="3166141"/>
            <a:ext cx="237744" cy="237744"/>
          </a:xfrm>
          <a:prstGeom prst="ellipse">
            <a:avLst/>
          </a:prstGeom>
          <a:solidFill>
            <a:srgbClr val="B8CF3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2</a:t>
            </a:r>
          </a:p>
        </p:txBody>
      </p:sp>
      <p:sp>
        <p:nvSpPr>
          <p:cNvPr id="18" name="Oval 17"/>
          <p:cNvSpPr/>
          <p:nvPr/>
        </p:nvSpPr>
        <p:spPr>
          <a:xfrm>
            <a:off x="1212052" y="5895708"/>
            <a:ext cx="237744" cy="237744"/>
          </a:xfrm>
          <a:prstGeom prst="ellipse">
            <a:avLst/>
          </a:prstGeom>
          <a:solidFill>
            <a:srgbClr val="B8CF3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3</a:t>
            </a:r>
          </a:p>
        </p:txBody>
      </p:sp>
      <p:sp>
        <p:nvSpPr>
          <p:cNvPr id="19" name="Oval 18"/>
          <p:cNvSpPr/>
          <p:nvPr/>
        </p:nvSpPr>
        <p:spPr>
          <a:xfrm>
            <a:off x="4934620" y="5852821"/>
            <a:ext cx="237744" cy="237744"/>
          </a:xfrm>
          <a:prstGeom prst="ellipse">
            <a:avLst/>
          </a:prstGeom>
          <a:solidFill>
            <a:srgbClr val="B8CF3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4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64129" y="859464"/>
            <a:ext cx="48157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err="1">
                <a:solidFill>
                  <a:srgbClr val="198ECF"/>
                </a:solidFill>
                <a:latin typeface="Arial-SGK-TV" pitchFamily="2" charset="0"/>
                <a:cs typeface="Arial-SGK-TV" pitchFamily="2" charset="0"/>
              </a:rPr>
              <a:t>Học</a:t>
            </a:r>
            <a:r>
              <a:rPr lang="en-US" sz="2400" b="1" i="1" dirty="0">
                <a:solidFill>
                  <a:srgbClr val="198EC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i="1" dirty="0" err="1">
                <a:solidFill>
                  <a:srgbClr val="198ECF"/>
                </a:solidFill>
                <a:latin typeface="Arial-SGK-TV" pitchFamily="2" charset="0"/>
                <a:cs typeface="Arial-SGK-TV" pitchFamily="2" charset="0"/>
              </a:rPr>
              <a:t>trò</a:t>
            </a:r>
            <a:r>
              <a:rPr lang="en-US" sz="2400" b="1" i="1" dirty="0">
                <a:solidFill>
                  <a:srgbClr val="198EC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i="1" dirty="0" err="1">
                <a:solidFill>
                  <a:srgbClr val="198ECF"/>
                </a:solidFill>
                <a:latin typeface="Arial-SGK-TV" pitchFamily="2" charset="0"/>
                <a:cs typeface="Arial-SGK-TV" pitchFamily="2" charset="0"/>
              </a:rPr>
              <a:t>của</a:t>
            </a:r>
            <a:r>
              <a:rPr lang="en-US" sz="2400" b="1" i="1" dirty="0">
                <a:solidFill>
                  <a:srgbClr val="198EC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i="1" dirty="0" err="1">
                <a:solidFill>
                  <a:srgbClr val="198ECF"/>
                </a:solidFill>
                <a:latin typeface="Arial-SGK-TV" pitchFamily="2" charset="0"/>
                <a:cs typeface="Arial-SGK-TV" pitchFamily="2" charset="0"/>
              </a:rPr>
              <a:t>cô</a:t>
            </a:r>
            <a:r>
              <a:rPr lang="en-US" sz="2400" b="1" i="1" dirty="0">
                <a:solidFill>
                  <a:srgbClr val="198EC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i="1" dirty="0" err="1">
                <a:solidFill>
                  <a:srgbClr val="198ECF"/>
                </a:solidFill>
                <a:latin typeface="Arial-SGK-TV" pitchFamily="2" charset="0"/>
                <a:cs typeface="Arial-SGK-TV" pitchFamily="2" charset="0"/>
              </a:rPr>
              <a:t>giáo</a:t>
            </a:r>
            <a:r>
              <a:rPr lang="en-US" sz="2400" b="1" i="1" dirty="0">
                <a:solidFill>
                  <a:srgbClr val="198EC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i="1" dirty="0" err="1">
                <a:solidFill>
                  <a:srgbClr val="198ECF"/>
                </a:solidFill>
                <a:latin typeface="Arial-SGK-TV" pitchFamily="2" charset="0"/>
                <a:cs typeface="Arial-SGK-TV" pitchFamily="2" charset="0"/>
              </a:rPr>
              <a:t>chim</a:t>
            </a:r>
            <a:r>
              <a:rPr lang="en-US" sz="2400" b="1" i="1" dirty="0">
                <a:solidFill>
                  <a:srgbClr val="198EC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i="1" dirty="0" err="1">
                <a:solidFill>
                  <a:srgbClr val="198ECF"/>
                </a:solidFill>
                <a:latin typeface="Arial-SGK-TV" pitchFamily="2" charset="0"/>
                <a:cs typeface="Arial-SGK-TV" pitchFamily="2" charset="0"/>
              </a:rPr>
              <a:t>khách</a:t>
            </a:r>
            <a:endParaRPr lang="en-US" sz="2400" b="1" i="1" dirty="0">
              <a:solidFill>
                <a:srgbClr val="198ECF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4750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/>
      <p:bldP spid="13" grpId="0"/>
      <p:bldP spid="14" grpId="0"/>
      <p:bldP spid="15" grpId="0"/>
      <p:bldP spid="16" grpId="0" animBg="1"/>
      <p:bldP spid="17" grpId="0" animBg="1"/>
      <p:bldP spid="18" grpId="0" animBg="1"/>
      <p:bldP spid="19" grpId="0" animBg="1"/>
      <p:bldP spid="2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72" y="120383"/>
            <a:ext cx="714375" cy="7143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55742" y="367562"/>
            <a:ext cx="17556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Arial-SGK-TV" pitchFamily="2" charset="0"/>
                <a:cs typeface="Arial-SGK-TV" pitchFamily="2" charset="0"/>
              </a:rPr>
              <a:t>Nghe</a:t>
            </a:r>
            <a:r>
              <a:rPr lang="en-US" sz="2400" b="1" dirty="0">
                <a:latin typeface="Arial-SGK-TV" pitchFamily="2" charset="0"/>
                <a:cs typeface="Arial-SGK-TV" pitchFamily="2" charset="0"/>
              </a:rPr>
              <a:t> – </a:t>
            </a:r>
            <a:r>
              <a:rPr lang="en-US" sz="2400" b="1" dirty="0" err="1">
                <a:latin typeface="Arial-SGK-TV" pitchFamily="2" charset="0"/>
                <a:cs typeface="Arial-SGK-TV" pitchFamily="2" charset="0"/>
              </a:rPr>
              <a:t>nói</a:t>
            </a:r>
            <a:endParaRPr lang="en-US" sz="2400" b="1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23274" y="1063562"/>
            <a:ext cx="5771082" cy="42681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62287" y="5447578"/>
            <a:ext cx="44175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400">
                <a:latin typeface="Arial-SGK-TV" pitchFamily="2" charset="0"/>
                <a:cs typeface="Arial-SGK-TV" pitchFamily="2" charset="0"/>
              </a:rPr>
              <a:t>Chích chòe, chim sẻ và tu hú làm gì trong giờ học làm tổ?</a:t>
            </a:r>
            <a:endParaRPr lang="en-US" altLang="zh-CN" sz="2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2215842" y="5497316"/>
            <a:ext cx="411480" cy="411480"/>
          </a:xfrm>
          <a:prstGeom prst="ellipse">
            <a:avLst/>
          </a:prstGeom>
          <a:solidFill>
            <a:srgbClr val="B8CF3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164129" y="859464"/>
            <a:ext cx="48157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err="1">
                <a:solidFill>
                  <a:srgbClr val="198ECF"/>
                </a:solidFill>
                <a:latin typeface="Arial-SGK-TV" pitchFamily="2" charset="0"/>
                <a:cs typeface="Arial-SGK-TV" pitchFamily="2" charset="0"/>
              </a:rPr>
              <a:t>Học</a:t>
            </a:r>
            <a:r>
              <a:rPr lang="en-US" sz="2400" b="1" i="1" dirty="0">
                <a:solidFill>
                  <a:srgbClr val="198EC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i="1" dirty="0" err="1">
                <a:solidFill>
                  <a:srgbClr val="198ECF"/>
                </a:solidFill>
                <a:latin typeface="Arial-SGK-TV" pitchFamily="2" charset="0"/>
                <a:cs typeface="Arial-SGK-TV" pitchFamily="2" charset="0"/>
              </a:rPr>
              <a:t>trò</a:t>
            </a:r>
            <a:r>
              <a:rPr lang="en-US" sz="2400" b="1" i="1" dirty="0">
                <a:solidFill>
                  <a:srgbClr val="198EC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i="1" dirty="0" err="1">
                <a:solidFill>
                  <a:srgbClr val="198ECF"/>
                </a:solidFill>
                <a:latin typeface="Arial-SGK-TV" pitchFamily="2" charset="0"/>
                <a:cs typeface="Arial-SGK-TV" pitchFamily="2" charset="0"/>
              </a:rPr>
              <a:t>của</a:t>
            </a:r>
            <a:r>
              <a:rPr lang="en-US" sz="2400" b="1" i="1" dirty="0">
                <a:solidFill>
                  <a:srgbClr val="198EC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i="1" dirty="0" err="1">
                <a:solidFill>
                  <a:srgbClr val="198ECF"/>
                </a:solidFill>
                <a:latin typeface="Arial-SGK-TV" pitchFamily="2" charset="0"/>
                <a:cs typeface="Arial-SGK-TV" pitchFamily="2" charset="0"/>
              </a:rPr>
              <a:t>cô</a:t>
            </a:r>
            <a:r>
              <a:rPr lang="en-US" sz="2400" b="1" i="1" dirty="0">
                <a:solidFill>
                  <a:srgbClr val="198EC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i="1" dirty="0" err="1">
                <a:solidFill>
                  <a:srgbClr val="198ECF"/>
                </a:solidFill>
                <a:latin typeface="Arial-SGK-TV" pitchFamily="2" charset="0"/>
                <a:cs typeface="Arial-SGK-TV" pitchFamily="2" charset="0"/>
              </a:rPr>
              <a:t>giáo</a:t>
            </a:r>
            <a:r>
              <a:rPr lang="en-US" sz="2400" b="1" i="1" dirty="0">
                <a:solidFill>
                  <a:srgbClr val="198EC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i="1" dirty="0" err="1">
                <a:solidFill>
                  <a:srgbClr val="198ECF"/>
                </a:solidFill>
                <a:latin typeface="Arial-SGK-TV" pitchFamily="2" charset="0"/>
                <a:cs typeface="Arial-SGK-TV" pitchFamily="2" charset="0"/>
              </a:rPr>
              <a:t>chim</a:t>
            </a:r>
            <a:r>
              <a:rPr lang="en-US" sz="2400" b="1" i="1" dirty="0">
                <a:solidFill>
                  <a:srgbClr val="198EC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i="1" dirty="0" err="1">
                <a:solidFill>
                  <a:srgbClr val="198ECF"/>
                </a:solidFill>
                <a:latin typeface="Arial-SGK-TV" pitchFamily="2" charset="0"/>
                <a:cs typeface="Arial-SGK-TV" pitchFamily="2" charset="0"/>
              </a:rPr>
              <a:t>khách</a:t>
            </a:r>
            <a:endParaRPr lang="en-US" sz="2400" b="1" i="1" dirty="0">
              <a:solidFill>
                <a:srgbClr val="198ECF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7343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72" y="120383"/>
            <a:ext cx="714375" cy="7143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55742" y="367562"/>
            <a:ext cx="17556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Arial-SGK-TV" pitchFamily="2" charset="0"/>
                <a:cs typeface="Arial-SGK-TV" pitchFamily="2" charset="0"/>
              </a:rPr>
              <a:t>Nghe</a:t>
            </a:r>
            <a:r>
              <a:rPr lang="en-US" sz="2400" b="1" dirty="0">
                <a:latin typeface="Arial-SGK-TV" pitchFamily="2" charset="0"/>
                <a:cs typeface="Arial-SGK-TV" pitchFamily="2" charset="0"/>
              </a:rPr>
              <a:t> – </a:t>
            </a:r>
            <a:r>
              <a:rPr lang="en-US" sz="2400" b="1" dirty="0" err="1">
                <a:latin typeface="Arial-SGK-TV" pitchFamily="2" charset="0"/>
                <a:cs typeface="Arial-SGK-TV" pitchFamily="2" charset="0"/>
              </a:rPr>
              <a:t>nói</a:t>
            </a:r>
            <a:endParaRPr lang="en-US" sz="2400" b="1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50174" y="1001806"/>
            <a:ext cx="4740157" cy="433070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03488" y="5474474"/>
            <a:ext cx="43839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400">
                <a:latin typeface="Arial-SGK-TV" pitchFamily="2" charset="0"/>
                <a:cs typeface="Arial-SGK-TV" pitchFamily="2" charset="0"/>
              </a:rPr>
              <a:t>Học xong, chích chòe làm được một chiếc tổ như thế nào?</a:t>
            </a:r>
            <a:endParaRPr lang="en-US" altLang="zh-CN" sz="2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2390660" y="5497316"/>
            <a:ext cx="411480" cy="411480"/>
          </a:xfrm>
          <a:prstGeom prst="ellipse">
            <a:avLst/>
          </a:prstGeom>
          <a:solidFill>
            <a:srgbClr val="B8CF3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164129" y="859464"/>
            <a:ext cx="48157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err="1">
                <a:solidFill>
                  <a:srgbClr val="198ECF"/>
                </a:solidFill>
                <a:latin typeface="Arial-SGK-TV" pitchFamily="2" charset="0"/>
                <a:cs typeface="Arial-SGK-TV" pitchFamily="2" charset="0"/>
              </a:rPr>
              <a:t>Học</a:t>
            </a:r>
            <a:r>
              <a:rPr lang="en-US" sz="2400" b="1" i="1" dirty="0">
                <a:solidFill>
                  <a:srgbClr val="198EC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i="1" dirty="0" err="1">
                <a:solidFill>
                  <a:srgbClr val="198ECF"/>
                </a:solidFill>
                <a:latin typeface="Arial-SGK-TV" pitchFamily="2" charset="0"/>
                <a:cs typeface="Arial-SGK-TV" pitchFamily="2" charset="0"/>
              </a:rPr>
              <a:t>trò</a:t>
            </a:r>
            <a:r>
              <a:rPr lang="en-US" sz="2400" b="1" i="1" dirty="0">
                <a:solidFill>
                  <a:srgbClr val="198EC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i="1" dirty="0" err="1">
                <a:solidFill>
                  <a:srgbClr val="198ECF"/>
                </a:solidFill>
                <a:latin typeface="Arial-SGK-TV" pitchFamily="2" charset="0"/>
                <a:cs typeface="Arial-SGK-TV" pitchFamily="2" charset="0"/>
              </a:rPr>
              <a:t>của</a:t>
            </a:r>
            <a:r>
              <a:rPr lang="en-US" sz="2400" b="1" i="1" dirty="0">
                <a:solidFill>
                  <a:srgbClr val="198EC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i="1" dirty="0" err="1">
                <a:solidFill>
                  <a:srgbClr val="198ECF"/>
                </a:solidFill>
                <a:latin typeface="Arial-SGK-TV" pitchFamily="2" charset="0"/>
                <a:cs typeface="Arial-SGK-TV" pitchFamily="2" charset="0"/>
              </a:rPr>
              <a:t>cô</a:t>
            </a:r>
            <a:r>
              <a:rPr lang="en-US" sz="2400" b="1" i="1" dirty="0">
                <a:solidFill>
                  <a:srgbClr val="198EC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i="1" dirty="0" err="1">
                <a:solidFill>
                  <a:srgbClr val="198ECF"/>
                </a:solidFill>
                <a:latin typeface="Arial-SGK-TV" pitchFamily="2" charset="0"/>
                <a:cs typeface="Arial-SGK-TV" pitchFamily="2" charset="0"/>
              </a:rPr>
              <a:t>giáo</a:t>
            </a:r>
            <a:r>
              <a:rPr lang="en-US" sz="2400" b="1" i="1" dirty="0">
                <a:solidFill>
                  <a:srgbClr val="198EC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i="1" dirty="0" err="1">
                <a:solidFill>
                  <a:srgbClr val="198ECF"/>
                </a:solidFill>
                <a:latin typeface="Arial-SGK-TV" pitchFamily="2" charset="0"/>
                <a:cs typeface="Arial-SGK-TV" pitchFamily="2" charset="0"/>
              </a:rPr>
              <a:t>chim</a:t>
            </a:r>
            <a:r>
              <a:rPr lang="en-US" sz="2400" b="1" i="1" dirty="0">
                <a:solidFill>
                  <a:srgbClr val="198EC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i="1" dirty="0" err="1">
                <a:solidFill>
                  <a:srgbClr val="198ECF"/>
                </a:solidFill>
                <a:latin typeface="Arial-SGK-TV" pitchFamily="2" charset="0"/>
                <a:cs typeface="Arial-SGK-TV" pitchFamily="2" charset="0"/>
              </a:rPr>
              <a:t>khách</a:t>
            </a:r>
            <a:endParaRPr lang="en-US" sz="2400" b="1" i="1" dirty="0">
              <a:solidFill>
                <a:srgbClr val="198ECF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2649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72" y="120383"/>
            <a:ext cx="714375" cy="7143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55742" y="367562"/>
            <a:ext cx="17556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Arial-SGK-TV" pitchFamily="2" charset="0"/>
                <a:cs typeface="Arial-SGK-TV" pitchFamily="2" charset="0"/>
              </a:rPr>
              <a:t>Nghe</a:t>
            </a:r>
            <a:r>
              <a:rPr lang="en-US" sz="2400" b="1" dirty="0">
                <a:latin typeface="Arial-SGK-TV" pitchFamily="2" charset="0"/>
                <a:cs typeface="Arial-SGK-TV" pitchFamily="2" charset="0"/>
              </a:rPr>
              <a:t> – </a:t>
            </a:r>
            <a:r>
              <a:rPr lang="en-US" sz="2400" b="1" dirty="0" err="1">
                <a:latin typeface="Arial-SGK-TV" pitchFamily="2" charset="0"/>
                <a:cs typeface="Arial-SGK-TV" pitchFamily="2" charset="0"/>
              </a:rPr>
              <a:t>nói</a:t>
            </a:r>
            <a:endParaRPr lang="en-US" sz="2400" b="1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32195" y="921861"/>
            <a:ext cx="5242746" cy="459770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03488" y="5474474"/>
            <a:ext cx="45318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400">
                <a:latin typeface="Arial-SGK-TV" pitchFamily="2" charset="0"/>
                <a:cs typeface="Arial-SGK-TV" pitchFamily="2" charset="0"/>
              </a:rPr>
              <a:t>Sẻ và tu hú làm gì sau buổi học?</a:t>
            </a:r>
            <a:endParaRPr lang="en-US" altLang="zh-CN" sz="2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2390660" y="5497316"/>
            <a:ext cx="411480" cy="411480"/>
          </a:xfrm>
          <a:prstGeom prst="ellipse">
            <a:avLst/>
          </a:prstGeom>
          <a:solidFill>
            <a:srgbClr val="B8CF3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3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164129" y="859464"/>
            <a:ext cx="48157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err="1">
                <a:solidFill>
                  <a:srgbClr val="198ECF"/>
                </a:solidFill>
                <a:latin typeface="Arial-SGK-TV" pitchFamily="2" charset="0"/>
                <a:cs typeface="Arial-SGK-TV" pitchFamily="2" charset="0"/>
              </a:rPr>
              <a:t>Học</a:t>
            </a:r>
            <a:r>
              <a:rPr lang="en-US" sz="2400" b="1" i="1" dirty="0">
                <a:solidFill>
                  <a:srgbClr val="198EC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i="1" dirty="0" err="1">
                <a:solidFill>
                  <a:srgbClr val="198ECF"/>
                </a:solidFill>
                <a:latin typeface="Arial-SGK-TV" pitchFamily="2" charset="0"/>
                <a:cs typeface="Arial-SGK-TV" pitchFamily="2" charset="0"/>
              </a:rPr>
              <a:t>trò</a:t>
            </a:r>
            <a:r>
              <a:rPr lang="en-US" sz="2400" b="1" i="1" dirty="0">
                <a:solidFill>
                  <a:srgbClr val="198EC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i="1" dirty="0" err="1">
                <a:solidFill>
                  <a:srgbClr val="198ECF"/>
                </a:solidFill>
                <a:latin typeface="Arial-SGK-TV" pitchFamily="2" charset="0"/>
                <a:cs typeface="Arial-SGK-TV" pitchFamily="2" charset="0"/>
              </a:rPr>
              <a:t>của</a:t>
            </a:r>
            <a:r>
              <a:rPr lang="en-US" sz="2400" b="1" i="1" dirty="0">
                <a:solidFill>
                  <a:srgbClr val="198EC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i="1" dirty="0" err="1">
                <a:solidFill>
                  <a:srgbClr val="198ECF"/>
                </a:solidFill>
                <a:latin typeface="Arial-SGK-TV" pitchFamily="2" charset="0"/>
                <a:cs typeface="Arial-SGK-TV" pitchFamily="2" charset="0"/>
              </a:rPr>
              <a:t>cô</a:t>
            </a:r>
            <a:r>
              <a:rPr lang="en-US" sz="2400" b="1" i="1" dirty="0">
                <a:solidFill>
                  <a:srgbClr val="198EC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i="1" dirty="0" err="1">
                <a:solidFill>
                  <a:srgbClr val="198ECF"/>
                </a:solidFill>
                <a:latin typeface="Arial-SGK-TV" pitchFamily="2" charset="0"/>
                <a:cs typeface="Arial-SGK-TV" pitchFamily="2" charset="0"/>
              </a:rPr>
              <a:t>giáo</a:t>
            </a:r>
            <a:r>
              <a:rPr lang="en-US" sz="2400" b="1" i="1" dirty="0">
                <a:solidFill>
                  <a:srgbClr val="198EC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i="1" dirty="0" err="1">
                <a:solidFill>
                  <a:srgbClr val="198ECF"/>
                </a:solidFill>
                <a:latin typeface="Arial-SGK-TV" pitchFamily="2" charset="0"/>
                <a:cs typeface="Arial-SGK-TV" pitchFamily="2" charset="0"/>
              </a:rPr>
              <a:t>chim</a:t>
            </a:r>
            <a:r>
              <a:rPr lang="en-US" sz="2400" b="1" i="1" dirty="0">
                <a:solidFill>
                  <a:srgbClr val="198EC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i="1" dirty="0" err="1">
                <a:solidFill>
                  <a:srgbClr val="198ECF"/>
                </a:solidFill>
                <a:latin typeface="Arial-SGK-TV" pitchFamily="2" charset="0"/>
                <a:cs typeface="Arial-SGK-TV" pitchFamily="2" charset="0"/>
              </a:rPr>
              <a:t>khách</a:t>
            </a:r>
            <a:endParaRPr lang="en-US" sz="2400" b="1" i="1" dirty="0">
              <a:solidFill>
                <a:srgbClr val="198ECF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4878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04386" y="705226"/>
            <a:ext cx="4943533" cy="458771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72" y="120383"/>
            <a:ext cx="714375" cy="7143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55742" y="367562"/>
            <a:ext cx="17556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Arial-SGK-TV" pitchFamily="2" charset="0"/>
                <a:cs typeface="Arial-SGK-TV" pitchFamily="2" charset="0"/>
              </a:rPr>
              <a:t>Nghe</a:t>
            </a:r>
            <a:r>
              <a:rPr lang="en-US" sz="2400" b="1" dirty="0">
                <a:latin typeface="Arial-SGK-TV" pitchFamily="2" charset="0"/>
                <a:cs typeface="Arial-SGK-TV" pitchFamily="2" charset="0"/>
              </a:rPr>
              <a:t> – </a:t>
            </a:r>
            <a:r>
              <a:rPr lang="en-US" sz="2400" b="1" dirty="0" err="1">
                <a:latin typeface="Arial-SGK-TV" pitchFamily="2" charset="0"/>
                <a:cs typeface="Arial-SGK-TV" pitchFamily="2" charset="0"/>
              </a:rPr>
              <a:t>nói</a:t>
            </a:r>
            <a:endParaRPr lang="en-US" sz="24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35394" y="5447578"/>
            <a:ext cx="41083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400">
                <a:latin typeface="Arial-SGK-TV" pitchFamily="2" charset="0"/>
                <a:cs typeface="Arial-SGK-TV" pitchFamily="2" charset="0"/>
              </a:rPr>
              <a:t>Cô giáo nhận xét thế nào về ba bạn?</a:t>
            </a:r>
            <a:endParaRPr lang="en-US" altLang="zh-CN" sz="2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2215842" y="5497316"/>
            <a:ext cx="411480" cy="411480"/>
          </a:xfrm>
          <a:prstGeom prst="ellipse">
            <a:avLst/>
          </a:prstGeom>
          <a:solidFill>
            <a:srgbClr val="B8CF3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4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164129" y="859464"/>
            <a:ext cx="48157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err="1">
                <a:solidFill>
                  <a:srgbClr val="198ECF"/>
                </a:solidFill>
                <a:latin typeface="Arial-SGK-TV" pitchFamily="2" charset="0"/>
                <a:cs typeface="Arial-SGK-TV" pitchFamily="2" charset="0"/>
              </a:rPr>
              <a:t>Học</a:t>
            </a:r>
            <a:r>
              <a:rPr lang="en-US" sz="2400" b="1" i="1" dirty="0">
                <a:solidFill>
                  <a:srgbClr val="198EC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i="1" dirty="0" err="1">
                <a:solidFill>
                  <a:srgbClr val="198ECF"/>
                </a:solidFill>
                <a:latin typeface="Arial-SGK-TV" pitchFamily="2" charset="0"/>
                <a:cs typeface="Arial-SGK-TV" pitchFamily="2" charset="0"/>
              </a:rPr>
              <a:t>trò</a:t>
            </a:r>
            <a:r>
              <a:rPr lang="en-US" sz="2400" b="1" i="1" dirty="0">
                <a:solidFill>
                  <a:srgbClr val="198EC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i="1" dirty="0" err="1">
                <a:solidFill>
                  <a:srgbClr val="198ECF"/>
                </a:solidFill>
                <a:latin typeface="Arial-SGK-TV" pitchFamily="2" charset="0"/>
                <a:cs typeface="Arial-SGK-TV" pitchFamily="2" charset="0"/>
              </a:rPr>
              <a:t>của</a:t>
            </a:r>
            <a:r>
              <a:rPr lang="en-US" sz="2400" b="1" i="1" dirty="0">
                <a:solidFill>
                  <a:srgbClr val="198EC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i="1" dirty="0" err="1">
                <a:solidFill>
                  <a:srgbClr val="198ECF"/>
                </a:solidFill>
                <a:latin typeface="Arial-SGK-TV" pitchFamily="2" charset="0"/>
                <a:cs typeface="Arial-SGK-TV" pitchFamily="2" charset="0"/>
              </a:rPr>
              <a:t>cô</a:t>
            </a:r>
            <a:r>
              <a:rPr lang="en-US" sz="2400" b="1" i="1" dirty="0">
                <a:solidFill>
                  <a:srgbClr val="198EC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i="1" dirty="0" err="1">
                <a:solidFill>
                  <a:srgbClr val="198ECF"/>
                </a:solidFill>
                <a:latin typeface="Arial-SGK-TV" pitchFamily="2" charset="0"/>
                <a:cs typeface="Arial-SGK-TV" pitchFamily="2" charset="0"/>
              </a:rPr>
              <a:t>giáo</a:t>
            </a:r>
            <a:r>
              <a:rPr lang="en-US" sz="2400" b="1" i="1" dirty="0">
                <a:solidFill>
                  <a:srgbClr val="198EC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i="1" dirty="0" err="1">
                <a:solidFill>
                  <a:srgbClr val="198ECF"/>
                </a:solidFill>
                <a:latin typeface="Arial-SGK-TV" pitchFamily="2" charset="0"/>
                <a:cs typeface="Arial-SGK-TV" pitchFamily="2" charset="0"/>
              </a:rPr>
              <a:t>chim</a:t>
            </a:r>
            <a:r>
              <a:rPr lang="en-US" sz="2400" b="1" i="1" dirty="0">
                <a:solidFill>
                  <a:srgbClr val="198EC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i="1" dirty="0" err="1">
                <a:solidFill>
                  <a:srgbClr val="198ECF"/>
                </a:solidFill>
                <a:latin typeface="Arial-SGK-TV" pitchFamily="2" charset="0"/>
                <a:cs typeface="Arial-SGK-TV" pitchFamily="2" charset="0"/>
              </a:rPr>
              <a:t>khách</a:t>
            </a:r>
            <a:endParaRPr lang="en-US" sz="2400" b="1" i="1" dirty="0">
              <a:solidFill>
                <a:srgbClr val="198ECF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095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72" y="120383"/>
            <a:ext cx="714375" cy="7143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55742" y="367562"/>
            <a:ext cx="17556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Arial-SGK-TV" pitchFamily="2" charset="0"/>
                <a:cs typeface="Arial-SGK-TV" pitchFamily="2" charset="0"/>
              </a:rPr>
              <a:t>Nghe</a:t>
            </a:r>
            <a:r>
              <a:rPr lang="en-US" sz="2400" b="1" dirty="0">
                <a:latin typeface="Arial-SGK-TV" pitchFamily="2" charset="0"/>
                <a:cs typeface="Arial-SGK-TV" pitchFamily="2" charset="0"/>
              </a:rPr>
              <a:t> – </a:t>
            </a:r>
            <a:r>
              <a:rPr lang="en-US" sz="2400" b="1" dirty="0" err="1">
                <a:latin typeface="Arial-SGK-TV" pitchFamily="2" charset="0"/>
                <a:cs typeface="Arial-SGK-TV" pitchFamily="2" charset="0"/>
              </a:rPr>
              <a:t>nói</a:t>
            </a:r>
            <a:endParaRPr lang="en-US" sz="24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55742" y="943527"/>
            <a:ext cx="40350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-SGK-TV" pitchFamily="2" charset="0"/>
                <a:cs typeface="Arial-SGK-TV" pitchFamily="2" charset="0"/>
              </a:rPr>
              <a:t>b)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Kể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một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đoạn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câu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chuyện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51323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9EDA539-663E-4639-A355-E530CEE0AE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48" y="67497"/>
            <a:ext cx="714375" cy="7143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33044" y="390189"/>
            <a:ext cx="17556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Arial-SGK-TV" pitchFamily="2" charset="0"/>
                <a:cs typeface="Arial-SGK-TV" pitchFamily="2" charset="0"/>
              </a:rPr>
              <a:t>Nghe</a:t>
            </a:r>
            <a:r>
              <a:rPr lang="en-US" sz="2400" b="1" dirty="0">
                <a:latin typeface="Arial-SGK-TV" pitchFamily="2" charset="0"/>
                <a:cs typeface="Arial-SGK-TV" pitchFamily="2" charset="0"/>
              </a:rPr>
              <a:t> – </a:t>
            </a:r>
            <a:r>
              <a:rPr lang="en-US" sz="2400" b="1" dirty="0" err="1">
                <a:latin typeface="Arial-SGK-TV" pitchFamily="2" charset="0"/>
                <a:cs typeface="Arial-SGK-TV" pitchFamily="2" charset="0"/>
              </a:rPr>
              <a:t>nói</a:t>
            </a:r>
            <a:endParaRPr lang="en-US" sz="24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33044" y="851854"/>
            <a:ext cx="76461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effectLst>
                  <a:glow rad="127000">
                    <a:schemeClr val="bg1"/>
                  </a:glow>
                </a:effectLst>
                <a:latin typeface="Arial-SGK-TV" pitchFamily="2" charset="0"/>
                <a:cs typeface="Arial-SGK-TV" pitchFamily="2" charset="0"/>
              </a:rPr>
              <a:t>Tưởng</a:t>
            </a:r>
            <a:r>
              <a:rPr lang="en-US" sz="2400" dirty="0">
                <a:effectLst>
                  <a:glow rad="127000">
                    <a:schemeClr val="bg1"/>
                  </a:glo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effectLst>
                  <a:glow rad="127000">
                    <a:schemeClr val="bg1"/>
                  </a:glow>
                </a:effectLst>
                <a:latin typeface="Arial-SGK-TV" pitchFamily="2" charset="0"/>
                <a:cs typeface="Arial-SGK-TV" pitchFamily="2" charset="0"/>
              </a:rPr>
              <a:t>tượng</a:t>
            </a:r>
            <a:r>
              <a:rPr lang="en-US" sz="2400" dirty="0">
                <a:effectLst>
                  <a:glow rad="127000">
                    <a:schemeClr val="bg1"/>
                  </a:glo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effectLst>
                  <a:glow rad="127000">
                    <a:schemeClr val="bg1"/>
                  </a:glow>
                </a:effectLst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2400" dirty="0">
                <a:effectLst>
                  <a:glow rad="127000">
                    <a:schemeClr val="bg1"/>
                  </a:glo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effectLst>
                  <a:glow rad="127000">
                    <a:schemeClr val="bg1"/>
                  </a:glow>
                </a:effectLst>
                <a:latin typeface="Arial-SGK-TV" pitchFamily="2" charset="0"/>
                <a:cs typeface="Arial-SGK-TV" pitchFamily="2" charset="0"/>
              </a:rPr>
              <a:t>nói</a:t>
            </a:r>
            <a:r>
              <a:rPr lang="en-US" sz="2400" dirty="0">
                <a:effectLst>
                  <a:glow rad="127000">
                    <a:schemeClr val="bg1"/>
                  </a:glo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effectLst>
                  <a:glow rad="127000">
                    <a:schemeClr val="bg1"/>
                  </a:glow>
                </a:effectLst>
                <a:latin typeface="Arial-SGK-TV" pitchFamily="2" charset="0"/>
                <a:cs typeface="Arial-SGK-TV" pitchFamily="2" charset="0"/>
              </a:rPr>
              <a:t>về</a:t>
            </a:r>
            <a:r>
              <a:rPr lang="en-US" sz="2400" dirty="0">
                <a:effectLst>
                  <a:glow rad="127000">
                    <a:schemeClr val="bg1"/>
                  </a:glo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effectLst>
                  <a:glow rad="127000">
                    <a:schemeClr val="bg1"/>
                  </a:glow>
                </a:effectLst>
                <a:latin typeface="Arial-SGK-TV" pitchFamily="2" charset="0"/>
                <a:cs typeface="Arial-SGK-TV" pitchFamily="2" charset="0"/>
              </a:rPr>
              <a:t>một</a:t>
            </a:r>
            <a:r>
              <a:rPr lang="en-US" sz="2400" dirty="0">
                <a:effectLst>
                  <a:glow rad="127000">
                    <a:schemeClr val="bg1"/>
                  </a:glo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effectLst>
                  <a:glow rad="127000">
                    <a:schemeClr val="bg1"/>
                  </a:glow>
                </a:effectLst>
                <a:latin typeface="Arial-SGK-TV" pitchFamily="2" charset="0"/>
                <a:cs typeface="Arial-SGK-TV" pitchFamily="2" charset="0"/>
              </a:rPr>
              <a:t>ngôi</a:t>
            </a:r>
            <a:r>
              <a:rPr lang="en-US" sz="2400" dirty="0">
                <a:effectLst>
                  <a:glow rad="127000">
                    <a:schemeClr val="bg1"/>
                  </a:glo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effectLst>
                  <a:glow rad="127000">
                    <a:schemeClr val="bg1"/>
                  </a:glow>
                </a:effectLst>
                <a:latin typeface="Arial-SGK-TV" pitchFamily="2" charset="0"/>
                <a:cs typeface="Arial-SGK-TV" pitchFamily="2" charset="0"/>
              </a:rPr>
              <a:t>trường</a:t>
            </a:r>
            <a:r>
              <a:rPr lang="en-US" sz="2400" dirty="0">
                <a:effectLst>
                  <a:glow rad="127000">
                    <a:schemeClr val="bg1"/>
                  </a:glo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effectLst>
                  <a:glow rad="127000">
                    <a:schemeClr val="bg1"/>
                  </a:glow>
                </a:effectLst>
                <a:latin typeface="Arial-SGK-TV" pitchFamily="2" charset="0"/>
                <a:cs typeface="Arial-SGK-TV" pitchFamily="2" charset="0"/>
              </a:rPr>
              <a:t>theo</a:t>
            </a:r>
            <a:r>
              <a:rPr lang="en-US" sz="2400" dirty="0">
                <a:effectLst>
                  <a:glow rad="127000">
                    <a:schemeClr val="bg1"/>
                  </a:glo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effectLst>
                  <a:glow rad="127000">
                    <a:schemeClr val="bg1"/>
                  </a:glow>
                </a:effectLst>
                <a:latin typeface="Arial-SGK-TV" pitchFamily="2" charset="0"/>
                <a:cs typeface="Arial-SGK-TV" pitchFamily="2" charset="0"/>
              </a:rPr>
              <a:t>mơ</a:t>
            </a:r>
            <a:r>
              <a:rPr lang="en-US" sz="2400" dirty="0">
                <a:effectLst>
                  <a:glow rad="127000">
                    <a:schemeClr val="bg1"/>
                  </a:glo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effectLst>
                  <a:glow rad="127000">
                    <a:schemeClr val="bg1"/>
                  </a:glow>
                </a:effectLst>
                <a:latin typeface="Arial-SGK-TV" pitchFamily="2" charset="0"/>
                <a:cs typeface="Arial-SGK-TV" pitchFamily="2" charset="0"/>
              </a:rPr>
              <a:t>ước</a:t>
            </a:r>
            <a:endParaRPr lang="en-US" sz="2400" dirty="0">
              <a:effectLst>
                <a:glow rad="127000">
                  <a:schemeClr val="bg1"/>
                </a:glow>
              </a:effectLst>
              <a:latin typeface="Arial-SGK-TV" pitchFamily="2" charset="0"/>
              <a:cs typeface="Arial-SGK-TV" pitchFamily="2" charset="0"/>
            </a:endParaRPr>
          </a:p>
          <a:p>
            <a:pPr algn="just"/>
            <a:r>
              <a:rPr lang="en-US" sz="2400" dirty="0" err="1">
                <a:effectLst>
                  <a:glow rad="127000">
                    <a:schemeClr val="bg1"/>
                  </a:glow>
                </a:effectLst>
                <a:latin typeface="Arial-SGK-TV" pitchFamily="2" charset="0"/>
                <a:cs typeface="Arial-SGK-TV" pitchFamily="2" charset="0"/>
              </a:rPr>
              <a:t>của</a:t>
            </a:r>
            <a:r>
              <a:rPr lang="en-US" sz="2400" dirty="0">
                <a:effectLst>
                  <a:glow rad="127000">
                    <a:schemeClr val="bg1"/>
                  </a:glo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effectLst>
                  <a:glow rad="127000">
                    <a:schemeClr val="bg1"/>
                  </a:glow>
                </a:effectLst>
                <a:latin typeface="Arial-SGK-TV" pitchFamily="2" charset="0"/>
                <a:cs typeface="Arial-SGK-TV" pitchFamily="2" charset="0"/>
              </a:rPr>
              <a:t>em</a:t>
            </a:r>
            <a:r>
              <a:rPr lang="en-US" sz="2400" dirty="0">
                <a:effectLst>
                  <a:glow rad="127000">
                    <a:schemeClr val="bg1"/>
                  </a:glow>
                </a:effectLst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30602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/>
        </p:nvGrpSpPr>
        <p:grpSpPr>
          <a:xfrm>
            <a:off x="2139278" y="910274"/>
            <a:ext cx="5105636" cy="5370972"/>
            <a:chOff x="1994971" y="836310"/>
            <a:chExt cx="5105636" cy="5370972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105136" y="836310"/>
              <a:ext cx="4886910" cy="4464786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2360731" y="5376285"/>
              <a:ext cx="473987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zh-CN" sz="2400">
                  <a:latin typeface="Arial-SGK-TV" pitchFamily="2" charset="0"/>
                  <a:cs typeface="Arial-SGK-TV" pitchFamily="2" charset="0"/>
                </a:rPr>
                <a:t>Học xong, chích chòe làm được một chiếc tổ như thế nào?</a:t>
              </a:r>
              <a:endParaRPr lang="en-US" altLang="zh-CN" sz="2400" dirty="0">
                <a:latin typeface="Arial-SGK-TV" pitchFamily="2" charset="0"/>
                <a:cs typeface="Arial-SGK-TV" pitchFamily="2" charset="0"/>
              </a:endParaRPr>
            </a:p>
          </p:txBody>
        </p:sp>
        <p:sp>
          <p:nvSpPr>
            <p:cNvPr id="27" name="Oval 26"/>
            <p:cNvSpPr/>
            <p:nvPr/>
          </p:nvSpPr>
          <p:spPr>
            <a:xfrm>
              <a:off x="1994971" y="5426023"/>
              <a:ext cx="365760" cy="365760"/>
            </a:xfrm>
            <a:prstGeom prst="ellipse">
              <a:avLst/>
            </a:prstGeom>
            <a:solidFill>
              <a:srgbClr val="B8CF3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Arial-SGK-TV" pitchFamily="2" charset="0"/>
                  <a:cs typeface="Arial-SGK-TV" pitchFamily="2" charset="0"/>
                </a:rPr>
                <a:t>2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2234957" y="1235354"/>
            <a:ext cx="5277588" cy="4819862"/>
            <a:chOff x="2052077" y="1079913"/>
            <a:chExt cx="5277588" cy="4819862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081966" y="1079913"/>
              <a:ext cx="4878374" cy="4278167"/>
            </a:xfrm>
            <a:prstGeom prst="rect">
              <a:avLst/>
            </a:prstGeom>
          </p:spPr>
        </p:pic>
        <p:sp>
          <p:nvSpPr>
            <p:cNvPr id="30" name="TextBox 29"/>
            <p:cNvSpPr txBox="1"/>
            <p:nvPr/>
          </p:nvSpPr>
          <p:spPr>
            <a:xfrm>
              <a:off x="2417837" y="5438110"/>
              <a:ext cx="491182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zh-CN" sz="2400">
                  <a:latin typeface="Arial-SGK-TV" pitchFamily="2" charset="0"/>
                  <a:cs typeface="Arial-SGK-TV" pitchFamily="2" charset="0"/>
                </a:rPr>
                <a:t>Sẻ và tu hú làm gì sau buổi học?</a:t>
              </a:r>
              <a:endParaRPr lang="en-US" altLang="zh-CN" sz="2400" dirty="0">
                <a:latin typeface="Arial-SGK-TV" pitchFamily="2" charset="0"/>
                <a:cs typeface="Arial-SGK-TV" pitchFamily="2" charset="0"/>
              </a:endParaRPr>
            </a:p>
          </p:txBody>
        </p:sp>
        <p:sp>
          <p:nvSpPr>
            <p:cNvPr id="31" name="Oval 30"/>
            <p:cNvSpPr/>
            <p:nvPr/>
          </p:nvSpPr>
          <p:spPr>
            <a:xfrm>
              <a:off x="2052077" y="5501724"/>
              <a:ext cx="365760" cy="365760"/>
            </a:xfrm>
            <a:prstGeom prst="ellipse">
              <a:avLst/>
            </a:prstGeom>
            <a:solidFill>
              <a:srgbClr val="B8CF3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Arial-SGK-TV" pitchFamily="2" charset="0"/>
                  <a:cs typeface="Arial-SGK-TV" pitchFamily="2" charset="0"/>
                </a:rPr>
                <a:t>3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2347140" y="990548"/>
            <a:ext cx="4701616" cy="5242864"/>
            <a:chOff x="2204359" y="953195"/>
            <a:chExt cx="4701616" cy="5242864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32547" y="953195"/>
              <a:ext cx="4640440" cy="4306434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2570119" y="5365062"/>
              <a:ext cx="433585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zh-CN" sz="2400">
                  <a:latin typeface="Arial-SGK-TV" pitchFamily="2" charset="0"/>
                  <a:cs typeface="Arial-SGK-TV" pitchFamily="2" charset="0"/>
                </a:rPr>
                <a:t>Cô giáo nhận xét thế nào về ba bạn?</a:t>
              </a:r>
              <a:endParaRPr lang="en-US" altLang="zh-CN" sz="2400" dirty="0">
                <a:latin typeface="Arial-SGK-TV" pitchFamily="2" charset="0"/>
                <a:cs typeface="Arial-SGK-TV" pitchFamily="2" charset="0"/>
              </a:endParaRPr>
            </a:p>
          </p:txBody>
        </p:sp>
        <p:sp>
          <p:nvSpPr>
            <p:cNvPr id="35" name="Oval 34"/>
            <p:cNvSpPr/>
            <p:nvPr/>
          </p:nvSpPr>
          <p:spPr>
            <a:xfrm>
              <a:off x="2204359" y="5437080"/>
              <a:ext cx="365760" cy="365760"/>
            </a:xfrm>
            <a:prstGeom prst="ellipse">
              <a:avLst/>
            </a:prstGeom>
            <a:solidFill>
              <a:srgbClr val="B8CF3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Arial-SGK-TV" pitchFamily="2" charset="0"/>
                  <a:cs typeface="Arial-SGK-TV" pitchFamily="2" charset="0"/>
                </a:rPr>
                <a:t>4</a:t>
              </a: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72" y="120383"/>
            <a:ext cx="714375" cy="7143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94421" y="1035642"/>
            <a:ext cx="2301960" cy="21031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49796" y="1184391"/>
            <a:ext cx="2664356" cy="197051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46232" y="3765925"/>
            <a:ext cx="2268799" cy="198965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92116" y="3709484"/>
            <a:ext cx="2106573" cy="195494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55742" y="367562"/>
            <a:ext cx="17556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Arial-SGK-TV" pitchFamily="2" charset="0"/>
                <a:cs typeface="Arial-SGK-TV" pitchFamily="2" charset="0"/>
              </a:rPr>
              <a:t>Nghe</a:t>
            </a:r>
            <a:r>
              <a:rPr lang="en-US" sz="2400" b="1" dirty="0">
                <a:latin typeface="Arial-SGK-TV" pitchFamily="2" charset="0"/>
                <a:cs typeface="Arial-SGK-TV" pitchFamily="2" charset="0"/>
              </a:rPr>
              <a:t> – </a:t>
            </a:r>
            <a:r>
              <a:rPr lang="en-US" sz="2400" b="1" dirty="0" err="1">
                <a:latin typeface="Arial-SGK-TV" pitchFamily="2" charset="0"/>
                <a:cs typeface="Arial-SGK-TV" pitchFamily="2" charset="0"/>
              </a:rPr>
              <a:t>nói</a:t>
            </a:r>
            <a:endParaRPr lang="en-US" sz="24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03423" y="3124420"/>
            <a:ext cx="29061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1600">
                <a:latin typeface="Arial-SGK-TV" pitchFamily="2" charset="0"/>
                <a:cs typeface="Arial-SGK-TV" pitchFamily="2" charset="0"/>
              </a:rPr>
              <a:t>Chích chòe, chim sẻ và tu hú làm gì trong giờ học làm tổ?</a:t>
            </a:r>
            <a:endParaRPr lang="en-US" altLang="zh-CN" sz="16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081510" y="3128619"/>
            <a:ext cx="31581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1600">
                <a:latin typeface="Arial-SGK-TV" pitchFamily="2" charset="0"/>
                <a:cs typeface="Arial-SGK-TV" pitchFamily="2" charset="0"/>
              </a:rPr>
              <a:t>Học xong, chích chòe làm được một chiếc tổ như thế nào?</a:t>
            </a:r>
            <a:endParaRPr lang="en-US" altLang="zh-CN" sz="16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403423" y="5781591"/>
            <a:ext cx="31323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1600">
                <a:latin typeface="Arial-SGK-TV" pitchFamily="2" charset="0"/>
                <a:cs typeface="Arial-SGK-TV" pitchFamily="2" charset="0"/>
              </a:rPr>
              <a:t>Sẻ và tu hú làm gì sau buổi học?</a:t>
            </a:r>
            <a:endParaRPr lang="en-US" altLang="zh-CN" sz="16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081510" y="5726762"/>
            <a:ext cx="29061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1600">
                <a:latin typeface="Arial-SGK-TV" pitchFamily="2" charset="0"/>
                <a:cs typeface="Arial-SGK-TV" pitchFamily="2" charset="0"/>
              </a:rPr>
              <a:t>Cô giáo nhận xét thế nào về ba bạn?</a:t>
            </a:r>
            <a:endParaRPr lang="en-US" altLang="zh-CN" sz="16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1212052" y="3191794"/>
            <a:ext cx="237744" cy="237744"/>
          </a:xfrm>
          <a:prstGeom prst="ellipse">
            <a:avLst/>
          </a:prstGeom>
          <a:solidFill>
            <a:srgbClr val="B8CF3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1</a:t>
            </a:r>
          </a:p>
        </p:txBody>
      </p:sp>
      <p:sp>
        <p:nvSpPr>
          <p:cNvPr id="17" name="Oval 16"/>
          <p:cNvSpPr/>
          <p:nvPr/>
        </p:nvSpPr>
        <p:spPr>
          <a:xfrm>
            <a:off x="4886359" y="3179594"/>
            <a:ext cx="237744" cy="237744"/>
          </a:xfrm>
          <a:prstGeom prst="ellipse">
            <a:avLst/>
          </a:prstGeom>
          <a:solidFill>
            <a:srgbClr val="B8CF3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2</a:t>
            </a:r>
          </a:p>
        </p:txBody>
      </p:sp>
      <p:sp>
        <p:nvSpPr>
          <p:cNvPr id="18" name="Oval 17"/>
          <p:cNvSpPr/>
          <p:nvPr/>
        </p:nvSpPr>
        <p:spPr>
          <a:xfrm>
            <a:off x="1212052" y="5848645"/>
            <a:ext cx="237744" cy="237744"/>
          </a:xfrm>
          <a:prstGeom prst="ellipse">
            <a:avLst/>
          </a:prstGeom>
          <a:solidFill>
            <a:srgbClr val="B8CF3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3</a:t>
            </a:r>
          </a:p>
        </p:txBody>
      </p:sp>
      <p:sp>
        <p:nvSpPr>
          <p:cNvPr id="19" name="Oval 18"/>
          <p:cNvSpPr/>
          <p:nvPr/>
        </p:nvSpPr>
        <p:spPr>
          <a:xfrm>
            <a:off x="4880828" y="5738518"/>
            <a:ext cx="237744" cy="237744"/>
          </a:xfrm>
          <a:prstGeom prst="ellipse">
            <a:avLst/>
          </a:prstGeom>
          <a:solidFill>
            <a:srgbClr val="B8CF3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4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8CEC7E3-10D0-4EFF-8B77-C57C2D0673ED}"/>
              </a:ext>
            </a:extLst>
          </p:cNvPr>
          <p:cNvSpPr txBox="1"/>
          <p:nvPr/>
        </p:nvSpPr>
        <p:spPr>
          <a:xfrm>
            <a:off x="2164129" y="705226"/>
            <a:ext cx="48157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>
                <a:solidFill>
                  <a:srgbClr val="198ECF"/>
                </a:solidFill>
                <a:latin typeface="Arial-SGK-TV" pitchFamily="2" charset="0"/>
                <a:cs typeface="Arial-SGK-TV" pitchFamily="2" charset="0"/>
              </a:rPr>
              <a:t>Học trò của cô giáo chim khách</a:t>
            </a:r>
            <a:endParaRPr lang="en-US" sz="2400" b="1" i="1" dirty="0">
              <a:solidFill>
                <a:srgbClr val="198ECF"/>
              </a:solidFill>
              <a:latin typeface="Arial-SGK-TV" pitchFamily="2" charset="0"/>
              <a:cs typeface="Arial-SGK-TV" pitchFamily="2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1738303" y="1136152"/>
            <a:ext cx="5817495" cy="5095355"/>
            <a:chOff x="1586119" y="1062188"/>
            <a:chExt cx="5817495" cy="5095355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586119" y="1062188"/>
              <a:ext cx="5817495" cy="4302522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2137842" y="5326546"/>
              <a:ext cx="492970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zh-CN" sz="2400">
                  <a:latin typeface="Arial-SGK-TV" pitchFamily="2" charset="0"/>
                  <a:cs typeface="Arial-SGK-TV" pitchFamily="2" charset="0"/>
                </a:rPr>
                <a:t>Chích chòe, chim sẻ và tu hú làm gì trong giờ học làm tổ?</a:t>
              </a:r>
              <a:endParaRPr lang="en-US" altLang="zh-CN" sz="2400" dirty="0">
                <a:latin typeface="Arial-SGK-TV" pitchFamily="2" charset="0"/>
                <a:cs typeface="Arial-SGK-TV" pitchFamily="2" charset="0"/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1772082" y="5376284"/>
              <a:ext cx="365760" cy="365760"/>
            </a:xfrm>
            <a:prstGeom prst="ellipse">
              <a:avLst/>
            </a:prstGeom>
            <a:solidFill>
              <a:srgbClr val="B8CF3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Arial-SGK-TV" pitchFamily="2" charset="0"/>
                  <a:cs typeface="Arial-SGK-TV" pitchFamily="2" charset="0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70079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7" fill="hold">
                      <p:stCondLst>
                        <p:cond delay="0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6" fill="hold">
                      <p:stCondLst>
                        <p:cond delay="0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2" grpId="2"/>
      <p:bldP spid="12" grpId="3"/>
      <p:bldP spid="12" grpId="4"/>
      <p:bldP spid="12" grpId="5"/>
      <p:bldP spid="12" grpId="6"/>
      <p:bldP spid="12" grpId="7"/>
      <p:bldP spid="13" grpId="0"/>
      <p:bldP spid="13" grpId="1"/>
      <p:bldP spid="13" grpId="2"/>
      <p:bldP spid="13" grpId="3"/>
      <p:bldP spid="13" grpId="4"/>
      <p:bldP spid="13" grpId="5"/>
      <p:bldP spid="13" grpId="6"/>
      <p:bldP spid="13" grpId="7"/>
      <p:bldP spid="14" grpId="0"/>
      <p:bldP spid="14" grpId="1"/>
      <p:bldP spid="14" grpId="2"/>
      <p:bldP spid="14" grpId="3"/>
      <p:bldP spid="14" grpId="4"/>
      <p:bldP spid="14" grpId="5"/>
      <p:bldP spid="14" grpId="6"/>
      <p:bldP spid="14" grpId="7"/>
      <p:bldP spid="15" grpId="0"/>
      <p:bldP spid="15" grpId="1"/>
      <p:bldP spid="15" grpId="2"/>
      <p:bldP spid="15" grpId="3"/>
      <p:bldP spid="15" grpId="4"/>
      <p:bldP spid="15" grpId="5"/>
      <p:bldP spid="15" grpId="6"/>
      <p:bldP spid="15" grpId="7"/>
      <p:bldP spid="16" grpId="0" animBg="1"/>
      <p:bldP spid="16" grpId="1" animBg="1"/>
      <p:bldP spid="16" grpId="2" animBg="1"/>
      <p:bldP spid="16" grpId="3" animBg="1"/>
      <p:bldP spid="16" grpId="4" animBg="1"/>
      <p:bldP spid="16" grpId="5" animBg="1"/>
      <p:bldP spid="16" grpId="6" animBg="1"/>
      <p:bldP spid="16" grpId="7" animBg="1"/>
      <p:bldP spid="17" grpId="0" animBg="1"/>
      <p:bldP spid="17" grpId="1" animBg="1"/>
      <p:bldP spid="17" grpId="2" animBg="1"/>
      <p:bldP spid="17" grpId="3" animBg="1"/>
      <p:bldP spid="17" grpId="4" animBg="1"/>
      <p:bldP spid="17" grpId="5" animBg="1"/>
      <p:bldP spid="17" grpId="6" animBg="1"/>
      <p:bldP spid="17" grpId="7" animBg="1"/>
      <p:bldP spid="18" grpId="0" animBg="1"/>
      <p:bldP spid="18" grpId="1" animBg="1"/>
      <p:bldP spid="18" grpId="2" animBg="1"/>
      <p:bldP spid="18" grpId="3" animBg="1"/>
      <p:bldP spid="18" grpId="4" animBg="1"/>
      <p:bldP spid="18" grpId="5" animBg="1"/>
      <p:bldP spid="18" grpId="6" animBg="1"/>
      <p:bldP spid="18" grpId="7" animBg="1"/>
      <p:bldP spid="19" grpId="0" animBg="1"/>
      <p:bldP spid="19" grpId="1" animBg="1"/>
      <p:bldP spid="19" grpId="2" animBg="1"/>
      <p:bldP spid="19" grpId="3" animBg="1"/>
      <p:bldP spid="19" grpId="4" animBg="1"/>
      <p:bldP spid="19" grpId="5" animBg="1"/>
      <p:bldP spid="19" grpId="6" animBg="1"/>
      <p:bldP spid="19" grpId="7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" y="8761"/>
            <a:ext cx="9140949" cy="684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319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69" y="54696"/>
            <a:ext cx="714375" cy="714375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845444" y="411883"/>
            <a:ext cx="7665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Arial-SGK-TV" pitchFamily="2" charset="0"/>
                <a:cs typeface="Arial-SGK-TV" pitchFamily="2" charset="0"/>
              </a:rPr>
              <a:t>Đọc</a:t>
            </a:r>
            <a:endParaRPr lang="en-US" sz="2400" b="1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4AC630D-DF69-4285-AC7E-DB5D693C5F6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41" b="2993"/>
          <a:stretch/>
        </p:blipFill>
        <p:spPr>
          <a:xfrm>
            <a:off x="2169089" y="1222647"/>
            <a:ext cx="5035276" cy="5101953"/>
          </a:xfrm>
          <a:prstGeom prst="round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2AD18B7-0278-47C5-8DB1-1FC0B116E87C}"/>
              </a:ext>
            </a:extLst>
          </p:cNvPr>
          <p:cNvSpPr txBox="1"/>
          <p:nvPr/>
        </p:nvSpPr>
        <p:spPr>
          <a:xfrm>
            <a:off x="488256" y="1334124"/>
            <a:ext cx="8218804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74320" algn="just">
              <a:spcAft>
                <a:spcPts val="600"/>
              </a:spcAft>
            </a:pPr>
            <a:r>
              <a:rPr lang="en-US" sz="2400" i="1" spc="-100" dirty="0" err="1">
                <a:latin typeface="Arial-SGK-TV" pitchFamily="2" charset="0"/>
                <a:cs typeface="Arial-SGK-TV" pitchFamily="2" charset="0"/>
              </a:rPr>
              <a:t>Ngày</a:t>
            </a:r>
            <a:r>
              <a:rPr lang="en-US" sz="2400" i="1" spc="-1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i="1" spc="-100" dirty="0" err="1">
                <a:latin typeface="Arial-SGK-TV" pitchFamily="2" charset="0"/>
                <a:cs typeface="Arial-SGK-TV" pitchFamily="2" charset="0"/>
              </a:rPr>
              <a:t>Ngôi</a:t>
            </a:r>
            <a:r>
              <a:rPr lang="en-US" sz="2400" i="1" spc="-1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i="1" spc="-100" dirty="0" err="1">
                <a:latin typeface="Arial-SGK-TV" pitchFamily="2" charset="0"/>
                <a:cs typeface="Arial-SGK-TV" pitchFamily="2" charset="0"/>
              </a:rPr>
              <a:t>trường</a:t>
            </a:r>
            <a:r>
              <a:rPr lang="en-US" sz="2400" i="1" spc="-1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i="1" spc="-100" dirty="0" err="1">
                <a:latin typeface="Arial-SGK-TV" pitchFamily="2" charset="0"/>
                <a:cs typeface="Arial-SGK-TV" pitchFamily="2" charset="0"/>
              </a:rPr>
              <a:t>xanh</a:t>
            </a:r>
            <a:r>
              <a:rPr lang="en-US" sz="2400" spc="-1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spc="-100" dirty="0" err="1">
                <a:latin typeface="Arial-SGK-TV" pitchFamily="2" charset="0"/>
                <a:cs typeface="Arial-SGK-TV" pitchFamily="2" charset="0"/>
              </a:rPr>
              <a:t>là</a:t>
            </a:r>
            <a:r>
              <a:rPr lang="en-US" sz="2400" spc="-1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spc="-100" dirty="0" err="1">
                <a:latin typeface="Arial-SGK-TV" pitchFamily="2" charset="0"/>
                <a:cs typeface="Arial-SGK-TV" pitchFamily="2" charset="0"/>
              </a:rPr>
              <a:t>ngày</a:t>
            </a:r>
            <a:r>
              <a:rPr lang="en-US" sz="2400" spc="-1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spc="-100" dirty="0" err="1">
                <a:latin typeface="Arial-SGK-TV" pitchFamily="2" charset="0"/>
                <a:cs typeface="Arial-SGK-TV" pitchFamily="2" charset="0"/>
              </a:rPr>
              <a:t>toàn</a:t>
            </a:r>
            <a:r>
              <a:rPr lang="en-US" sz="2400" spc="-1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spc="-100" dirty="0" err="1">
                <a:latin typeface="Arial-SGK-TV" pitchFamily="2" charset="0"/>
                <a:cs typeface="Arial-SGK-TV" pitchFamily="2" charset="0"/>
              </a:rPr>
              <a:t>thể</a:t>
            </a:r>
            <a:r>
              <a:rPr lang="en-US" sz="2400" spc="-1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spc="-100" dirty="0" err="1">
                <a:latin typeface="Arial-SGK-TV" pitchFamily="2" charset="0"/>
                <a:cs typeface="Arial-SGK-TV" pitchFamily="2" charset="0"/>
              </a:rPr>
              <a:t>học</a:t>
            </a:r>
            <a:r>
              <a:rPr lang="en-US" sz="2400" spc="-1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spc="-100" dirty="0" err="1">
                <a:latin typeface="Arial-SGK-TV" pitchFamily="2" charset="0"/>
                <a:cs typeface="Arial-SGK-TV" pitchFamily="2" charset="0"/>
              </a:rPr>
              <a:t>sinh</a:t>
            </a:r>
            <a:r>
              <a:rPr lang="en-US" sz="2400" spc="-1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spc="-100" dirty="0" err="1">
                <a:latin typeface="Arial-SGK-TV" pitchFamily="2" charset="0"/>
                <a:cs typeface="Arial-SGK-TV" pitchFamily="2" charset="0"/>
              </a:rPr>
              <a:t>trong</a:t>
            </a:r>
            <a:r>
              <a:rPr lang="en-US" sz="2400" spc="-1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spc="-100" dirty="0" err="1">
                <a:latin typeface="Arial-SGK-TV" pitchFamily="2" charset="0"/>
                <a:cs typeface="Arial-SGK-TV" pitchFamily="2" charset="0"/>
              </a:rPr>
              <a:t>trường</a:t>
            </a:r>
            <a:r>
              <a:rPr lang="en-US" sz="2400" spc="-1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spc="-100" dirty="0" err="1">
                <a:latin typeface="Arial-SGK-TV" pitchFamily="2" charset="0"/>
                <a:cs typeface="Arial-SGK-TV" pitchFamily="2" charset="0"/>
              </a:rPr>
              <a:t>cùng</a:t>
            </a:r>
            <a:r>
              <a:rPr lang="en-US" sz="2400" spc="-1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spc="-100" dirty="0" err="1">
                <a:latin typeface="Arial-SGK-TV" pitchFamily="2" charset="0"/>
                <a:cs typeface="Arial-SGK-TV" pitchFamily="2" charset="0"/>
              </a:rPr>
              <a:t>làm</a:t>
            </a:r>
            <a:r>
              <a:rPr lang="en-US" sz="2400" spc="-1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spc="-100" dirty="0" err="1">
                <a:latin typeface="Arial-SGK-TV" pitchFamily="2" charset="0"/>
                <a:cs typeface="Arial-SGK-TV" pitchFamily="2" charset="0"/>
              </a:rPr>
              <a:t>những</a:t>
            </a:r>
            <a:r>
              <a:rPr lang="en-US" sz="2400" spc="-1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spc="-100" dirty="0" err="1">
                <a:latin typeface="Arial-SGK-TV" pitchFamily="2" charset="0"/>
                <a:cs typeface="Arial-SGK-TV" pitchFamily="2" charset="0"/>
              </a:rPr>
              <a:t>việc</a:t>
            </a:r>
            <a:r>
              <a:rPr lang="en-US" sz="2400" spc="-1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spc="-100" dirty="0" err="1">
                <a:latin typeface="Arial-SGK-TV" pitchFamily="2" charset="0"/>
                <a:cs typeface="Arial-SGK-TV" pitchFamily="2" charset="0"/>
              </a:rPr>
              <a:t>để</a:t>
            </a:r>
            <a:r>
              <a:rPr lang="en-US" sz="2400" spc="-1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spc="-100" dirty="0" err="1">
                <a:latin typeface="Arial-SGK-TV" pitchFamily="2" charset="0"/>
                <a:cs typeface="Arial-SGK-TV" pitchFamily="2" charset="0"/>
              </a:rPr>
              <a:t>giữ</a:t>
            </a:r>
            <a:r>
              <a:rPr lang="en-US" sz="2400" spc="-1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spc="-100" dirty="0" err="1">
                <a:latin typeface="Arial-SGK-TV" pitchFamily="2" charset="0"/>
                <a:cs typeface="Arial-SGK-TV" pitchFamily="2" charset="0"/>
              </a:rPr>
              <a:t>cho</a:t>
            </a:r>
            <a:r>
              <a:rPr lang="en-US" sz="2400" spc="-1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spc="-100" dirty="0" err="1">
                <a:latin typeface="Arial-SGK-TV" pitchFamily="2" charset="0"/>
                <a:cs typeface="Arial-SGK-TV" pitchFamily="2" charset="0"/>
              </a:rPr>
              <a:t>trường</a:t>
            </a:r>
            <a:r>
              <a:rPr lang="en-US" sz="2400" spc="-1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spc="-100" dirty="0" err="1">
                <a:latin typeface="Arial-SGK-TV" pitchFamily="2" charset="0"/>
                <a:cs typeface="Arial-SGK-TV" pitchFamily="2" charset="0"/>
              </a:rPr>
              <a:t>sạch</a:t>
            </a:r>
            <a:r>
              <a:rPr lang="en-US" sz="2400" spc="-1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spc="-100" dirty="0" err="1">
                <a:latin typeface="Arial-SGK-TV" pitchFamily="2" charset="0"/>
                <a:cs typeface="Arial-SGK-TV" pitchFamily="2" charset="0"/>
              </a:rPr>
              <a:t>đẹp</a:t>
            </a:r>
            <a:r>
              <a:rPr lang="en-US" sz="2400" spc="-1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400" spc="-100" dirty="0" err="1">
                <a:latin typeface="Arial-SGK-TV" pitchFamily="2" charset="0"/>
                <a:cs typeface="Arial-SGK-TV" pitchFamily="2" charset="0"/>
              </a:rPr>
              <a:t>Học</a:t>
            </a:r>
            <a:r>
              <a:rPr lang="en-US" sz="2400" spc="-1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spc="-100" dirty="0" err="1">
                <a:latin typeface="Arial-SGK-TV" pitchFamily="2" charset="0"/>
                <a:cs typeface="Arial-SGK-TV" pitchFamily="2" charset="0"/>
              </a:rPr>
              <a:t>sinh</a:t>
            </a:r>
            <a:r>
              <a:rPr lang="en-US" sz="2400" spc="-1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spc="-100" dirty="0" err="1"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2400" spc="-1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spc="-100" dirty="0" err="1">
                <a:latin typeface="Arial-SGK-TV" pitchFamily="2" charset="0"/>
                <a:cs typeface="Arial-SGK-TV" pitchFamily="2" charset="0"/>
              </a:rPr>
              <a:t>thể</a:t>
            </a:r>
            <a:r>
              <a:rPr lang="en-US" sz="2400" spc="-1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spc="-100" dirty="0" err="1">
                <a:latin typeface="Arial-SGK-TV" pitchFamily="2" charset="0"/>
                <a:cs typeface="Arial-SGK-TV" pitchFamily="2" charset="0"/>
              </a:rPr>
              <a:t>làm</a:t>
            </a:r>
            <a:r>
              <a:rPr lang="en-US" sz="2400" spc="-1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spc="-100" dirty="0" err="1">
                <a:latin typeface="Arial-SGK-TV" pitchFamily="2" charset="0"/>
                <a:cs typeface="Arial-SGK-TV" pitchFamily="2" charset="0"/>
              </a:rPr>
              <a:t>một</a:t>
            </a:r>
            <a:r>
              <a:rPr lang="en-US" sz="2400" spc="-1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spc="-100" dirty="0" err="1">
                <a:latin typeface="Arial-SGK-TV" pitchFamily="2" charset="0"/>
                <a:cs typeface="Arial-SGK-TV" pitchFamily="2" charset="0"/>
              </a:rPr>
              <a:t>số</a:t>
            </a:r>
            <a:r>
              <a:rPr lang="en-US" sz="2400" spc="-1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spc="-100" dirty="0" err="1">
                <a:latin typeface="Arial-SGK-TV" pitchFamily="2" charset="0"/>
                <a:cs typeface="Arial-SGK-TV" pitchFamily="2" charset="0"/>
              </a:rPr>
              <a:t>việc</a:t>
            </a:r>
            <a:r>
              <a:rPr lang="en-US" sz="2400" spc="-100" dirty="0">
                <a:latin typeface="Arial-SGK-TV" pitchFamily="2" charset="0"/>
                <a:cs typeface="Arial-SGK-TV" pitchFamily="2" charset="0"/>
              </a:rPr>
              <a:t>  </a:t>
            </a:r>
            <a:r>
              <a:rPr lang="en-US" sz="2400" spc="-100" dirty="0" err="1">
                <a:latin typeface="Arial-SGK-TV" pitchFamily="2" charset="0"/>
                <a:cs typeface="Arial-SGK-TV" pitchFamily="2" charset="0"/>
              </a:rPr>
              <a:t>sau</a:t>
            </a:r>
            <a:r>
              <a:rPr lang="en-US" sz="2400" spc="-100" dirty="0">
                <a:latin typeface="Arial-SGK-TV" pitchFamily="2" charset="0"/>
                <a:cs typeface="Arial-SGK-TV" pitchFamily="2" charset="0"/>
              </a:rPr>
              <a:t>:</a:t>
            </a:r>
          </a:p>
          <a:p>
            <a:pPr marL="457200" indent="-457200" algn="just">
              <a:spcAft>
                <a:spcPts val="600"/>
              </a:spcAft>
              <a:buFont typeface="+mj-lt"/>
              <a:buAutoNum type="arabicPeriod"/>
            </a:pPr>
            <a:r>
              <a:rPr lang="en-US" altLang="zh-CN" sz="2400" spc="-100" dirty="0" err="1">
                <a:latin typeface="Arial-SGK-TV" pitchFamily="2" charset="0"/>
                <a:cs typeface="Arial-SGK-TV" pitchFamily="2" charset="0"/>
              </a:rPr>
              <a:t>Quét</a:t>
            </a:r>
            <a:r>
              <a:rPr lang="en-US" altLang="zh-CN" sz="2400" spc="-1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zh-CN" sz="2400" spc="-100" dirty="0" err="1">
                <a:latin typeface="Arial-SGK-TV" pitchFamily="2" charset="0"/>
                <a:cs typeface="Arial-SGK-TV" pitchFamily="2" charset="0"/>
              </a:rPr>
              <a:t>dọn</a:t>
            </a:r>
            <a:r>
              <a:rPr lang="en-US" altLang="zh-CN" sz="2400" spc="-1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zh-CN" sz="2400" spc="-100" dirty="0" err="1">
                <a:latin typeface="Arial-SGK-TV" pitchFamily="2" charset="0"/>
                <a:cs typeface="Arial-SGK-TV" pitchFamily="2" charset="0"/>
              </a:rPr>
              <a:t>lớp</a:t>
            </a:r>
            <a:r>
              <a:rPr lang="en-US" altLang="zh-CN" sz="2400" spc="-1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altLang="zh-CN" sz="2400" spc="-100" dirty="0" err="1">
                <a:latin typeface="Arial-SGK-TV" pitchFamily="2" charset="0"/>
                <a:cs typeface="Arial-SGK-TV" pitchFamily="2" charset="0"/>
              </a:rPr>
              <a:t>quét</a:t>
            </a:r>
            <a:r>
              <a:rPr lang="en-US" altLang="zh-CN" sz="2400" spc="-1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zh-CN" sz="2400" spc="-100" dirty="0" err="1">
                <a:latin typeface="Arial-SGK-TV" pitchFamily="2" charset="0"/>
                <a:cs typeface="Arial-SGK-TV" pitchFamily="2" charset="0"/>
              </a:rPr>
              <a:t>dọn</a:t>
            </a:r>
            <a:r>
              <a:rPr lang="en-US" altLang="zh-CN" sz="2400" spc="-1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zh-CN" sz="2400" spc="-100" dirty="0" err="1">
                <a:latin typeface="Arial-SGK-TV" pitchFamily="2" charset="0"/>
                <a:cs typeface="Arial-SGK-TV" pitchFamily="2" charset="0"/>
              </a:rPr>
              <a:t>lối</a:t>
            </a:r>
            <a:r>
              <a:rPr lang="en-US" altLang="zh-CN" sz="2400" spc="-1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zh-CN" sz="2400" spc="-100" dirty="0" err="1">
                <a:latin typeface="Arial-SGK-TV" pitchFamily="2" charset="0"/>
                <a:cs typeface="Arial-SGK-TV" pitchFamily="2" charset="0"/>
              </a:rPr>
              <a:t>đi</a:t>
            </a:r>
            <a:r>
              <a:rPr lang="en-US" altLang="zh-CN" sz="2400" spc="-1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zh-CN" sz="2400" spc="-100" dirty="0" err="1">
                <a:latin typeface="Arial-SGK-TV" pitchFamily="2" charset="0"/>
                <a:cs typeface="Arial-SGK-TV" pitchFamily="2" charset="0"/>
              </a:rPr>
              <a:t>chung</a:t>
            </a:r>
            <a:r>
              <a:rPr lang="en-US" altLang="zh-CN" sz="2400" spc="-1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altLang="zh-CN" sz="2400" spc="-100" dirty="0" err="1">
                <a:latin typeface="Arial-SGK-TV" pitchFamily="2" charset="0"/>
                <a:cs typeface="Arial-SGK-TV" pitchFamily="2" charset="0"/>
              </a:rPr>
              <a:t>sân</a:t>
            </a:r>
            <a:r>
              <a:rPr lang="en-US" altLang="zh-CN" sz="2400" spc="-1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zh-CN" sz="2400" spc="-100" dirty="0" err="1">
                <a:latin typeface="Arial-SGK-TV" pitchFamily="2" charset="0"/>
                <a:cs typeface="Arial-SGK-TV" pitchFamily="2" charset="0"/>
              </a:rPr>
              <a:t>chơi</a:t>
            </a:r>
            <a:r>
              <a:rPr lang="en-US" altLang="zh-CN" sz="2400" spc="-100" dirty="0">
                <a:latin typeface="Arial-SGK-TV" pitchFamily="2" charset="0"/>
                <a:cs typeface="Arial-SGK-TV" pitchFamily="2" charset="0"/>
              </a:rPr>
              <a:t>.</a:t>
            </a:r>
          </a:p>
          <a:p>
            <a:pPr algn="just">
              <a:spcAft>
                <a:spcPts val="600"/>
              </a:spcAft>
            </a:pPr>
            <a:endParaRPr lang="en-US" sz="2400" spc="-1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D54F254-E83B-456C-8C17-F9D62CD6F12E}"/>
              </a:ext>
            </a:extLst>
          </p:cNvPr>
          <p:cNvSpPr txBox="1"/>
          <p:nvPr/>
        </p:nvSpPr>
        <p:spPr>
          <a:xfrm>
            <a:off x="1556601" y="808851"/>
            <a:ext cx="60821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spc="-50" dirty="0" err="1">
                <a:solidFill>
                  <a:srgbClr val="1D90D0"/>
                </a:solidFill>
                <a:latin typeface="Arial-SGK-TV" pitchFamily="2" charset="0"/>
                <a:cs typeface="Arial-SGK-TV" pitchFamily="2" charset="0"/>
              </a:rPr>
              <a:t>Bạn</a:t>
            </a:r>
            <a:r>
              <a:rPr lang="en-US" sz="2400" b="1" i="1" spc="-50" dirty="0">
                <a:solidFill>
                  <a:srgbClr val="1D90D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i="1" spc="-50" dirty="0" err="1">
                <a:solidFill>
                  <a:srgbClr val="1D90D0"/>
                </a:solidFill>
                <a:latin typeface="Arial-SGK-TV" pitchFamily="2" charset="0"/>
                <a:cs typeface="Arial-SGK-TV" pitchFamily="2" charset="0"/>
              </a:rPr>
              <a:t>làm</a:t>
            </a:r>
            <a:r>
              <a:rPr lang="en-US" sz="2400" b="1" i="1" spc="-50" dirty="0">
                <a:solidFill>
                  <a:srgbClr val="1D90D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i="1" spc="-50" dirty="0" err="1">
                <a:solidFill>
                  <a:srgbClr val="1D90D0"/>
                </a:solidFill>
                <a:latin typeface="Arial-SGK-TV" pitchFamily="2" charset="0"/>
                <a:cs typeface="Arial-SGK-TV" pitchFamily="2" charset="0"/>
              </a:rPr>
              <a:t>gì</a:t>
            </a:r>
            <a:r>
              <a:rPr lang="en-US" sz="2400" b="1" i="1" spc="-50" dirty="0">
                <a:solidFill>
                  <a:srgbClr val="1D90D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i="1" spc="-50" dirty="0" err="1">
                <a:solidFill>
                  <a:srgbClr val="1D90D0"/>
                </a:solidFill>
                <a:latin typeface="Arial-SGK-TV" pitchFamily="2" charset="0"/>
                <a:cs typeface="Arial-SGK-TV" pitchFamily="2" charset="0"/>
              </a:rPr>
              <a:t>trong</a:t>
            </a:r>
            <a:r>
              <a:rPr lang="en-US" sz="2400" b="1" i="1" spc="-50" dirty="0">
                <a:solidFill>
                  <a:srgbClr val="1D90D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i="1" spc="-50" dirty="0" smtClean="0">
                <a:solidFill>
                  <a:srgbClr val="1D90D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spc="-50" dirty="0" err="1" smtClean="0">
                <a:solidFill>
                  <a:srgbClr val="1D90D0"/>
                </a:solidFill>
                <a:latin typeface="Arial-SGK-TV" pitchFamily="2" charset="0"/>
                <a:cs typeface="Arial-SGK-TV" pitchFamily="2" charset="0"/>
              </a:rPr>
              <a:t>Ngày</a:t>
            </a:r>
            <a:r>
              <a:rPr lang="en-US" sz="2400" b="1" spc="-50" dirty="0" smtClean="0">
                <a:solidFill>
                  <a:srgbClr val="1D90D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spc="-50" dirty="0" err="1">
                <a:solidFill>
                  <a:srgbClr val="1D90D0"/>
                </a:solidFill>
                <a:latin typeface="Arial-SGK-TV" pitchFamily="2" charset="0"/>
                <a:cs typeface="Arial-SGK-TV" pitchFamily="2" charset="0"/>
              </a:rPr>
              <a:t>n</a:t>
            </a:r>
            <a:r>
              <a:rPr lang="en-US" sz="2400" b="1" spc="-50" dirty="0" err="1" smtClean="0">
                <a:solidFill>
                  <a:srgbClr val="1D90D0"/>
                </a:solidFill>
                <a:latin typeface="Arial-SGK-TV" pitchFamily="2" charset="0"/>
                <a:cs typeface="Arial-SGK-TV" pitchFamily="2" charset="0"/>
              </a:rPr>
              <a:t>gôi</a:t>
            </a:r>
            <a:r>
              <a:rPr lang="en-US" sz="2400" b="1" spc="-50" dirty="0" smtClean="0">
                <a:solidFill>
                  <a:srgbClr val="1D90D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spc="-50" dirty="0" err="1">
                <a:solidFill>
                  <a:srgbClr val="1D90D0"/>
                </a:solidFill>
                <a:latin typeface="Arial-SGK-TV" pitchFamily="2" charset="0"/>
                <a:cs typeface="Arial-SGK-TV" pitchFamily="2" charset="0"/>
              </a:rPr>
              <a:t>trường</a:t>
            </a:r>
            <a:r>
              <a:rPr lang="en-US" sz="2400" b="1" spc="-50" dirty="0">
                <a:solidFill>
                  <a:srgbClr val="1D90D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spc="-50" dirty="0" err="1">
                <a:solidFill>
                  <a:srgbClr val="1D90D0"/>
                </a:solidFill>
                <a:latin typeface="Arial-SGK-TV" pitchFamily="2" charset="0"/>
                <a:cs typeface="Arial-SGK-TV" pitchFamily="2" charset="0"/>
              </a:rPr>
              <a:t>xanh</a:t>
            </a:r>
            <a:r>
              <a:rPr lang="en-US" sz="2400" b="1" spc="-50" dirty="0">
                <a:solidFill>
                  <a:srgbClr val="1D90D0"/>
                </a:solidFill>
                <a:latin typeface="Arial-SGK-TV" pitchFamily="2" charset="0"/>
                <a:cs typeface="Arial-SGK-TV" pitchFamily="2" charset="0"/>
              </a:rPr>
              <a:t>?</a:t>
            </a:r>
            <a:endParaRPr lang="en-US" sz="2400" b="1" i="1" spc="-50" dirty="0">
              <a:solidFill>
                <a:srgbClr val="1D90D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BB0D889-1515-4226-90E0-5A9612EB6A9D}"/>
              </a:ext>
            </a:extLst>
          </p:cNvPr>
          <p:cNvSpPr txBox="1"/>
          <p:nvPr/>
        </p:nvSpPr>
        <p:spPr>
          <a:xfrm>
            <a:off x="488257" y="2983172"/>
            <a:ext cx="4932042" cy="3277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spcAft>
                <a:spcPts val="600"/>
              </a:spcAft>
              <a:buFont typeface="+mj-lt"/>
              <a:buAutoNum type="arabicPeriod" startAt="2"/>
            </a:pPr>
            <a:r>
              <a:rPr lang="en-US" sz="2400" spc="-100" dirty="0" err="1">
                <a:latin typeface="Arial-SGK-TV" pitchFamily="2" charset="0"/>
                <a:cs typeface="Arial-SGK-TV" pitchFamily="2" charset="0"/>
              </a:rPr>
              <a:t>Chăm</a:t>
            </a:r>
            <a:r>
              <a:rPr lang="en-US" sz="2400" spc="-1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spc="-100" dirty="0" err="1">
                <a:latin typeface="Arial-SGK-TV" pitchFamily="2" charset="0"/>
                <a:cs typeface="Arial-SGK-TV" pitchFamily="2" charset="0"/>
              </a:rPr>
              <a:t>sóc</a:t>
            </a:r>
            <a:r>
              <a:rPr lang="en-US" sz="2400" spc="-1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spc="-100" dirty="0" err="1">
                <a:latin typeface="Arial-SGK-TV" pitchFamily="2" charset="0"/>
                <a:cs typeface="Arial-SGK-TV" pitchFamily="2" charset="0"/>
              </a:rPr>
              <a:t>cây</a:t>
            </a:r>
            <a:r>
              <a:rPr lang="en-US" sz="2400" spc="-100" dirty="0">
                <a:latin typeface="Arial-SGK-TV" pitchFamily="2" charset="0"/>
                <a:cs typeface="Arial-SGK-TV" pitchFamily="2" charset="0"/>
              </a:rPr>
              <a:t> ở </a:t>
            </a:r>
            <a:r>
              <a:rPr lang="en-US" sz="2400" spc="-100" dirty="0" err="1">
                <a:latin typeface="Arial-SGK-TV" pitchFamily="2" charset="0"/>
                <a:cs typeface="Arial-SGK-TV" pitchFamily="2" charset="0"/>
              </a:rPr>
              <a:t>sân</a:t>
            </a:r>
            <a:r>
              <a:rPr lang="en-US" sz="2400" spc="-1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spc="-100" dirty="0" err="1">
                <a:latin typeface="Arial-SGK-TV" pitchFamily="2" charset="0"/>
                <a:cs typeface="Arial-SGK-TV" pitchFamily="2" charset="0"/>
              </a:rPr>
              <a:t>trường</a:t>
            </a:r>
            <a:r>
              <a:rPr lang="en-US" sz="2400" spc="-1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400" spc="-100" dirty="0" err="1">
                <a:latin typeface="Arial-SGK-TV" pitchFamily="2" charset="0"/>
                <a:cs typeface="Arial-SGK-TV" pitchFamily="2" charset="0"/>
              </a:rPr>
              <a:t>vườn</a:t>
            </a:r>
            <a:r>
              <a:rPr lang="en-US" sz="2400" spc="-1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spc="-100" dirty="0" err="1">
                <a:latin typeface="Arial-SGK-TV" pitchFamily="2" charset="0"/>
                <a:cs typeface="Arial-SGK-TV" pitchFamily="2" charset="0"/>
              </a:rPr>
              <a:t>trường</a:t>
            </a:r>
            <a:r>
              <a:rPr lang="en-US" sz="2400" spc="-100" dirty="0">
                <a:latin typeface="Arial-SGK-TV" pitchFamily="2" charset="0"/>
                <a:cs typeface="Arial-SGK-TV" pitchFamily="2" charset="0"/>
              </a:rPr>
              <a:t>.</a:t>
            </a:r>
          </a:p>
          <a:p>
            <a:pPr marL="457200" indent="-457200" algn="just">
              <a:spcAft>
                <a:spcPts val="600"/>
              </a:spcAft>
              <a:buAutoNum type="arabicPeriod" startAt="2"/>
            </a:pPr>
            <a:r>
              <a:rPr lang="en-US" sz="2400" spc="-100" dirty="0" err="1">
                <a:latin typeface="Arial-SGK-TV" pitchFamily="2" charset="0"/>
                <a:cs typeface="Arial-SGK-TV" pitchFamily="2" charset="0"/>
              </a:rPr>
              <a:t>Trồng</a:t>
            </a:r>
            <a:r>
              <a:rPr lang="en-US" sz="2400" spc="-1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spc="-100" dirty="0" err="1">
                <a:latin typeface="Arial-SGK-TV" pitchFamily="2" charset="0"/>
                <a:cs typeface="Arial-SGK-TV" pitchFamily="2" charset="0"/>
              </a:rPr>
              <a:t>thêm</a:t>
            </a:r>
            <a:r>
              <a:rPr lang="en-US" sz="2400" spc="-1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spc="-100" dirty="0" err="1">
                <a:latin typeface="Arial-SGK-TV" pitchFamily="2" charset="0"/>
                <a:cs typeface="Arial-SGK-TV" pitchFamily="2" charset="0"/>
              </a:rPr>
              <a:t>một</a:t>
            </a:r>
            <a:r>
              <a:rPr lang="en-US" sz="2400" spc="-1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spc="-100" dirty="0" err="1">
                <a:latin typeface="Arial-SGK-TV" pitchFamily="2" charset="0"/>
                <a:cs typeface="Arial-SGK-TV" pitchFamily="2" charset="0"/>
              </a:rPr>
              <a:t>cây</a:t>
            </a:r>
            <a:r>
              <a:rPr lang="en-US" sz="2400" spc="-1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spc="-100" dirty="0" err="1">
                <a:latin typeface="Arial-SGK-TV" pitchFamily="2" charset="0"/>
                <a:cs typeface="Arial-SGK-TV" pitchFamily="2" charset="0"/>
              </a:rPr>
              <a:t>xanh</a:t>
            </a:r>
            <a:r>
              <a:rPr lang="en-US" sz="2400" spc="-100" dirty="0">
                <a:latin typeface="Arial-SGK-TV" pitchFamily="2" charset="0"/>
                <a:cs typeface="Arial-SGK-TV" pitchFamily="2" charset="0"/>
              </a:rPr>
              <a:t> ở </a:t>
            </a:r>
            <a:r>
              <a:rPr lang="en-US" sz="2400" spc="-100" dirty="0" err="1">
                <a:latin typeface="Arial-SGK-TV" pitchFamily="2" charset="0"/>
                <a:cs typeface="Arial-SGK-TV" pitchFamily="2" charset="0"/>
              </a:rPr>
              <a:t>trường</a:t>
            </a:r>
            <a:r>
              <a:rPr lang="en-US" sz="2400" spc="-100" dirty="0">
                <a:latin typeface="Arial-SGK-TV" pitchFamily="2" charset="0"/>
                <a:cs typeface="Arial-SGK-TV" pitchFamily="2" charset="0"/>
              </a:rPr>
              <a:t> (</a:t>
            </a:r>
            <a:r>
              <a:rPr lang="en-US" sz="2400" spc="-100" dirty="0" err="1">
                <a:latin typeface="Arial-SGK-TV" pitchFamily="2" charset="0"/>
                <a:cs typeface="Arial-SGK-TV" pitchFamily="2" charset="0"/>
              </a:rPr>
              <a:t>kể</a:t>
            </a:r>
            <a:r>
              <a:rPr lang="en-US" sz="2400" spc="-1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spc="-100" dirty="0" err="1">
                <a:latin typeface="Arial-SGK-TV" pitchFamily="2" charset="0"/>
                <a:cs typeface="Arial-SGK-TV" pitchFamily="2" charset="0"/>
              </a:rPr>
              <a:t>cả</a:t>
            </a:r>
            <a:r>
              <a:rPr lang="en-US" sz="2400" spc="-1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spc="-100" dirty="0" err="1">
                <a:latin typeface="Arial-SGK-TV" pitchFamily="2" charset="0"/>
                <a:cs typeface="Arial-SGK-TV" pitchFamily="2" charset="0"/>
              </a:rPr>
              <a:t>một</a:t>
            </a:r>
            <a:r>
              <a:rPr lang="en-US" sz="2400" spc="-1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spc="-100" dirty="0" err="1">
                <a:latin typeface="Arial-SGK-TV" pitchFamily="2" charset="0"/>
                <a:cs typeface="Arial-SGK-TV" pitchFamily="2" charset="0"/>
              </a:rPr>
              <a:t>cây</a:t>
            </a:r>
            <a:r>
              <a:rPr lang="en-US" sz="2400" spc="-1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spc="-100" dirty="0" err="1">
                <a:latin typeface="Arial-SGK-TV" pitchFamily="2" charset="0"/>
                <a:cs typeface="Arial-SGK-TV" pitchFamily="2" charset="0"/>
              </a:rPr>
              <a:t>cảnh</a:t>
            </a:r>
            <a:r>
              <a:rPr lang="en-US" sz="2400" spc="-1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spc="-100" dirty="0" err="1">
                <a:latin typeface="Arial-SGK-TV" pitchFamily="2" charset="0"/>
                <a:cs typeface="Arial-SGK-TV" pitchFamily="2" charset="0"/>
              </a:rPr>
              <a:t>nhỏ</a:t>
            </a:r>
            <a:r>
              <a:rPr lang="en-US" sz="2400" spc="-100" dirty="0">
                <a:latin typeface="Arial-SGK-TV" pitchFamily="2" charset="0"/>
                <a:cs typeface="Arial-SGK-TV" pitchFamily="2" charset="0"/>
              </a:rPr>
              <a:t>).</a:t>
            </a:r>
          </a:p>
          <a:p>
            <a:pPr marL="457200" indent="-457200" algn="just">
              <a:spcAft>
                <a:spcPts val="600"/>
              </a:spcAft>
              <a:buAutoNum type="arabicPeriod" startAt="2"/>
            </a:pPr>
            <a:r>
              <a:rPr lang="en-US" sz="2400" spc="-100" dirty="0" err="1">
                <a:latin typeface="Arial-SGK-TV" pitchFamily="2" charset="0"/>
                <a:cs typeface="Arial-SGK-TV" pitchFamily="2" charset="0"/>
              </a:rPr>
              <a:t>Kiểm</a:t>
            </a:r>
            <a:r>
              <a:rPr lang="en-US" sz="2400" spc="-1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spc="-100" dirty="0" err="1">
                <a:latin typeface="Arial-SGK-TV" pitchFamily="2" charset="0"/>
                <a:cs typeface="Arial-SGK-TV" pitchFamily="2" charset="0"/>
              </a:rPr>
              <a:t>tra</a:t>
            </a:r>
            <a:r>
              <a:rPr lang="en-US" sz="2400" spc="-1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spc="-100" dirty="0" err="1">
                <a:latin typeface="Arial-SGK-TV" pitchFamily="2" charset="0"/>
                <a:cs typeface="Arial-SGK-TV" pitchFamily="2" charset="0"/>
              </a:rPr>
              <a:t>việc</a:t>
            </a:r>
            <a:r>
              <a:rPr lang="en-US" sz="2400" spc="-1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spc="-100" dirty="0" err="1">
                <a:latin typeface="Arial-SGK-TV" pitchFamily="2" charset="0"/>
                <a:cs typeface="Arial-SGK-TV" pitchFamily="2" charset="0"/>
              </a:rPr>
              <a:t>dùng</a:t>
            </a:r>
            <a:r>
              <a:rPr lang="en-US" sz="2400" spc="-1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spc="-100" dirty="0" err="1">
                <a:latin typeface="Arial-SGK-TV" pitchFamily="2" charset="0"/>
                <a:cs typeface="Arial-SGK-TV" pitchFamily="2" charset="0"/>
              </a:rPr>
              <a:t>nước</a:t>
            </a:r>
            <a:r>
              <a:rPr lang="en-US" sz="2400" spc="-1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400" spc="-100" dirty="0" err="1">
                <a:latin typeface="Arial-SGK-TV" pitchFamily="2" charset="0"/>
                <a:cs typeface="Arial-SGK-TV" pitchFamily="2" charset="0"/>
              </a:rPr>
              <a:t>dùng</a:t>
            </a:r>
            <a:r>
              <a:rPr lang="en-US" sz="2400" spc="-100" dirty="0">
                <a:latin typeface="Arial-SGK-TV" pitchFamily="2" charset="0"/>
                <a:cs typeface="Arial-SGK-TV" pitchFamily="2" charset="0"/>
              </a:rPr>
              <a:t>  </a:t>
            </a:r>
            <a:r>
              <a:rPr lang="en-US" sz="2400" spc="-100" dirty="0" err="1">
                <a:latin typeface="Arial-SGK-TV" pitchFamily="2" charset="0"/>
                <a:cs typeface="Arial-SGK-TV" pitchFamily="2" charset="0"/>
              </a:rPr>
              <a:t>điện</a:t>
            </a:r>
            <a:r>
              <a:rPr lang="en-US" sz="2400" spc="-1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spc="-100" dirty="0" err="1">
                <a:latin typeface="Arial-SGK-TV" pitchFamily="2" charset="0"/>
                <a:cs typeface="Arial-SGK-TV" pitchFamily="2" charset="0"/>
              </a:rPr>
              <a:t>để</a:t>
            </a:r>
            <a:r>
              <a:rPr lang="en-US" sz="2400" spc="-100" dirty="0">
                <a:latin typeface="Arial-SGK-TV" pitchFamily="2" charset="0"/>
                <a:cs typeface="Arial-SGK-TV" pitchFamily="2" charset="0"/>
              </a:rPr>
              <a:t>  </a:t>
            </a:r>
            <a:r>
              <a:rPr lang="en-US" sz="2400" spc="-100" dirty="0" err="1">
                <a:latin typeface="Arial-SGK-TV" pitchFamily="2" charset="0"/>
                <a:cs typeface="Arial-SGK-TV" pitchFamily="2" charset="0"/>
              </a:rPr>
              <a:t>tiết</a:t>
            </a:r>
            <a:r>
              <a:rPr lang="en-US" sz="2400" spc="-1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spc="-100" dirty="0" err="1">
                <a:latin typeface="Arial-SGK-TV" pitchFamily="2" charset="0"/>
                <a:cs typeface="Arial-SGK-TV" pitchFamily="2" charset="0"/>
              </a:rPr>
              <a:t>kiệm</a:t>
            </a:r>
            <a:r>
              <a:rPr lang="en-US" sz="2400" spc="-1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spc="-100" dirty="0" err="1">
                <a:latin typeface="Arial-SGK-TV" pitchFamily="2" charset="0"/>
                <a:cs typeface="Arial-SGK-TV" pitchFamily="2" charset="0"/>
              </a:rPr>
              <a:t>nước</a:t>
            </a:r>
            <a:r>
              <a:rPr lang="en-US" sz="2400" spc="-1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spc="-100" dirty="0" err="1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2400" spc="-1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spc="-100" dirty="0" err="1">
                <a:latin typeface="Arial-SGK-TV" pitchFamily="2" charset="0"/>
                <a:cs typeface="Arial-SGK-TV" pitchFamily="2" charset="0"/>
              </a:rPr>
              <a:t>điện</a:t>
            </a:r>
            <a:r>
              <a:rPr lang="en-US" sz="2400" spc="-100" dirty="0">
                <a:latin typeface="Arial-SGK-TV" pitchFamily="2" charset="0"/>
                <a:cs typeface="Arial-SGK-TV" pitchFamily="2" charset="0"/>
              </a:rPr>
              <a:t>.</a:t>
            </a:r>
          </a:p>
          <a:p>
            <a:pPr marL="457200" indent="-457200" algn="just">
              <a:spcAft>
                <a:spcPts val="600"/>
              </a:spcAft>
              <a:buAutoNum type="arabicPeriod" startAt="2"/>
            </a:pPr>
            <a:r>
              <a:rPr lang="en-US" sz="2400" spc="-100" dirty="0" err="1">
                <a:latin typeface="Arial-SGK-TV" pitchFamily="2" charset="0"/>
                <a:cs typeface="Arial-SGK-TV" pitchFamily="2" charset="0"/>
              </a:rPr>
              <a:t>Dự</a:t>
            </a:r>
            <a:r>
              <a:rPr lang="en-US" sz="2400" spc="-1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spc="-100" dirty="0" err="1">
                <a:latin typeface="Arial-SGK-TV" pitchFamily="2" charset="0"/>
                <a:cs typeface="Arial-SGK-TV" pitchFamily="2" charset="0"/>
              </a:rPr>
              <a:t>buổi</a:t>
            </a:r>
            <a:r>
              <a:rPr lang="en-US" sz="2400" spc="-1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spc="-100" dirty="0" err="1">
                <a:latin typeface="Arial-SGK-TV" pitchFamily="2" charset="0"/>
                <a:cs typeface="Arial-SGK-TV" pitchFamily="2" charset="0"/>
              </a:rPr>
              <a:t>nói</a:t>
            </a:r>
            <a:r>
              <a:rPr lang="en-US" sz="2400" spc="-1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spc="-100" dirty="0" err="1">
                <a:latin typeface="Arial-SGK-TV" pitchFamily="2" charset="0"/>
                <a:cs typeface="Arial-SGK-TV" pitchFamily="2" charset="0"/>
              </a:rPr>
              <a:t>chuyện</a:t>
            </a:r>
            <a:r>
              <a:rPr lang="en-US" sz="2400" spc="-1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spc="-100" dirty="0" err="1">
                <a:latin typeface="Arial-SGK-TV" pitchFamily="2" charset="0"/>
                <a:cs typeface="Arial-SGK-TV" pitchFamily="2" charset="0"/>
              </a:rPr>
              <a:t>về</a:t>
            </a:r>
            <a:r>
              <a:rPr lang="en-US" sz="2400" spc="-1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spc="-100" dirty="0" err="1">
                <a:latin typeface="Arial-SGK-TV" pitchFamily="2" charset="0"/>
                <a:cs typeface="Arial-SGK-TV" pitchFamily="2" charset="0"/>
              </a:rPr>
              <a:t>việc</a:t>
            </a:r>
            <a:r>
              <a:rPr lang="en-US" sz="2400" spc="-1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spc="-100" dirty="0" err="1">
                <a:latin typeface="Arial-SGK-TV" pitchFamily="2" charset="0"/>
                <a:cs typeface="Arial-SGK-TV" pitchFamily="2" charset="0"/>
              </a:rPr>
              <a:t>hạn</a:t>
            </a:r>
            <a:r>
              <a:rPr lang="en-US" sz="2400" spc="-1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spc="-100" dirty="0" err="1">
                <a:latin typeface="Arial-SGK-TV" pitchFamily="2" charset="0"/>
                <a:cs typeface="Arial-SGK-TV" pitchFamily="2" charset="0"/>
              </a:rPr>
              <a:t>chế</a:t>
            </a:r>
            <a:r>
              <a:rPr lang="en-US" sz="2400" spc="-100" dirty="0">
                <a:latin typeface="Arial-SGK-TV" pitchFamily="2" charset="0"/>
                <a:cs typeface="Arial-SGK-TV" pitchFamily="2" charset="0"/>
              </a:rPr>
              <a:t>  </a:t>
            </a:r>
            <a:r>
              <a:rPr lang="en-US" sz="2400" spc="-100" dirty="0" err="1">
                <a:latin typeface="Arial-SGK-TV" pitchFamily="2" charset="0"/>
                <a:cs typeface="Arial-SGK-TV" pitchFamily="2" charset="0"/>
              </a:rPr>
              <a:t>dùng</a:t>
            </a:r>
            <a:r>
              <a:rPr lang="en-US" sz="2400" spc="-1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spc="-100" dirty="0" err="1">
                <a:latin typeface="Arial-SGK-TV" pitchFamily="2" charset="0"/>
                <a:cs typeface="Arial-SGK-TV" pitchFamily="2" charset="0"/>
              </a:rPr>
              <a:t>túi</a:t>
            </a:r>
            <a:r>
              <a:rPr lang="en-US" sz="2400" spc="-1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spc="-100" dirty="0" err="1" smtClean="0">
                <a:latin typeface="Arial-SGK-TV" pitchFamily="2" charset="0"/>
                <a:cs typeface="Arial-SGK-TV" pitchFamily="2" charset="0"/>
              </a:rPr>
              <a:t>ni</a:t>
            </a:r>
            <a:r>
              <a:rPr lang="en-US" sz="2400" spc="-1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spc="-100" dirty="0" err="1" smtClean="0">
                <a:latin typeface="Arial-SGK-TV" pitchFamily="2" charset="0"/>
                <a:cs typeface="Arial-SGK-TV" pitchFamily="2" charset="0"/>
              </a:rPr>
              <a:t>lon</a:t>
            </a:r>
            <a:r>
              <a:rPr lang="en-US" sz="2400" spc="-1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spc="-100" dirty="0" err="1">
                <a:latin typeface="Arial-SGK-TV" pitchFamily="2" charset="0"/>
                <a:cs typeface="Arial-SGK-TV" pitchFamily="2" charset="0"/>
              </a:rPr>
              <a:t>để</a:t>
            </a:r>
            <a:r>
              <a:rPr lang="en-US" sz="2400" spc="-1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spc="-100" dirty="0" err="1">
                <a:latin typeface="Arial-SGK-TV" pitchFamily="2" charset="0"/>
                <a:cs typeface="Arial-SGK-TV" pitchFamily="2" charset="0"/>
              </a:rPr>
              <a:t>bọc</a:t>
            </a:r>
            <a:r>
              <a:rPr lang="en-US" sz="2400" spc="-1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spc="-100" dirty="0" err="1">
                <a:latin typeface="Arial-SGK-TV" pitchFamily="2" charset="0"/>
                <a:cs typeface="Arial-SGK-TV" pitchFamily="2" charset="0"/>
              </a:rPr>
              <a:t>đồ</a:t>
            </a:r>
            <a:r>
              <a:rPr lang="en-US" sz="2400" spc="-1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spc="-100" dirty="0" err="1">
                <a:latin typeface="Arial-SGK-TV" pitchFamily="2" charset="0"/>
                <a:cs typeface="Arial-SGK-TV" pitchFamily="2" charset="0"/>
              </a:rPr>
              <a:t>vật</a:t>
            </a:r>
            <a:r>
              <a:rPr lang="en-US" sz="2400" spc="-100" dirty="0"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0175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022E-16 -1.48148E-6 L 0.21632 0.10718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16" y="5347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12" grpId="0"/>
      <p:bldP spid="12" grpId="1" build="allAtOnce"/>
      <p:bldP spid="16" grpId="0"/>
      <p:bldP spid="7" grpId="0"/>
      <p:bldP spid="7" grpId="1" build="allAtOnce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45444" y="1008569"/>
            <a:ext cx="41729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-SGK-TV" pitchFamily="2" charset="0"/>
                <a:cs typeface="Arial-SGK-TV" pitchFamily="2" charset="0"/>
              </a:rPr>
              <a:t>a)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Đọc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err="1">
                <a:latin typeface="Arial-SGK-TV" pitchFamily="2" charset="0"/>
                <a:cs typeface="Arial-SGK-TV" pitchFamily="2" charset="0"/>
              </a:rPr>
              <a:t>từng</a:t>
            </a:r>
            <a:r>
              <a:rPr lang="en-US" sz="2400">
                <a:latin typeface="Arial-SGK-TV" pitchFamily="2" charset="0"/>
                <a:cs typeface="Arial-SGK-TV" pitchFamily="2" charset="0"/>
              </a:rPr>
              <a:t> việc trong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nhóm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69" y="54696"/>
            <a:ext cx="714375" cy="7143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45444" y="411883"/>
            <a:ext cx="7665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Arial-SGK-TV" pitchFamily="2" charset="0"/>
                <a:cs typeface="Arial-SGK-TV" pitchFamily="2" charset="0"/>
              </a:rPr>
              <a:t>Đọc</a:t>
            </a:r>
            <a:endParaRPr lang="en-US" sz="2400" b="1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688" b="66487"/>
          <a:stretch/>
        </p:blipFill>
        <p:spPr>
          <a:xfrm>
            <a:off x="466591" y="977791"/>
            <a:ext cx="378853" cy="492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346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69" y="54696"/>
            <a:ext cx="714375" cy="714375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845444" y="411883"/>
            <a:ext cx="7665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Arial-SGK-TV" pitchFamily="2" charset="0"/>
                <a:cs typeface="Arial-SGK-TV" pitchFamily="2" charset="0"/>
              </a:rPr>
              <a:t>Đọc</a:t>
            </a:r>
            <a:endParaRPr lang="en-US" sz="2400" b="1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4AC630D-DF69-4285-AC7E-DB5D693C5F6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41" b="2993"/>
          <a:stretch/>
        </p:blipFill>
        <p:spPr>
          <a:xfrm>
            <a:off x="5170634" y="2860964"/>
            <a:ext cx="3356840" cy="3401291"/>
          </a:xfrm>
          <a:prstGeom prst="round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2AD18B7-0278-47C5-8DB1-1FC0B116E87C}"/>
              </a:ext>
            </a:extLst>
          </p:cNvPr>
          <p:cNvSpPr txBox="1"/>
          <p:nvPr/>
        </p:nvSpPr>
        <p:spPr>
          <a:xfrm>
            <a:off x="488256" y="1334124"/>
            <a:ext cx="821880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74320" algn="just"/>
            <a:r>
              <a:rPr lang="en-US" sz="2400" i="1" spc="-100">
                <a:latin typeface="Arial-SGK-TV" pitchFamily="2" charset="0"/>
                <a:cs typeface="Arial-SGK-TV" pitchFamily="2" charset="0"/>
              </a:rPr>
              <a:t>Ngày Ngôi trường xanh</a:t>
            </a:r>
            <a:r>
              <a:rPr lang="en-US" sz="2400" spc="-100">
                <a:latin typeface="Arial-SGK-TV" pitchFamily="2" charset="0"/>
                <a:cs typeface="Arial-SGK-TV" pitchFamily="2" charset="0"/>
              </a:rPr>
              <a:t> là ngày toàn thể học sinh trong trường cùng làm những việc để giữ cho trường sạch đẹp. Học sinh có thể làm một số việc  sau: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en-US" altLang="zh-CN" sz="2400" spc="-100">
                <a:latin typeface="Arial-SGK-TV" pitchFamily="2" charset="0"/>
                <a:cs typeface="Arial-SGK-TV" pitchFamily="2" charset="0"/>
              </a:rPr>
              <a:t>Quét dọn lớp, quét dọn lối đi chung, sân chơi.</a:t>
            </a:r>
          </a:p>
          <a:p>
            <a:pPr algn="just"/>
            <a:endParaRPr lang="en-US" sz="2400" spc="-1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D54F254-E83B-456C-8C17-F9D62CD6F12E}"/>
              </a:ext>
            </a:extLst>
          </p:cNvPr>
          <p:cNvSpPr txBox="1"/>
          <p:nvPr/>
        </p:nvSpPr>
        <p:spPr>
          <a:xfrm>
            <a:off x="1669144" y="710081"/>
            <a:ext cx="60821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spc="-50">
                <a:solidFill>
                  <a:srgbClr val="1D90D0"/>
                </a:solidFill>
                <a:latin typeface="Arial-SGK-TV" pitchFamily="2" charset="0"/>
                <a:cs typeface="Arial-SGK-TV" pitchFamily="2" charset="0"/>
              </a:rPr>
              <a:t>Bạn làm gì trong </a:t>
            </a:r>
            <a:r>
              <a:rPr lang="en-US" sz="2400" b="1" spc="-50">
                <a:solidFill>
                  <a:srgbClr val="1D90D0"/>
                </a:solidFill>
                <a:latin typeface="Arial-SGK-TV" pitchFamily="2" charset="0"/>
                <a:cs typeface="Arial-SGK-TV" pitchFamily="2" charset="0"/>
              </a:rPr>
              <a:t>Ngày Ngôi trường xanh?</a:t>
            </a:r>
            <a:endParaRPr lang="en-US" sz="2400" b="1" i="1" spc="-50" dirty="0">
              <a:solidFill>
                <a:srgbClr val="1D90D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BB0D889-1515-4226-90E0-5A9612EB6A9D}"/>
              </a:ext>
            </a:extLst>
          </p:cNvPr>
          <p:cNvSpPr txBox="1"/>
          <p:nvPr/>
        </p:nvSpPr>
        <p:spPr>
          <a:xfrm>
            <a:off x="488257" y="2983172"/>
            <a:ext cx="481110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+mj-lt"/>
              <a:buAutoNum type="arabicPeriod" startAt="2"/>
            </a:pPr>
            <a:r>
              <a:rPr lang="en-US" sz="2400" spc="-100">
                <a:latin typeface="Arial-SGK-TV" pitchFamily="2" charset="0"/>
                <a:cs typeface="Arial-SGK-TV" pitchFamily="2" charset="0"/>
              </a:rPr>
              <a:t>Chăm sóc cây ở sân trường, vườn trường.</a:t>
            </a:r>
          </a:p>
          <a:p>
            <a:pPr marL="457200" indent="-457200" algn="just">
              <a:buAutoNum type="arabicPeriod" startAt="2"/>
            </a:pPr>
            <a:r>
              <a:rPr lang="en-US" sz="2400" spc="-100">
                <a:latin typeface="Arial-SGK-TV" pitchFamily="2" charset="0"/>
                <a:cs typeface="Arial-SGK-TV" pitchFamily="2" charset="0"/>
              </a:rPr>
              <a:t>Trồng thêm một cây xanh ở trường (kể cả một cây cảnh nhỏ).</a:t>
            </a:r>
          </a:p>
          <a:p>
            <a:pPr marL="457200" indent="-457200" algn="just">
              <a:buAutoNum type="arabicPeriod" startAt="2"/>
            </a:pPr>
            <a:r>
              <a:rPr lang="en-US" sz="2400" spc="-100">
                <a:latin typeface="Arial-SGK-TV" pitchFamily="2" charset="0"/>
                <a:cs typeface="Arial-SGK-TV" pitchFamily="2" charset="0"/>
              </a:rPr>
              <a:t>Kiểm tra việc dùng nước, dùng  điện để  tiết kiệm nước và điện.</a:t>
            </a:r>
          </a:p>
          <a:p>
            <a:pPr marL="457200" indent="-457200" algn="just">
              <a:buAutoNum type="arabicPeriod" startAt="2"/>
            </a:pPr>
            <a:r>
              <a:rPr lang="en-US" sz="2400" spc="-100">
                <a:latin typeface="Arial-SGK-TV" pitchFamily="2" charset="0"/>
                <a:cs typeface="Arial-SGK-TV" pitchFamily="2" charset="0"/>
              </a:rPr>
              <a:t>Dự buổi nói chuyện về việc hạn chế  dùng túi ni-lon để bọc đồ vật.</a:t>
            </a:r>
            <a:endParaRPr lang="en-US" sz="2400" spc="-100" dirty="0">
              <a:latin typeface="Arial-SGK-TV" pitchFamily="2" charset="0"/>
              <a:cs typeface="Arial-SGK-TV" pitchFamily="2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81CE6BC-BA9C-4540-ADBB-BC1A0D123DB1}"/>
              </a:ext>
            </a:extLst>
          </p:cNvPr>
          <p:cNvCxnSpPr>
            <a:cxnSpLocks/>
          </p:cNvCxnSpPr>
          <p:nvPr/>
        </p:nvCxnSpPr>
        <p:spPr>
          <a:xfrm>
            <a:off x="3193616" y="1710631"/>
            <a:ext cx="558112" cy="0"/>
          </a:xfrm>
          <a:prstGeom prst="line">
            <a:avLst/>
          </a:prstGeom>
          <a:ln w="28575">
            <a:solidFill>
              <a:srgbClr val="009F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1574D3B-B2CD-4D2B-A352-8F82AC9BFE3D}"/>
              </a:ext>
            </a:extLst>
          </p:cNvPr>
          <p:cNvCxnSpPr>
            <a:cxnSpLocks/>
          </p:cNvCxnSpPr>
          <p:nvPr/>
        </p:nvCxnSpPr>
        <p:spPr>
          <a:xfrm>
            <a:off x="5753038" y="2111802"/>
            <a:ext cx="614143" cy="0"/>
          </a:xfrm>
          <a:prstGeom prst="line">
            <a:avLst/>
          </a:prstGeom>
          <a:ln w="28575">
            <a:solidFill>
              <a:srgbClr val="009F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A38B085-7873-49FD-ABFF-1214A40A0A40}"/>
              </a:ext>
            </a:extLst>
          </p:cNvPr>
          <p:cNvCxnSpPr>
            <a:cxnSpLocks/>
          </p:cNvCxnSpPr>
          <p:nvPr/>
        </p:nvCxnSpPr>
        <p:spPr>
          <a:xfrm>
            <a:off x="1053889" y="3369102"/>
            <a:ext cx="1280160" cy="0"/>
          </a:xfrm>
          <a:prstGeom prst="line">
            <a:avLst/>
          </a:prstGeom>
          <a:ln w="28575">
            <a:solidFill>
              <a:srgbClr val="009F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1D958C9-17BB-4AA9-95BA-935B25DDD3B6}"/>
              </a:ext>
            </a:extLst>
          </p:cNvPr>
          <p:cNvCxnSpPr>
            <a:cxnSpLocks/>
          </p:cNvCxnSpPr>
          <p:nvPr/>
        </p:nvCxnSpPr>
        <p:spPr>
          <a:xfrm>
            <a:off x="4612522" y="3370363"/>
            <a:ext cx="640080" cy="0"/>
          </a:xfrm>
          <a:prstGeom prst="line">
            <a:avLst/>
          </a:prstGeom>
          <a:ln w="28575">
            <a:solidFill>
              <a:srgbClr val="009F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1D958C9-17BB-4AA9-95BA-935B25DDD3B6}"/>
              </a:ext>
            </a:extLst>
          </p:cNvPr>
          <p:cNvCxnSpPr>
            <a:cxnSpLocks/>
          </p:cNvCxnSpPr>
          <p:nvPr/>
        </p:nvCxnSpPr>
        <p:spPr>
          <a:xfrm>
            <a:off x="1042872" y="3777987"/>
            <a:ext cx="822960" cy="0"/>
          </a:xfrm>
          <a:prstGeom prst="line">
            <a:avLst/>
          </a:prstGeom>
          <a:ln w="28575">
            <a:solidFill>
              <a:srgbClr val="009F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A38B085-7873-49FD-ABFF-1214A40A0A40}"/>
              </a:ext>
            </a:extLst>
          </p:cNvPr>
          <p:cNvCxnSpPr>
            <a:cxnSpLocks/>
          </p:cNvCxnSpPr>
          <p:nvPr/>
        </p:nvCxnSpPr>
        <p:spPr>
          <a:xfrm>
            <a:off x="2056424" y="5230953"/>
            <a:ext cx="1097280" cy="0"/>
          </a:xfrm>
          <a:prstGeom prst="line">
            <a:avLst/>
          </a:prstGeom>
          <a:ln w="28575">
            <a:solidFill>
              <a:srgbClr val="009F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990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24067" y="1019317"/>
            <a:ext cx="78246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-SGK-TV" pitchFamily="2" charset="0"/>
                <a:cs typeface="Arial-SGK-TV" pitchFamily="2" charset="0"/>
              </a:rPr>
              <a:t>b)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Kể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những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việc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nêu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trong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bài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học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sinh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thể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làm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?</a:t>
            </a:r>
            <a:endParaRPr lang="en-US" sz="2400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688" b="66487"/>
          <a:stretch/>
        </p:blipFill>
        <p:spPr>
          <a:xfrm>
            <a:off x="645214" y="988539"/>
            <a:ext cx="378853" cy="4924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47" y="67497"/>
            <a:ext cx="714375" cy="71437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52199" y="406578"/>
            <a:ext cx="7665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Arial-SGK-TV" pitchFamily="2" charset="0"/>
                <a:cs typeface="Arial-SGK-TV" pitchFamily="2" charset="0"/>
              </a:rPr>
              <a:t>Đọc</a:t>
            </a:r>
            <a:endParaRPr lang="en-US" sz="2400" b="1" dirty="0"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5314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52199" y="1008569"/>
            <a:ext cx="58288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Arial-SGK-TV" pitchFamily="2" charset="0"/>
                <a:cs typeface="Arial-SGK-TV" pitchFamily="2" charset="0"/>
              </a:rPr>
              <a:t>c) Nêu ích lợi của một </a:t>
            </a:r>
            <a:r>
              <a:rPr lang="en-US" sz="2400" smtClean="0">
                <a:latin typeface="Arial-SGK-TV" pitchFamily="2" charset="0"/>
                <a:cs typeface="Arial-SGK-TV" pitchFamily="2" charset="0"/>
              </a:rPr>
              <a:t>việc làm </a:t>
            </a:r>
            <a:r>
              <a:rPr lang="en-US" sz="2400">
                <a:latin typeface="Arial-SGK-TV" pitchFamily="2" charset="0"/>
                <a:cs typeface="Arial-SGK-TV" pitchFamily="2" charset="0"/>
              </a:rPr>
              <a:t>em đã </a:t>
            </a:r>
            <a:r>
              <a:rPr lang="en-US" sz="2400" smtClean="0">
                <a:latin typeface="Arial-SGK-TV" pitchFamily="2" charset="0"/>
                <a:cs typeface="Arial-SGK-TV" pitchFamily="2" charset="0"/>
              </a:rPr>
              <a:t>kể.</a:t>
            </a:r>
            <a:endParaRPr lang="en-US" sz="2400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688" b="66487"/>
          <a:stretch/>
        </p:blipFill>
        <p:spPr>
          <a:xfrm>
            <a:off x="573346" y="977791"/>
            <a:ext cx="378853" cy="49244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47" y="67497"/>
            <a:ext cx="714375" cy="71437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52199" y="406578"/>
            <a:ext cx="7665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Arial-SGK-TV" pitchFamily="2" charset="0"/>
                <a:cs typeface="Arial-SGK-TV" pitchFamily="2" charset="0"/>
              </a:rPr>
              <a:t>Đọc</a:t>
            </a:r>
            <a:endParaRPr lang="en-US" sz="2400" b="1" dirty="0"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3992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47" y="67497"/>
            <a:ext cx="714375" cy="7143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66627" y="933562"/>
            <a:ext cx="68057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lphaLcParenR"/>
            </a:pPr>
            <a:r>
              <a:rPr lang="en-US" sz="2400">
                <a:latin typeface="Arial-SGK-TV" pitchFamily="2" charset="0"/>
                <a:cs typeface="Arial-SGK-TV" pitchFamily="2" charset="0"/>
              </a:rPr>
              <a:t>Nghe – viết.</a:t>
            </a:r>
            <a:endParaRPr lang="en-US" sz="2400" i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66627" y="406577"/>
            <a:ext cx="7521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Arial-SGK-TV" pitchFamily="2" charset="0"/>
                <a:cs typeface="Arial-SGK-TV" pitchFamily="2" charset="0"/>
              </a:rPr>
              <a:t>Viết</a:t>
            </a:r>
            <a:endParaRPr lang="en-US" sz="2400" b="1" dirty="0">
              <a:latin typeface="Arial-SGK-TV" pitchFamily="2" charset="0"/>
              <a:cs typeface="Arial-SGK-TV" pitchFamily="2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381B4D1-0950-436D-A3C4-FC97583D5C3A}"/>
              </a:ext>
            </a:extLst>
          </p:cNvPr>
          <p:cNvGrpSpPr/>
          <p:nvPr/>
        </p:nvGrpSpPr>
        <p:grpSpPr>
          <a:xfrm>
            <a:off x="363071" y="2001717"/>
            <a:ext cx="8417858" cy="3151784"/>
            <a:chOff x="279425" y="1759346"/>
            <a:chExt cx="8417858" cy="3151784"/>
          </a:xfrm>
        </p:grpSpPr>
        <p:sp>
          <p:nvSpPr>
            <p:cNvPr id="3" name="Cloud 2">
              <a:extLst>
                <a:ext uri="{FF2B5EF4-FFF2-40B4-BE49-F238E27FC236}">
                  <a16:creationId xmlns:a16="http://schemas.microsoft.com/office/drawing/2014/main" id="{49BEF8DA-9653-4606-825A-E8A70D9194E9}"/>
                </a:ext>
              </a:extLst>
            </p:cNvPr>
            <p:cNvSpPr/>
            <p:nvPr/>
          </p:nvSpPr>
          <p:spPr>
            <a:xfrm rot="176964">
              <a:off x="279425" y="1759346"/>
              <a:ext cx="8417858" cy="3151784"/>
            </a:xfrm>
            <a:prstGeom prst="cloud">
              <a:avLst/>
            </a:prstGeom>
            <a:solidFill>
              <a:srgbClr val="C9E8A6"/>
            </a:solidFill>
            <a:ln>
              <a:solidFill>
                <a:srgbClr val="C9E8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67DFE73-B056-43C8-8A46-172459F51984}"/>
                </a:ext>
              </a:extLst>
            </p:cNvPr>
            <p:cNvSpPr txBox="1"/>
            <p:nvPr/>
          </p:nvSpPr>
          <p:spPr>
            <a:xfrm>
              <a:off x="1242557" y="2427297"/>
              <a:ext cx="6658886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457200" algn="just"/>
              <a:r>
                <a:rPr lang="en-US" altLang="zh-CN" sz="2800" dirty="0"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altLang="zh-CN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altLang="zh-CN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Ngày</a:t>
              </a:r>
              <a:r>
                <a:rPr lang="en-US" altLang="zh-CN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  <a:r>
                <a:rPr lang="en-US" altLang="zh-CN" sz="28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gôi</a:t>
              </a:r>
              <a:r>
                <a:rPr lang="en-US" altLang="zh-CN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tr</a:t>
              </a:r>
              <a:r>
                <a:rPr lang="vi-VN" altLang="zh-CN" sz="2800" dirty="0">
                  <a:latin typeface="Arial" panose="020B0604020202020204" pitchFamily="34" charset="0"/>
                  <a:cs typeface="Arial" panose="020B0604020202020204" pitchFamily="34" charset="0"/>
                </a:rPr>
                <a:t>ư</a:t>
              </a:r>
              <a:r>
                <a:rPr lang="en-US" altLang="zh-CN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ờng</a:t>
              </a:r>
              <a:r>
                <a:rPr lang="en-US" altLang="zh-CN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xanh</a:t>
              </a:r>
              <a:r>
                <a:rPr lang="en-US" altLang="zh-CN" sz="28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altLang="zh-CN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chúng</a:t>
              </a:r>
              <a:r>
                <a:rPr lang="en-US" altLang="zh-CN" sz="2800" dirty="0">
                  <a:latin typeface="Arial" panose="020B0604020202020204" pitchFamily="34" charset="0"/>
                  <a:cs typeface="Arial" panose="020B0604020202020204" pitchFamily="34" charset="0"/>
                </a:rPr>
                <a:t> ta </a:t>
              </a:r>
              <a:r>
                <a:rPr lang="en-US" altLang="zh-CN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hãy</a:t>
              </a:r>
              <a:r>
                <a:rPr lang="en-US" altLang="zh-CN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cùng</a:t>
              </a:r>
              <a:r>
                <a:rPr lang="en-US" altLang="zh-CN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nhau</a:t>
              </a:r>
              <a:r>
                <a:rPr lang="en-US" altLang="zh-CN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lang="en-US" altLang="zh-CN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altLang="zh-CN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altLang="zh-CN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việc</a:t>
              </a:r>
              <a:r>
                <a:rPr lang="en-US" altLang="zh-CN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để</a:t>
              </a:r>
              <a:r>
                <a:rPr lang="en-US" altLang="zh-CN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giữ</a:t>
              </a:r>
              <a:r>
                <a:rPr lang="en-US" altLang="zh-CN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altLang="zh-CN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tr</a:t>
              </a:r>
              <a:r>
                <a:rPr lang="vi-VN" altLang="zh-CN" sz="2800" dirty="0">
                  <a:latin typeface="Arial" panose="020B0604020202020204" pitchFamily="34" charset="0"/>
                  <a:cs typeface="Arial" panose="020B0604020202020204" pitchFamily="34" charset="0"/>
                </a:rPr>
                <a:t>ư</a:t>
              </a:r>
              <a:r>
                <a:rPr lang="en-US" altLang="zh-CN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ờng</a:t>
              </a:r>
              <a:r>
                <a:rPr lang="en-US" altLang="zh-CN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lớp</a:t>
              </a:r>
              <a:r>
                <a:rPr lang="en-US" altLang="zh-CN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xanh</a:t>
              </a:r>
              <a:r>
                <a:rPr lang="en-US" altLang="zh-CN" sz="28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altLang="zh-CN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sạch</a:t>
              </a:r>
              <a:r>
                <a:rPr lang="en-US" altLang="zh-CN" sz="28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altLang="zh-CN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đẹp</a:t>
              </a:r>
              <a:r>
                <a:rPr lang="en-US" altLang="zh-CN" sz="2800" dirty="0"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altLang="zh-CN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Vậy</a:t>
              </a:r>
              <a:r>
                <a:rPr lang="en-US" altLang="zh-CN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altLang="zh-CN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định</a:t>
              </a:r>
              <a:r>
                <a:rPr lang="en-US" altLang="zh-CN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lang="en-US" altLang="zh-CN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gì</a:t>
              </a:r>
              <a:r>
                <a:rPr lang="en-US" altLang="zh-CN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altLang="zh-CN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ngày</a:t>
              </a:r>
              <a:r>
                <a:rPr lang="en-US" altLang="zh-CN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này</a:t>
              </a:r>
              <a:r>
                <a:rPr lang="en-US" altLang="zh-CN" sz="28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zh-CN" altLang="en-US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62399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1284</TotalTime>
  <Words>920</Words>
  <Application>Microsoft Office PowerPoint</Application>
  <PresentationFormat>On-screen Show (4:3)</PresentationFormat>
  <Paragraphs>158</Paragraphs>
  <Slides>31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8" baseType="lpstr">
      <vt:lpstr>宋体</vt:lpstr>
      <vt:lpstr>Arial</vt:lpstr>
      <vt:lpstr>Arial Rounded MT Bold</vt:lpstr>
      <vt:lpstr>Arial-SGK-TV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HuyenTT</dc:creator>
  <cp:lastModifiedBy>Admin</cp:lastModifiedBy>
  <cp:revision>92</cp:revision>
  <dcterms:created xsi:type="dcterms:W3CDTF">2019-11-27T07:37:57Z</dcterms:created>
  <dcterms:modified xsi:type="dcterms:W3CDTF">2025-04-01T01:30:28Z</dcterms:modified>
</cp:coreProperties>
</file>