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6" r:id="rId2"/>
    <p:sldId id="319" r:id="rId3"/>
    <p:sldId id="260" r:id="rId4"/>
    <p:sldId id="261" r:id="rId5"/>
    <p:sldId id="309" r:id="rId6"/>
    <p:sldId id="310" r:id="rId7"/>
    <p:sldId id="311" r:id="rId8"/>
    <p:sldId id="276" r:id="rId9"/>
    <p:sldId id="317" r:id="rId10"/>
    <p:sldId id="318" r:id="rId11"/>
    <p:sldId id="277" r:id="rId12"/>
    <p:sldId id="312" r:id="rId13"/>
    <p:sldId id="279" r:id="rId14"/>
    <p:sldId id="314" r:id="rId15"/>
    <p:sldId id="315" r:id="rId16"/>
    <p:sldId id="26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1D90D0"/>
    <a:srgbClr val="FC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8558pYzOp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21C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877" y="3126322"/>
            <a:ext cx="7220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Trẻ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trăng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khổ thơ trong nhóm.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71082" y="2390660"/>
            <a:ext cx="8401837" cy="2181340"/>
            <a:chOff x="371082" y="2390660"/>
            <a:chExt cx="8401837" cy="21813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164F89-C4A6-4808-A17E-CC7AC4D8CAA4}"/>
                </a:ext>
              </a:extLst>
            </p:cNvPr>
            <p:cNvSpPr txBox="1"/>
            <p:nvPr/>
          </p:nvSpPr>
          <p:spPr>
            <a:xfrm>
              <a:off x="921360" y="2491802"/>
              <a:ext cx="3581430" cy="1962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đi, trăng đi cùng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đứng, trăng đứng ngó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chạy, trăng chạy thi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ngồi, trăng ngồi đó.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CC71DF-D6C6-4CCB-98BB-96A629698D7E}"/>
                </a:ext>
              </a:extLst>
            </p:cNvPr>
            <p:cNvSpPr txBox="1"/>
            <p:nvPr/>
          </p:nvSpPr>
          <p:spPr>
            <a:xfrm>
              <a:off x="5056223" y="2491802"/>
              <a:ext cx="3422732" cy="1962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Đến khuya, bé đi ngủ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Trăng theo vào giấc mơ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dìu trăng vỗ cánh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Bay giữa trời bao la.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C51402-6484-40BD-8012-3201AB2D7D61}"/>
                </a:ext>
              </a:extLst>
            </p:cNvPr>
            <p:cNvSpPr txBox="1"/>
            <p:nvPr/>
          </p:nvSpPr>
          <p:spPr>
            <a:xfrm>
              <a:off x="603803" y="2478062"/>
              <a:ext cx="441146" cy="522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>
                  <a:latin typeface="Arial-SGK-TV" pitchFamily="2" charset="0"/>
                  <a:cs typeface="Arial-SGK-TV" pitchFamily="2" charset="0"/>
                </a:rPr>
                <a:t>1.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FAF6C1-4739-412C-83BB-9CCE0D32C932}"/>
                </a:ext>
              </a:extLst>
            </p:cNvPr>
            <p:cNvSpPr txBox="1"/>
            <p:nvPr/>
          </p:nvSpPr>
          <p:spPr>
            <a:xfrm>
              <a:off x="4721399" y="2491802"/>
              <a:ext cx="441146" cy="57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>
                  <a:latin typeface="Arial-SGK-TV" pitchFamily="2" charset="0"/>
                  <a:cs typeface="Arial-SGK-TV" pitchFamily="2" charset="0"/>
                </a:rPr>
                <a:t>2.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71082" y="2390660"/>
              <a:ext cx="8401837" cy="2181340"/>
            </a:xfrm>
            <a:prstGeom prst="roundRect">
              <a:avLst/>
            </a:prstGeom>
            <a:noFill/>
            <a:ln>
              <a:solidFill>
                <a:srgbClr val="F3702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4572001" y="2390660"/>
              <a:ext cx="0" cy="2181340"/>
            </a:xfrm>
            <a:prstGeom prst="line">
              <a:avLst/>
            </a:prstGeom>
            <a:ln>
              <a:solidFill>
                <a:srgbClr val="F3702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95748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83123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59376" y="3022547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398150" y="3022547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199457" y="3508743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165817" y="3508743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134796" y="3975645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150884" y="3975645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225582" y="3975645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99564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66003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412853" y="302013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996792" y="3492359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886623" y="3969261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951269" y="3969261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2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759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Khổ thơ số mấy nói về bé và trăng vào đêm khuya?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1074248" y="1261751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đi, trăng đi cùng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đứng, trăng đứng ngó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chạy, trăng chạy thi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ngồi, trăng ngồi đó.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861841" y="2722041"/>
            <a:ext cx="3170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Đến khuya, bé đi ngủ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theo vào giấc mơ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dìu trăng vỗ cánh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Bay giữa trời bao la.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321662" y="4317561"/>
            <a:ext cx="3097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Thức dậy, bé ngơ ngác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Vội chạy đi tìm trăng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trốn đâu kĩ thế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Để sân trời bỏ không?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372782" y="575974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(Phạm Đình Ân)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789742" y="12480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560068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4026647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8246A3-EE56-4305-8750-6B989375BB60}"/>
              </a:ext>
            </a:extLst>
          </p:cNvPr>
          <p:cNvCxnSpPr>
            <a:cxnSpLocks/>
          </p:cNvCxnSpPr>
          <p:nvPr/>
        </p:nvCxnSpPr>
        <p:spPr>
          <a:xfrm>
            <a:off x="2980376" y="3076745"/>
            <a:ext cx="127561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AF579CB-B360-493E-8421-0514C6B39FAA}"/>
              </a:ext>
            </a:extLst>
          </p:cNvPr>
          <p:cNvSpPr/>
          <p:nvPr/>
        </p:nvSpPr>
        <p:spPr>
          <a:xfrm>
            <a:off x="2560068" y="2722041"/>
            <a:ext cx="371391" cy="4308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527483" y="668523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581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smtClean="0">
                <a:latin typeface="Arial-SGK-TV" pitchFamily="2" charset="0"/>
                <a:cs typeface="Arial-SGK-TV" pitchFamily="2" charset="0"/>
              </a:rPr>
              <a:t>Tô và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D, Đ.</a:t>
            </a:r>
            <a:endParaRPr lang="zh-CN" alt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123867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096" t="21245" r="31326" b="36559"/>
          <a:stretch/>
        </p:blipFill>
        <p:spPr>
          <a:xfrm>
            <a:off x="2502152" y="3106308"/>
            <a:ext cx="4157593" cy="28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Viết một câu nói về trăng.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FB699-7984-4B16-BBF3-379D9C664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72" y="1508232"/>
            <a:ext cx="6228456" cy="4888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742" y="943527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Giới thiệu một bức tranh em vẽ về trăng.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53" y="1420837"/>
            <a:ext cx="7000875" cy="4254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267" y="220508"/>
            <a:ext cx="657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Đêm</a:t>
            </a:r>
            <a:r>
              <a:rPr lang="en-US" sz="40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 </a:t>
            </a:r>
            <a:r>
              <a:rPr lang="en-US" sz="40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Trung</a:t>
            </a:r>
            <a:r>
              <a:rPr lang="en-US" sz="40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 </a:t>
            </a:r>
            <a:r>
              <a:rPr lang="en-US" sz="40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thu</a:t>
            </a:r>
            <a:r>
              <a:rPr lang="en-US" sz="40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 </a:t>
            </a:r>
            <a:r>
              <a:rPr lang="en-US" sz="40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của</a:t>
            </a:r>
            <a:r>
              <a:rPr lang="en-US" sz="40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 </a:t>
            </a:r>
            <a:r>
              <a:rPr lang="en-US" sz="40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gà</a:t>
            </a:r>
            <a:r>
              <a:rPr lang="en-US" sz="40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 con</a:t>
            </a:r>
            <a:endParaRPr lang="en-US" sz="40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7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47811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Nói những điều em thích về mặt trăng.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F2418-890C-457B-A15B-363A9911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3589" y="2542052"/>
            <a:ext cx="2617550" cy="1963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11CF9-DD6B-430B-9344-E09717F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012" y="2542052"/>
            <a:ext cx="2617550" cy="1963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99053-580D-4C3A-893A-C0294B3EF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68" y="2542056"/>
            <a:ext cx="2617548" cy="19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176" y="1538170"/>
            <a:ext cx="6271647" cy="4703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499" y="847811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Arial-SGK-TV" pitchFamily="2" charset="0"/>
                <a:cs typeface="Arial-SGK-TV" pitchFamily="2" charset="0"/>
              </a:rPr>
              <a:t>Nói những điều em thích về mặt trăng.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176" y="1549792"/>
            <a:ext cx="6271647" cy="4680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499" y="847811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Arial-SGK-TV" pitchFamily="2" charset="0"/>
                <a:cs typeface="Arial-SGK-TV" pitchFamily="2" charset="0"/>
              </a:rPr>
              <a:t>Nói những điều em thích về mặt trăng.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427" y="1623043"/>
            <a:ext cx="6757145" cy="4646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499" y="847811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Arial-SGK-TV" pitchFamily="2" charset="0"/>
                <a:cs typeface="Arial-SGK-TV" pitchFamily="2" charset="0"/>
              </a:rPr>
              <a:t>Nói những điều em thích về mặt trăng.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527483" y="668523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1074248" y="1261751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đi, trăng đi cùng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đứng, trăng đứng ngó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chạy, trăng chạy thi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ngồi, trăng ngồi đó.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861841" y="2722041"/>
            <a:ext cx="3170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Đến khuya, bé đi ngủ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theo vào giấc mơ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dìu trăng vỗ cánh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Bay giữa trời bao la.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321662" y="4317561"/>
            <a:ext cx="3097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Thức dậy, bé ngơ ngác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Vội chạy đi tìm trăng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trốn đâu kĩ thế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Để sân trời bỏ không?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372782" y="575974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789742" y="12480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560068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4026647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76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khổ thơ trong nhóm.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527483" y="668523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1074248" y="1261751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đi, trăng đi cùng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đứng, trăng đứng ngó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chạy, trăng chạy thi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ngồi, trăng ngồi đó.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861841" y="2722041"/>
            <a:ext cx="3170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Đến khuya, bé đi ngủ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theo vào giấc mơ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dìu trăng vỗ cánh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Bay giữa trời bao la.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321662" y="4317561"/>
            <a:ext cx="3097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Thức dậy, bé ngơ ngác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Vội chạy đi tìm trăng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trốn đâu kĩ thế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Để sân trời bỏ không?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372782" y="575974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789742" y="12480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560068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4026647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6466" y="3119877"/>
            <a:ext cx="815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99960" y="5356301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7996" y="2337679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2222" y="3769871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457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37</cp:revision>
  <dcterms:created xsi:type="dcterms:W3CDTF">2019-11-29T07:17:09Z</dcterms:created>
  <dcterms:modified xsi:type="dcterms:W3CDTF">2025-04-01T01:24:16Z</dcterms:modified>
</cp:coreProperties>
</file>