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7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08"/>
    <a:srgbClr val="F7931D"/>
    <a:srgbClr val="1D90D0"/>
    <a:srgbClr val="FC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Xa-BlHTn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14" y="3027141"/>
            <a:ext cx="843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khó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70972"/>
            <a:ext cx="63735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g,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" y="391031"/>
            <a:ext cx="3061178" cy="2369753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35" y="391031"/>
            <a:ext cx="3107227" cy="2369753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1" y="3525050"/>
            <a:ext cx="3164931" cy="2218525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36" y="3486951"/>
            <a:ext cx="3045114" cy="231706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84491" y="2811185"/>
            <a:ext cx="1417870" cy="4821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ế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mây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0834" y="2958598"/>
            <a:ext cx="228600" cy="2263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47674" y="2806696"/>
            <a:ext cx="1564186" cy="4846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giấy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54655" y="2958597"/>
            <a:ext cx="228600" cy="2263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80567" y="5812548"/>
            <a:ext cx="1445651" cy="4846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õ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kẻng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0907" y="5951220"/>
            <a:ext cx="228600" cy="2263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28424" y="5812548"/>
            <a:ext cx="1156964" cy="4846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1280" y="2818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278" y="58259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1382" y="58259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6859" y="28172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9832" y="5960747"/>
            <a:ext cx="228600" cy="2263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1" animBg="1"/>
      <p:bldP spid="12" grpId="1" animBg="1"/>
      <p:bldP spid="16" grpId="0"/>
      <p:bldP spid="17" grpId="0"/>
      <p:bldP spid="18" grpId="0"/>
      <p:bldP spid="19" grpId="0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261" y="819167"/>
            <a:ext cx="80213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trẻ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Chia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261" y="819167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4134" y="337663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b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400" b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400" b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mẹ</a:t>
            </a:r>
            <a:endParaRPr lang="en-US" sz="24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463" y="2564411"/>
            <a:ext cx="32175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mẹ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xô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hoang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góc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Lũ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ve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ran.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63" y="4195314"/>
            <a:ext cx="39773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nhạt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sương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bể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canh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mẹ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Khản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lối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mòn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195" y="2564411"/>
            <a:ext cx="322235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Bọ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dừng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cơm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Cào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cào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ngưng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giã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gạo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Xén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cắt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áo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tìm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195" y="4195314"/>
            <a:ext cx="336502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hoang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im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râm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ran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lối</a:t>
            </a:r>
            <a:endParaRPr lang="en-US" sz="23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cam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38" y="25644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1.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38" y="41953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695" y="25644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8487" y="419531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61" y="5831621"/>
            <a:ext cx="549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b="1" dirty="0" smtClean="0">
                <a:solidFill>
                  <a:srgbClr val="EE8608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solidFill>
                <a:srgbClr val="EE8608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19396" y="5864074"/>
            <a:ext cx="305241" cy="39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1542" y="56469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Vinh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43037"/>
            <a:ext cx="7810500" cy="3971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14" y="242708"/>
            <a:ext cx="843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KHỞI ĐỘNG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0" y="1461217"/>
            <a:ext cx="3480645" cy="253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2182" r="3796" b="2965"/>
          <a:stretch/>
        </p:blipFill>
        <p:spPr>
          <a:xfrm>
            <a:off x="2814777" y="4086011"/>
            <a:ext cx="3631290" cy="232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408" r="3212" b="9451"/>
          <a:stretch/>
        </p:blipFill>
        <p:spPr>
          <a:xfrm>
            <a:off x="4823125" y="1461217"/>
            <a:ext cx="3245884" cy="24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059" r="1347" b="2934"/>
          <a:stretch/>
        </p:blipFill>
        <p:spPr>
          <a:xfrm>
            <a:off x="982296" y="1200853"/>
            <a:ext cx="7179408" cy="516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99" y="847811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7476" r="4434" b="9500"/>
          <a:stretch/>
        </p:blipFill>
        <p:spPr>
          <a:xfrm>
            <a:off x="1124877" y="1448554"/>
            <a:ext cx="6894247" cy="494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499" y="847811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4" y="1484770"/>
            <a:ext cx="7612892" cy="476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499" y="847811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367" y="871035"/>
            <a:ext cx="802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1.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436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8908" y="1396583"/>
            <a:ext cx="781695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2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spc="-2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spc="-2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2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spc="-2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spc="-2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860" r="3537" b="8704"/>
          <a:stretch/>
        </p:blipFill>
        <p:spPr>
          <a:xfrm>
            <a:off x="609600" y="432287"/>
            <a:ext cx="3895725" cy="2996713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605859"/>
            <a:ext cx="4562475" cy="2857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8098" r="3607" b="3856"/>
          <a:stretch/>
        </p:blipFill>
        <p:spPr>
          <a:xfrm>
            <a:off x="4505325" y="581026"/>
            <a:ext cx="4102537" cy="27755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911" y="1728150"/>
            <a:ext cx="3554178" cy="340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nào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trước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bước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03964" y="2246423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85862" y="2807738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94911" y="3921312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327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24</cp:revision>
  <dcterms:created xsi:type="dcterms:W3CDTF">2019-11-29T07:17:09Z</dcterms:created>
  <dcterms:modified xsi:type="dcterms:W3CDTF">2025-04-01T01:19:40Z</dcterms:modified>
</cp:coreProperties>
</file>