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31"/>
  </p:notesMasterIdLst>
  <p:sldIdLst>
    <p:sldId id="357" r:id="rId2"/>
    <p:sldId id="410" r:id="rId3"/>
    <p:sldId id="358" r:id="rId4"/>
    <p:sldId id="360" r:id="rId5"/>
    <p:sldId id="400" r:id="rId6"/>
    <p:sldId id="399" r:id="rId7"/>
    <p:sldId id="363" r:id="rId8"/>
    <p:sldId id="401" r:id="rId9"/>
    <p:sldId id="402" r:id="rId10"/>
    <p:sldId id="403" r:id="rId11"/>
    <p:sldId id="366" r:id="rId12"/>
    <p:sldId id="365" r:id="rId13"/>
    <p:sldId id="404" r:id="rId14"/>
    <p:sldId id="367" r:id="rId15"/>
    <p:sldId id="368" r:id="rId16"/>
    <p:sldId id="369" r:id="rId17"/>
    <p:sldId id="370" r:id="rId18"/>
    <p:sldId id="371" r:id="rId19"/>
    <p:sldId id="393" r:id="rId20"/>
    <p:sldId id="405" r:id="rId21"/>
    <p:sldId id="372" r:id="rId22"/>
    <p:sldId id="374" r:id="rId23"/>
    <p:sldId id="396" r:id="rId24"/>
    <p:sldId id="406" r:id="rId25"/>
    <p:sldId id="379" r:id="rId26"/>
    <p:sldId id="380" r:id="rId27"/>
    <p:sldId id="408" r:id="rId28"/>
    <p:sldId id="409" r:id="rId29"/>
    <p:sldId id="381" r:id="rId30"/>
  </p:sldIdLst>
  <p:sldSz cx="6858000" cy="5143500"/>
  <p:notesSz cx="6858000" cy="9144000"/>
  <p:embeddedFontLst>
    <p:embeddedFont>
      <p:font typeface="Kalam" panose="020B0604020202020204" charset="0"/>
      <p:regular r:id="rId32"/>
      <p:bold r:id="rId33"/>
    </p:embeddedFont>
    <p:embeddedFont>
      <p:font typeface="Montserra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104" d="100"/>
          <a:sy n="104" d="100"/>
        </p:scale>
        <p:origin x="864" y="9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02387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sửa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thút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tiếp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mùa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xuân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 smtClean="0">
                <a:latin typeface="UTM Avo" panose="02040603050506020204" pitchFamily="18" charset="0"/>
              </a:rPr>
              <a:t>a)</a:t>
            </a:r>
            <a:r>
              <a:rPr lang="vi-VN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smtClean="0">
                <a:latin typeface="UTM Avo" panose="02040603050506020204" pitchFamily="18" charset="0"/>
              </a:rPr>
              <a:t>b) </a:t>
            </a:r>
            <a:r>
              <a:rPr lang="en-US" sz="2000" dirty="0" err="1" smtClean="0">
                <a:latin typeface="UTM Avo" panose="02040603050506020204" pitchFamily="18" charset="0"/>
              </a:rPr>
              <a:t>Đàn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</a:t>
            </a:r>
            <a:r>
              <a:rPr lang="en-US" sz="2000" dirty="0" smtClean="0">
                <a:latin typeface="UTM Avo" panose="02040603050506020204" pitchFamily="18" charset="0"/>
              </a:rPr>
              <a:t>) </a:t>
            </a:r>
            <a:r>
              <a:rPr lang="en-US" sz="2000" dirty="0" err="1" smtClean="0">
                <a:latin typeface="UTM Avo" panose="02040603050506020204" pitchFamily="18" charset="0"/>
              </a:rPr>
              <a:t>Trẻ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chim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Tìm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tâm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trạng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cảm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xúc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hoẻn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–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21597" y="1371334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“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giẫm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!”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Xong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nay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nữa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330556" y="1418947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lóng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58140" y="1067937"/>
            <a:ext cx="93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vương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heo</a:t>
            </a:r>
            <a:r>
              <a:rPr lang="en-US" sz="1800" dirty="0" smtClean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Mầm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tỉnh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giấc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im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</a:t>
            </a:r>
            <a:r>
              <a:rPr lang="en-US" sz="1800" dirty="0" err="1" smtClean="0">
                <a:latin typeface="UTM Avo" panose="02040603050506020204" pitchFamily="18" charset="0"/>
              </a:rPr>
              <a:t>Hạt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mưa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miết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đào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cửa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lim</a:t>
            </a:r>
            <a:r>
              <a:rPr lang="en-US" sz="1800" dirty="0" smtClean="0">
                <a:latin typeface="UTM Avo" panose="02040603050506020204" pitchFamily="18" charset="0"/>
              </a:rPr>
              <a:t> dim </a:t>
            </a:r>
            <a:r>
              <a:rPr lang="en-US" sz="1800" dirty="0" err="1" smtClean="0">
                <a:latin typeface="UTM Avo" panose="02040603050506020204" pitchFamily="18" charset="0"/>
              </a:rPr>
              <a:t>mắt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cười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0138" y="2658191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80810" y="2625925"/>
            <a:ext cx="4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79406" y="3072897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89403" y="3480797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0614" y="3018403"/>
            <a:ext cx="51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9235" y="345836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3054" y="3879625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711842" y="3847359"/>
            <a:ext cx="40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2000250"/>
            <a:ext cx="61531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0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T  </a:t>
            </a:r>
            <a:r>
              <a:rPr lang="en-US" sz="1800" dirty="0" err="1" smtClean="0">
                <a:latin typeface="UTM Avo" panose="02040603050506020204" pitchFamily="18" charset="0"/>
              </a:rPr>
              <a:t>ết</a:t>
            </a:r>
            <a:r>
              <a:rPr lang="en-US" sz="1800" dirty="0" smtClean="0">
                <a:latin typeface="UTM Avo" panose="02040603050506020204" pitchFamily="18" charset="0"/>
              </a:rPr>
              <a:t>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kêu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chênh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3088" y="2677371"/>
            <a:ext cx="53816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43089" y="2648216"/>
            <a:ext cx="4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9986" y="3085065"/>
            <a:ext cx="5730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14675" y="3458148"/>
            <a:ext cx="57242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986" y="3076614"/>
            <a:ext cx="6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8652" y="3441183"/>
            <a:ext cx="7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,  …………..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thắm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sướng</a:t>
            </a:r>
            <a:r>
              <a:rPr lang="en-US" sz="1800" dirty="0" smtClean="0">
                <a:latin typeface="UTM Avo" panose="02040603050506020204" pitchFamily="18" charset="0"/>
              </a:rPr>
              <a:t> reo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định</a:t>
            </a:r>
            <a:r>
              <a:rPr lang="en-US" sz="1800" dirty="0" smtClean="0">
                <a:latin typeface="UTM Avo" panose="02040603050506020204" pitchFamily="18" charset="0"/>
              </a:rPr>
              <a:t>  ……..…….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Xin  ……….…...  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3.08642E-6 L 0.2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0.22708 0.402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8642E-6 L -0.47361 0.5635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dấu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phẩy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Mọi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cành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đều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1005" y="1759167"/>
            <a:ext cx="10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8353" y="2137145"/>
            <a:ext cx="70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560" y="2598810"/>
            <a:ext cx="334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Cho </a:t>
            </a:r>
            <a:r>
              <a:rPr lang="en-US" sz="1800" i="1" dirty="0" err="1" smtClean="0">
                <a:latin typeface="UTM Avo" panose="02040603050506020204" pitchFamily="18" charset="0"/>
              </a:rPr>
              <a:t>hoa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khoe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Cỏ</a:t>
            </a:r>
            <a:r>
              <a:rPr lang="en-US" sz="1800" i="1" dirty="0" smtClean="0">
                <a:latin typeface="UTM Avo" panose="02040603050506020204" pitchFamily="18" charset="0"/>
              </a:rPr>
              <a:t> non </a:t>
            </a:r>
            <a:r>
              <a:rPr lang="en-US" sz="1800" i="1" dirty="0" err="1" smtClean="0">
                <a:latin typeface="UTM Avo" panose="02040603050506020204" pitchFamily="18" charset="0"/>
              </a:rPr>
              <a:t>cười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khóc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non?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33994" y="1889760"/>
            <a:ext cx="3364230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150" y="6096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99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latin typeface="UTM Avo" panose="02040603050506020204" pitchFamily="18" charset="0"/>
              </a:rPr>
              <a:t>Chia </a:t>
            </a:r>
            <a:r>
              <a:rPr lang="en-US" sz="1800" dirty="0" err="1" smtClean="0">
                <a:latin typeface="UTM Avo" panose="02040603050506020204" pitchFamily="18" charset="0"/>
              </a:rPr>
              <a:t>sẻ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nhở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DẪM CHÂN LÊN CỎ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VỨT RÁC BỪA BÃI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HÁI HOA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 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bừng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giấc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sửa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nhoẻn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miệng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Một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thít</a:t>
            </a:r>
            <a:r>
              <a:rPr lang="en-US" sz="2400" dirty="0" smtClean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346751" y="139196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2519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18983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97641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402407" y="277339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77127" y="331082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58063" y="3910033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1534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27190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69378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1389</Words>
  <Application>Microsoft Office PowerPoint</Application>
  <PresentationFormat>Custom</PresentationFormat>
  <Paragraphs>164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UTM Cookies</vt:lpstr>
      <vt:lpstr>Kalam</vt:lpstr>
      <vt:lpstr>Arial</vt:lpstr>
      <vt:lpstr>Times New Roman</vt:lpstr>
      <vt:lpstr>UTM Avo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123</cp:revision>
  <dcterms:modified xsi:type="dcterms:W3CDTF">2024-03-12T01:33:31Z</dcterms:modified>
</cp:coreProperties>
</file>