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0" r:id="rId2"/>
    <p:sldId id="256" r:id="rId3"/>
    <p:sldId id="340" r:id="rId4"/>
    <p:sldId id="328" r:id="rId5"/>
    <p:sldId id="332" r:id="rId6"/>
    <p:sldId id="334" r:id="rId7"/>
    <p:sldId id="336" r:id="rId8"/>
    <p:sldId id="335" r:id="rId9"/>
    <p:sldId id="294" r:id="rId10"/>
    <p:sldId id="338" r:id="rId11"/>
    <p:sldId id="339" r:id="rId12"/>
  </p:sldIdLst>
  <p:sldSz cx="12192000" cy="6858000"/>
  <p:notesSz cx="6858000" cy="9144000"/>
  <p:custDataLst>
    <p:tags r:id="rId14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9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B472C-B2EB-48EC-B4EE-19B45A5291A6}" type="datetimeFigureOut">
              <a:rPr lang="en-US" smtClean="0"/>
              <a:t>17/7/2022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C7704-5142-4403-95D6-08573E96C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532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3FB3-0B56-4B6D-A87F-5325FCBAC49D}" type="datetimeFigureOut">
              <a:rPr lang="vi-VN" smtClean="0"/>
              <a:t>17/07/2022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1F7B1-553F-4C2B-A83F-E7E1081EC5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4492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3FB3-0B56-4B6D-A87F-5325FCBAC49D}" type="datetimeFigureOut">
              <a:rPr lang="vi-VN" smtClean="0"/>
              <a:t>17/07/2022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1F7B1-553F-4C2B-A83F-E7E1081EC5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774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3FB3-0B56-4B6D-A87F-5325FCBAC49D}" type="datetimeFigureOut">
              <a:rPr lang="vi-VN" smtClean="0"/>
              <a:t>17/07/2022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1F7B1-553F-4C2B-A83F-E7E1081EC5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7349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3FB3-0B56-4B6D-A87F-5325FCBAC49D}" type="datetimeFigureOut">
              <a:rPr lang="vi-VN" smtClean="0"/>
              <a:t>17/07/2022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1F7B1-553F-4C2B-A83F-E7E1081EC5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3262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3FB3-0B56-4B6D-A87F-5325FCBAC49D}" type="datetimeFigureOut">
              <a:rPr lang="vi-VN" smtClean="0"/>
              <a:t>17/07/2022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1F7B1-553F-4C2B-A83F-E7E1081EC5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0578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3FB3-0B56-4B6D-A87F-5325FCBAC49D}" type="datetimeFigureOut">
              <a:rPr lang="vi-VN" smtClean="0"/>
              <a:t>17/07/2022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1F7B1-553F-4C2B-A83F-E7E1081EC5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2877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3FB3-0B56-4B6D-A87F-5325FCBAC49D}" type="datetimeFigureOut">
              <a:rPr lang="vi-VN" smtClean="0"/>
              <a:t>17/07/2022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1F7B1-553F-4C2B-A83F-E7E1081EC5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95190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3FB3-0B56-4B6D-A87F-5325FCBAC49D}" type="datetimeFigureOut">
              <a:rPr lang="vi-VN" smtClean="0"/>
              <a:t>17/07/2022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1F7B1-553F-4C2B-A83F-E7E1081EC5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0765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3FB3-0B56-4B6D-A87F-5325FCBAC49D}" type="datetimeFigureOut">
              <a:rPr lang="vi-VN" smtClean="0"/>
              <a:t>17/07/2022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1F7B1-553F-4C2B-A83F-E7E1081EC5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5694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3FB3-0B56-4B6D-A87F-5325FCBAC49D}" type="datetimeFigureOut">
              <a:rPr lang="vi-VN" smtClean="0"/>
              <a:t>17/07/2022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1F7B1-553F-4C2B-A83F-E7E1081EC5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4766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3FB3-0B56-4B6D-A87F-5325FCBAC49D}" type="datetimeFigureOut">
              <a:rPr lang="vi-VN" smtClean="0"/>
              <a:t>17/07/2022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1F7B1-553F-4C2B-A83F-E7E1081EC5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9980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A3FB3-0B56-4B6D-A87F-5325FCBAC49D}" type="datetimeFigureOut">
              <a:rPr lang="vi-VN" smtClean="0"/>
              <a:t>17/07/2022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1F7B1-553F-4C2B-A83F-E7E1081EC5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25785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09495"/>
            <a:ext cx="1243584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63504" y="1022207"/>
            <a:ext cx="8131832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MÔN: RÈN KĨ NĂNG VÀO LỚP 1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7" descr="feuerwerk_13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4667">
            <a:off x="294456" y="105376"/>
            <a:ext cx="1946276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feuerwerk_13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4667">
            <a:off x="9534924" y="3722487"/>
            <a:ext cx="1946276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5"/>
          <p:cNvSpPr>
            <a:spLocks noChangeArrowheads="1" noChangeShapeType="1" noTextEdit="1"/>
          </p:cNvSpPr>
          <p:nvPr/>
        </p:nvSpPr>
        <p:spPr bwMode="auto">
          <a:xfrm>
            <a:off x="810394" y="2629307"/>
            <a:ext cx="10496562" cy="2638696"/>
          </a:xfrm>
          <a:prstGeom prst="rect">
            <a:avLst/>
          </a:prstGeom>
          <a:solidFill>
            <a:srgbClr val="00B050"/>
          </a:solidFill>
        </p:spPr>
        <p:txBody>
          <a:bodyPr wrap="none" fromWordArt="1">
            <a:prstTxWarp prst="textWave1">
              <a:avLst>
                <a:gd name="adj1" fmla="val 13005"/>
                <a:gd name="adj2" fmla="val -692"/>
              </a:avLst>
            </a:prstTxWarp>
            <a:scene3d>
              <a:camera prst="legacyObliqueTopRight"/>
              <a:lightRig rig="legacyFlat2" dir="t"/>
            </a:scene3d>
            <a:sp3d extrusionH="430200" prstMaterial="legacyMatte">
              <a:extrusionClr>
                <a:srgbClr val="FFCCFF"/>
              </a:extrusionClr>
            </a:sp3d>
          </a:bodyPr>
          <a:lstStyle/>
          <a:p>
            <a:pPr algn="ctr"/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GIÚP ĐỠ MỌI NGƯỜI</a:t>
            </a:r>
          </a:p>
        </p:txBody>
      </p:sp>
      <p:pic>
        <p:nvPicPr>
          <p:cNvPr id="9" name="Picture 8" descr="natures1%20(1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1729">
            <a:off x="1147910" y="4784817"/>
            <a:ext cx="2133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natures1%20(1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1729">
            <a:off x="696759" y="4119250"/>
            <a:ext cx="2133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natures1%20(1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1729">
            <a:off x="-355033" y="4830345"/>
            <a:ext cx="2133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natures1%20(1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1729">
            <a:off x="225683" y="4671044"/>
            <a:ext cx="2133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natures1%20(1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1729">
            <a:off x="10013008" y="930196"/>
            <a:ext cx="176546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natures1%20(1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1729" flipH="1">
            <a:off x="11049520" y="1076459"/>
            <a:ext cx="1817726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4791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830" y="759279"/>
            <a:ext cx="8697959" cy="5719898"/>
          </a:xfrm>
          <a:prstGeom prst="rect">
            <a:avLst/>
          </a:prstGeom>
        </p:spPr>
      </p:pic>
      <p:pic>
        <p:nvPicPr>
          <p:cNvPr id="5" name="Picture 7" descr="feuerwerk_13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77382">
            <a:off x="307023" y="1103319"/>
            <a:ext cx="1946276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feuerwerk_13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77382">
            <a:off x="10256566" y="3450277"/>
            <a:ext cx="1946276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9274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773" y="630827"/>
            <a:ext cx="6093415" cy="5743847"/>
          </a:xfrm>
          <a:prstGeom prst="rect">
            <a:avLst/>
          </a:prstGeom>
        </p:spPr>
      </p:pic>
      <p:pic>
        <p:nvPicPr>
          <p:cNvPr id="5" name="Picture 7" descr="feuerwerk_13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77382">
            <a:off x="9946363" y="4211506"/>
            <a:ext cx="1946276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feuerwerk_13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77382">
            <a:off x="586744" y="454409"/>
            <a:ext cx="1946276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575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97878" y="1503098"/>
            <a:ext cx="9985949" cy="408780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vi-VN" sz="8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7" descr="POINSE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74259" flipV="1">
            <a:off x="8658660" y="2736222"/>
            <a:ext cx="1694254" cy="3390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POINSE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44982" y="2616585"/>
            <a:ext cx="2013089" cy="3447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28935" y="8581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pic>
        <p:nvPicPr>
          <p:cNvPr id="13" name="Picture 7" descr="POINSE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92327" y="813028"/>
            <a:ext cx="1830863" cy="3135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POINSE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906444" y="350890"/>
            <a:ext cx="1830863" cy="3866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feuerwerk_13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77382">
            <a:off x="3781742" y="-444416"/>
            <a:ext cx="1946276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 descr="feuerwerk_13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467882" y="4917713"/>
            <a:ext cx="1946276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09128" y="4272452"/>
            <a:ext cx="6796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 BÀI HÁT: EM BÉ HỌC CÁCH GIÚP ĐỠ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625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loud Callout 14"/>
          <p:cNvSpPr/>
          <p:nvPr/>
        </p:nvSpPr>
        <p:spPr>
          <a:xfrm>
            <a:off x="1044614" y="1907724"/>
            <a:ext cx="9536299" cy="3709794"/>
          </a:xfrm>
          <a:prstGeom prst="cloudCallout">
            <a:avLst>
              <a:gd name="adj1" fmla="val -37357"/>
              <a:gd name="adj2" fmla="val 2551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KHÁM PHÁ </a:t>
            </a:r>
            <a:endParaRPr lang="vi-VN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8" descr="natures1%20(1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6992">
            <a:off x="9514113" y="4688243"/>
            <a:ext cx="2133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 descr="natures1%20(1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1729">
            <a:off x="853026" y="907636"/>
            <a:ext cx="2133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feuerwerk_13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77382">
            <a:off x="6224498" y="-477287"/>
            <a:ext cx="1946276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feuerwerk_13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77382">
            <a:off x="2398426" y="4679888"/>
            <a:ext cx="1946276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454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ioi thieu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" b="2003"/>
          <a:stretch/>
        </p:blipFill>
        <p:spPr bwMode="auto">
          <a:xfrm>
            <a:off x="1319891" y="1080452"/>
            <a:ext cx="9456965" cy="53464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66651" y="248194"/>
            <a:ext cx="6949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7" descr="feuerwerk_13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77382">
            <a:off x="202520" y="1508268"/>
            <a:ext cx="1946276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feuerwerk_13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77382">
            <a:off x="9947952" y="3245627"/>
            <a:ext cx="1946276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050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6650" y="248194"/>
            <a:ext cx="9980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Administrator\Desktop\tim ve lop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4" y="1058091"/>
            <a:ext cx="9522823" cy="55517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4"/>
          <p:cNvSpPr/>
          <p:nvPr/>
        </p:nvSpPr>
        <p:spPr>
          <a:xfrm>
            <a:off x="5199016" y="5799908"/>
            <a:ext cx="2521131" cy="6139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7" descr="feuerwerk_13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77382">
            <a:off x="10382837" y="3271753"/>
            <a:ext cx="1946276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feuerwerk_13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77382">
            <a:off x="-193719" y="1512317"/>
            <a:ext cx="1946276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4866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348" y="1110343"/>
            <a:ext cx="9313818" cy="51467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6650" y="248194"/>
            <a:ext cx="9980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449975" y="5643155"/>
            <a:ext cx="2403567" cy="6139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7" descr="feuerwerk_13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77382">
            <a:off x="-6488" y="1037233"/>
            <a:ext cx="1946276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feuerwerk_13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77382">
            <a:off x="10313172" y="3128060"/>
            <a:ext cx="1946276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67666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680" y="1188719"/>
            <a:ext cx="7968343" cy="53427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5919" y="287383"/>
            <a:ext cx="9980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080066" y="5917474"/>
            <a:ext cx="2403567" cy="6139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7" descr="feuerwerk_13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77382">
            <a:off x="9992001" y="3472518"/>
            <a:ext cx="1946276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feuerwerk_13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77382">
            <a:off x="236311" y="879869"/>
            <a:ext cx="1946276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110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383" y="822959"/>
            <a:ext cx="6596743" cy="57999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1519" y="0"/>
            <a:ext cx="9980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458295" y="6008914"/>
            <a:ext cx="2403567" cy="6139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7" descr="feuerwerk_13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77382">
            <a:off x="9529400" y="3610616"/>
            <a:ext cx="1946276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feuerwerk_13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77382">
            <a:off x="651615" y="1076421"/>
            <a:ext cx="1946276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614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loud Callout 14"/>
          <p:cNvSpPr/>
          <p:nvPr/>
        </p:nvSpPr>
        <p:spPr>
          <a:xfrm>
            <a:off x="1044614" y="1907724"/>
            <a:ext cx="9536299" cy="3709794"/>
          </a:xfrm>
          <a:prstGeom prst="cloudCallout">
            <a:avLst>
              <a:gd name="adj1" fmla="val -37357"/>
              <a:gd name="adj2" fmla="val 2551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8" descr="natures1%20(1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6992">
            <a:off x="9514113" y="4688243"/>
            <a:ext cx="2133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 descr="natures1%20(1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1729">
            <a:off x="853026" y="907636"/>
            <a:ext cx="2133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feuerwerk_13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77382">
            <a:off x="6224498" y="-477287"/>
            <a:ext cx="1946276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feuerwerk_13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77382">
            <a:off x="2398426" y="4679888"/>
            <a:ext cx="1946276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488414" y="2877686"/>
            <a:ext cx="99800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  <a:p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30342" y="3992018"/>
            <a:ext cx="704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ĐÓNG VAI, XỬ LÍ TÌNH HUỐNG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0258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13&quot;&gt;&lt;/object&gt;&lt;object type=&quot;2&quot; unique_id=&quot;10014&quot;&gt;&lt;object type=&quot;3&quot; unique_id=&quot;10015&quot;&gt;&lt;property id=&quot;20148&quot; value=&quot;5&quot;/&gt;&lt;property id=&quot;20300&quot; value=&quot;Slide 1&quot;/&gt;&lt;property id=&quot;20307&quot; value=&quot;256&quot;/&gt;&lt;/object&gt;&lt;object type=&quot;3&quot; unique_id=&quot;10037&quot;&gt;&lt;property id=&quot;20148&quot; value=&quot;5&quot;/&gt;&lt;property id=&quot;20300&quot; value=&quot;Slide 2&quot;/&gt;&lt;property id=&quot;20307&quot; value=&quot;257&quot;/&gt;&lt;/object&gt;&lt;object type=&quot;3&quot; unique_id=&quot;10050&quot;&gt;&lt;property id=&quot;20148&quot; value=&quot;5&quot;/&gt;&lt;property id=&quot;20300&quot; value=&quot;Slide 5&quot;/&gt;&lt;property id=&quot;20307&quot; value=&quot;258&quot;/&gt;&lt;/object&gt;&lt;object type=&quot;3&quot; unique_id=&quot;10076&quot;&gt;&lt;property id=&quot;20148&quot; value=&quot;5&quot;/&gt;&lt;property id=&quot;20300&quot; value=&quot;Slide 6&quot;/&gt;&lt;property id=&quot;20307&quot; value=&quot;259&quot;/&gt;&lt;/object&gt;&lt;object type=&quot;3&quot; unique_id=&quot;10095&quot;&gt;&lt;property id=&quot;20148&quot; value=&quot;5&quot;/&gt;&lt;property id=&quot;20300&quot; value=&quot;Slide 7&quot;/&gt;&lt;property id=&quot;20307&quot; value=&quot;260&quot;/&gt;&lt;/object&gt;&lt;object type=&quot;3&quot; unique_id=&quot;10201&quot;&gt;&lt;property id=&quot;20148&quot; value=&quot;5&quot;/&gt;&lt;property id=&quot;20300&quot; value=&quot;Slide 8&quot;/&gt;&lt;property id=&quot;20307&quot; value=&quot;261&quot;/&gt;&lt;/object&gt;&lt;object type=&quot;3&quot; unique_id=&quot;10226&quot;&gt;&lt;property id=&quot;20148&quot; value=&quot;5&quot;/&gt;&lt;property id=&quot;20300&quot; value=&quot;Slide 9&quot;/&gt;&lt;property id=&quot;20307&quot; value=&quot;262&quot;/&gt;&lt;/object&gt;&lt;object type=&quot;3&quot; unique_id=&quot;10254&quot;&gt;&lt;property id=&quot;20148&quot; value=&quot;5&quot;/&gt;&lt;property id=&quot;20300&quot; value=&quot;Slide 10&quot;/&gt;&lt;property id=&quot;20307&quot; value=&quot;263&quot;/&gt;&lt;/object&gt;&lt;object type=&quot;3&quot; unique_id=&quot;10285&quot;&gt;&lt;property id=&quot;20148&quot; value=&quot;5&quot;/&gt;&lt;property id=&quot;20300&quot; value=&quot;Slide 11&quot;/&gt;&lt;property id=&quot;20307&quot; value=&quot;264&quot;/&gt;&lt;/object&gt;&lt;object type=&quot;3&quot; unique_id=&quot;10429&quot;&gt;&lt;property id=&quot;20148&quot; value=&quot;5&quot;/&gt;&lt;property id=&quot;20300&quot; value=&quot;Slide 4&quot;/&gt;&lt;property id=&quot;20307&quot; value=&quot;265&quot;/&gt;&lt;/object&gt;&lt;object type=&quot;3&quot; unique_id=&quot;10502&quot;&gt;&lt;property id=&quot;20148&quot; value=&quot;5&quot;/&gt;&lt;property id=&quot;20300&quot; value=&quot;Slide 12&quot;/&gt;&lt;property id=&quot;20307&quot; value=&quot;266&quot;/&gt;&lt;/object&gt;&lt;object type=&quot;3&quot; unique_id=&quot;28151&quot;&gt;&lt;property id=&quot;20148&quot; value=&quot;5&quot;/&gt;&lt;property id=&quot;20300&quot; value=&quot;Slide 3&quot;/&gt;&lt;property id=&quot;20307&quot; value=&quot;26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1497</TotalTime>
  <Words>103</Words>
  <Application>Microsoft Office PowerPoint</Application>
  <PresentationFormat>Widescreen</PresentationFormat>
  <Paragraphs>16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Cop.</dc:creator>
  <cp:lastModifiedBy>Admin</cp:lastModifiedBy>
  <cp:revision>474</cp:revision>
  <cp:lastPrinted>2021-03-09T20:53:31Z</cp:lastPrinted>
  <dcterms:created xsi:type="dcterms:W3CDTF">2021-03-05T23:25:10Z</dcterms:created>
  <dcterms:modified xsi:type="dcterms:W3CDTF">2022-07-17T16:31:11Z</dcterms:modified>
</cp:coreProperties>
</file>