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7" r:id="rId3"/>
    <p:sldId id="261" r:id="rId5"/>
    <p:sldId id="272" r:id="rId6"/>
    <p:sldId id="290" r:id="rId7"/>
    <p:sldId id="307" r:id="rId8"/>
    <p:sldId id="300" r:id="rId9"/>
    <p:sldId id="311" r:id="rId10"/>
    <p:sldId id="294" r:id="rId11"/>
    <p:sldId id="310" r:id="rId12"/>
    <p:sldId id="309" r:id="rId13"/>
    <p:sldId id="301" r:id="rId14"/>
    <p:sldId id="302" r:id="rId15"/>
    <p:sldId id="293" r:id="rId16"/>
    <p:sldId id="315" r:id="rId17"/>
    <p:sldId id="313" r:id="rId18"/>
    <p:sldId id="305" r:id="rId19"/>
    <p:sldId id="303" r:id="rId20"/>
    <p:sldId id="304" r:id="rId21"/>
    <p:sldId id="31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9C0"/>
    <a:srgbClr val="F3638C"/>
    <a:srgbClr val="0076C1"/>
    <a:srgbClr val="F13F72"/>
    <a:srgbClr val="009F4F"/>
    <a:srgbClr val="128ACE"/>
    <a:srgbClr val="1A90D0"/>
    <a:srgbClr val="C9E8A6"/>
    <a:srgbClr val="A9DA74"/>
    <a:srgbClr val="03C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595" autoAdjust="0"/>
  </p:normalViewPr>
  <p:slideViewPr>
    <p:cSldViewPr snapToGrid="0">
      <p:cViewPr varScale="1">
        <p:scale>
          <a:sx n="61" d="100"/>
          <a:sy n="61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GIF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GIF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-1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852" y="984068"/>
            <a:ext cx="10679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b="1" dirty="0" smtClean="0"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26C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96" y="2307507"/>
            <a:ext cx="865333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(T1+2)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>
            <a:fillRect/>
          </a:stretch>
        </p:blipFill>
        <p:spPr>
          <a:xfrm>
            <a:off x="625496" y="1604208"/>
            <a:ext cx="365073" cy="492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199" y="406578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1598" y="1531474"/>
            <a:ext cx="7255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2240" y="3349086"/>
            <a:ext cx="4746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ĩ.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2240" y="3979152"/>
            <a:ext cx="5772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2240" y="5239284"/>
            <a:ext cx="6798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6171" y="4609218"/>
            <a:ext cx="6854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2" y="693683"/>
            <a:ext cx="8671035" cy="49819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>
            <a:fillRect/>
          </a:stretch>
        </p:blipFill>
        <p:spPr>
          <a:xfrm>
            <a:off x="390662" y="984161"/>
            <a:ext cx="640936" cy="746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1598" y="138726"/>
            <a:ext cx="11240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008" y="1582262"/>
            <a:ext cx="7549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thích con vật, đồ vật nào trong bài thơ? Vì sao?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1696" y="788274"/>
            <a:ext cx="7062951" cy="4934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>
            <a:fillRect/>
          </a:stretch>
        </p:blipFill>
        <p:spPr>
          <a:xfrm>
            <a:off x="277221" y="2889030"/>
            <a:ext cx="573301" cy="733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1696" y="239228"/>
            <a:ext cx="11240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231315">
            <a:off x="1335477" y="2352002"/>
            <a:ext cx="6646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thuộc một khổ 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0800"/>
            <a:ext cx="8686800" cy="61680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56425"/>
            <a:ext cx="714375" cy="714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6627" y="207211"/>
            <a:ext cx="29899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0522" y="1162009"/>
            <a:ext cx="7116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06805" y="2219826"/>
            <a:ext cx="8265695" cy="241834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290"/>
              </a:avLst>
            </a:prstTxWarp>
            <a:scene3d>
              <a:camera prst="legacyObliqueTopRight"/>
              <a:lightRig rig="legacyFlat2" dir="t"/>
            </a:scene3d>
            <a:sp3d extrusionH="430200" prstMaterial="legacyMatte">
              <a:extrusionClr>
                <a:srgbClr val="FFCCFF"/>
              </a:extrusionClr>
            </a:sp3d>
          </a:bodyPr>
          <a:lstStyle/>
          <a:p>
            <a:pPr algn="ctr"/>
            <a:r>
              <a:rPr lang="vi-VN" sz="3600" b="1" kern="10" dirty="0" smtClean="0">
                <a:ln w="9525"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/>
                <a:ea typeface="Tahoma" panose="020B0604030504040204"/>
                <a:cs typeface="Tahoma" panose="020B0604030504040204"/>
              </a:rPr>
              <a:t>Hẹn gặp lại các em</a:t>
            </a:r>
            <a:endParaRPr lang="vi-VN" sz="3600" b="1" kern="10" dirty="0" smtClean="0">
              <a:ln w="9525"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ahoma" panose="020B0604030504040204"/>
              <a:ea typeface="Tahoma" panose="020B0604030504040204"/>
              <a:cs typeface="Tahoma" panose="020B0604030504040204"/>
            </a:endParaRPr>
          </a:p>
          <a:p>
            <a:pPr algn="ctr"/>
            <a:r>
              <a:rPr lang="vi-VN" sz="3600" b="1" kern="10" dirty="0" smtClean="0">
                <a:ln w="9525"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/>
                <a:ea typeface="Tahoma" panose="020B0604030504040204"/>
                <a:cs typeface="Tahoma" panose="020B0604030504040204"/>
              </a:rPr>
              <a:t> ở những tiết học sau</a:t>
            </a:r>
            <a:endParaRPr lang="en-US" sz="3600" b="1" kern="10" dirty="0">
              <a:ln w="9525"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ahoma" panose="020B0604030504040204"/>
              <a:ea typeface="Tahoma" panose="020B0604030504040204"/>
              <a:cs typeface="Tahoma" panose="020B0604030504040204"/>
            </a:endParaRPr>
          </a:p>
        </p:txBody>
      </p:sp>
      <p:pic>
        <p:nvPicPr>
          <p:cNvPr id="6" name="Picture 7" descr="feuerwerk_1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9165">
            <a:off x="6993524" y="-554402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feuerwerk_1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94169">
            <a:off x="196882" y="4723840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euerwerk_1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0288">
            <a:off x="169739" y="-655050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feuerwerk_1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85783">
            <a:off x="6816258" y="4807293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-1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852" y="984068"/>
            <a:ext cx="10679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b="1" dirty="0" smtClean="0"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26C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3679" y="2028616"/>
            <a:ext cx="770800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T3)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1579" y="274040"/>
            <a:ext cx="15234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35679" y="1414768"/>
            <a:ext cx="7804746" cy="1535106"/>
          </a:xfrm>
          <a:prstGeom prst="cloudCallout">
            <a:avLst>
              <a:gd name="adj1" fmla="val -28380"/>
              <a:gd name="adj2" fmla="val 2155"/>
            </a:avLst>
          </a:prstGeom>
          <a:solidFill>
            <a:srgbClr val="F9A9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N, O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n 7"/>
          <p:cNvSpPr/>
          <p:nvPr/>
        </p:nvSpPr>
        <p:spPr>
          <a:xfrm>
            <a:off x="6763407" y="900411"/>
            <a:ext cx="1655379" cy="1403131"/>
          </a:xfrm>
          <a:prstGeom prst="sun">
            <a:avLst/>
          </a:prstGeom>
          <a:solidFill>
            <a:srgbClr val="F9A9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Explosion 2 11"/>
          <p:cNvSpPr/>
          <p:nvPr/>
        </p:nvSpPr>
        <p:spPr>
          <a:xfrm>
            <a:off x="2004671" y="5204674"/>
            <a:ext cx="2065282" cy="804041"/>
          </a:xfrm>
          <a:prstGeom prst="irregularSeal2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Explosion 2 14"/>
          <p:cNvSpPr/>
          <p:nvPr/>
        </p:nvSpPr>
        <p:spPr>
          <a:xfrm>
            <a:off x="5213131" y="5417508"/>
            <a:ext cx="2065282" cy="804041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Explosion 2 15"/>
          <p:cNvSpPr/>
          <p:nvPr/>
        </p:nvSpPr>
        <p:spPr>
          <a:xfrm>
            <a:off x="3515710" y="4987730"/>
            <a:ext cx="2065282" cy="1423006"/>
          </a:xfrm>
          <a:prstGeom prst="irregularSeal2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995842" y="3348007"/>
            <a:ext cx="6148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Viết: Ninh Bình, Ao Bà Om. 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0522" y="4232927"/>
            <a:ext cx="7994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96838"/>
            <a:ext cx="9144000" cy="6664325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966138" y="5761139"/>
            <a:ext cx="3894084" cy="914400"/>
          </a:xfrm>
          <a:prstGeom prst="cloudCallout">
            <a:avLst>
              <a:gd name="adj1" fmla="val -28380"/>
              <a:gd name="adj2" fmla="val 215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6755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Cloud Callout 3"/>
          <p:cNvSpPr/>
          <p:nvPr/>
        </p:nvSpPr>
        <p:spPr>
          <a:xfrm>
            <a:off x="4966138" y="5761139"/>
            <a:ext cx="3894084" cy="914400"/>
          </a:xfrm>
          <a:prstGeom prst="cloudCallout">
            <a:avLst>
              <a:gd name="adj1" fmla="val -28380"/>
              <a:gd name="adj2" fmla="val 215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06805" y="2219826"/>
            <a:ext cx="8265695" cy="241834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290"/>
              </a:avLst>
            </a:prstTxWarp>
            <a:scene3d>
              <a:camera prst="legacyObliqueTopRight"/>
              <a:lightRig rig="legacyFlat2" dir="t"/>
            </a:scene3d>
            <a:sp3d extrusionH="430200" prstMaterial="legacyMatte">
              <a:extrusionClr>
                <a:srgbClr val="FFCCFF"/>
              </a:extrusionClr>
            </a:sp3d>
          </a:bodyPr>
          <a:lstStyle/>
          <a:p>
            <a:pPr algn="ctr"/>
            <a:r>
              <a:rPr lang="vi-VN" sz="3600" b="1" kern="10" dirty="0" smtClean="0">
                <a:ln w="9525"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/>
                <a:ea typeface="Tahoma" panose="020B0604030504040204"/>
                <a:cs typeface="Tahoma" panose="020B0604030504040204"/>
              </a:rPr>
              <a:t>Hẹn gặp lại các em</a:t>
            </a:r>
            <a:endParaRPr lang="vi-VN" sz="3600" b="1" kern="10" dirty="0" smtClean="0">
              <a:ln w="9525"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ahoma" panose="020B0604030504040204"/>
              <a:ea typeface="Tahoma" panose="020B0604030504040204"/>
              <a:cs typeface="Tahoma" panose="020B0604030504040204"/>
            </a:endParaRPr>
          </a:p>
          <a:p>
            <a:pPr algn="ctr"/>
            <a:r>
              <a:rPr lang="vi-VN" sz="3600" b="1" kern="10" dirty="0" smtClean="0">
                <a:ln w="9525"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/>
                <a:ea typeface="Tahoma" panose="020B0604030504040204"/>
                <a:cs typeface="Tahoma" panose="020B0604030504040204"/>
              </a:rPr>
              <a:t> ở những tiết học sau</a:t>
            </a:r>
            <a:endParaRPr lang="en-US" sz="3600" b="1" kern="10" dirty="0">
              <a:ln w="9525"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ahoma" panose="020B0604030504040204"/>
              <a:ea typeface="Tahoma" panose="020B0604030504040204"/>
              <a:cs typeface="Tahoma" panose="020B0604030504040204"/>
            </a:endParaRPr>
          </a:p>
        </p:txBody>
      </p:sp>
      <p:pic>
        <p:nvPicPr>
          <p:cNvPr id="6" name="Picture 7" descr="feuerwerk_1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9165">
            <a:off x="6993524" y="-554402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feuerwerk_1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94169">
            <a:off x="196882" y="4723840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euerwerk_1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0288">
            <a:off x="169739" y="-655050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feuerwerk_1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85783">
            <a:off x="6816258" y="4807293"/>
            <a:ext cx="1946276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3091" y="140213"/>
            <a:ext cx="2521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621" y="796946"/>
            <a:ext cx="8210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89" y="4335517"/>
            <a:ext cx="3074275" cy="19770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89" y="2049518"/>
            <a:ext cx="2981977" cy="19706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53214"/>
            <a:ext cx="3216165" cy="22462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025" y="4135616"/>
            <a:ext cx="3052140" cy="2176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5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85517" y="135541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565" y="146620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0835" y="366373"/>
            <a:ext cx="3533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4000" b="1" dirty="0">
              <a:solidFill>
                <a:srgbClr val="0076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653" y="1252566"/>
            <a:ext cx="301236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ĩ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vện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4960" y="1220350"/>
            <a:ext cx="297389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quay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0777" y="4167354"/>
            <a:ext cx="323197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Rồng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phun nước bạc</a:t>
            </a:r>
            <a:b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chiếc máy bơm</a:t>
            </a:r>
            <a:b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miệng nấu cơm</a:t>
            </a:r>
            <a:b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cua, là cáy</a:t>
            </a:r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7016" y="6035701"/>
            <a:ext cx="35967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Đăng Khoa)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522" y="1205268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0774" y="1244152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0834" y="4143616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993059" y="3228567"/>
            <a:ext cx="102971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71673" y="1616495"/>
            <a:ext cx="14520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881905" y="2410709"/>
            <a:ext cx="46482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582865" y="3623057"/>
            <a:ext cx="102971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42309" y="4572998"/>
            <a:ext cx="7858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565" y="146620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0835" y="366373"/>
            <a:ext cx="3533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4000" b="1" dirty="0">
              <a:solidFill>
                <a:srgbClr val="0076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653" y="1252566"/>
            <a:ext cx="301236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ĩ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vện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4960" y="1220350"/>
            <a:ext cx="297389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quay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0777" y="4167354"/>
            <a:ext cx="323197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Rồng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phun nước bạc</a:t>
            </a:r>
            <a:b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chiếc máy bơm</a:t>
            </a:r>
            <a:b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miệng nấu cơm</a:t>
            </a:r>
            <a:b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cua, là cáy</a:t>
            </a:r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7016" y="6035701"/>
            <a:ext cx="35967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Đăng Khoa)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522" y="1205268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0774" y="1244152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0834" y="4143616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203066" y="1286122"/>
            <a:ext cx="178720" cy="4652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421363" y="1697711"/>
            <a:ext cx="113878" cy="3759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707953" y="2031660"/>
            <a:ext cx="115450" cy="3927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12503" y="2424424"/>
            <a:ext cx="109094" cy="4852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156659" y="2909625"/>
            <a:ext cx="110636" cy="3562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752473" y="3265902"/>
            <a:ext cx="172712" cy="434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817032" y="3259745"/>
            <a:ext cx="172712" cy="434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7149" y="95834"/>
            <a:ext cx="11240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6" y="1619630"/>
            <a:ext cx="2923673" cy="479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 rot="190510">
            <a:off x="3438742" y="1672599"/>
            <a:ext cx="5599074" cy="3086625"/>
          </a:xfrm>
          <a:prstGeom prst="cloudCallout">
            <a:avLst>
              <a:gd name="adj1" fmla="val -66544"/>
              <a:gd name="adj2" fmla="val -17761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3165739" y="1679433"/>
            <a:ext cx="1594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</a:rPr>
              <a:t>?</a:t>
            </a:r>
            <a:endParaRPr lang="vi-VN" sz="60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feuerwerk_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59934">
            <a:off x="6446639" y="3976241"/>
            <a:ext cx="1946276" cy="225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euerwerk_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5264">
            <a:off x="2384419" y="3943755"/>
            <a:ext cx="1946276" cy="225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59382" y="2545081"/>
            <a:ext cx="482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nối tiếp khổ thơ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84" y="84221"/>
            <a:ext cx="8903369" cy="6641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047725">
            <a:off x="1746242" y="1766384"/>
            <a:ext cx="1885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0394" y="937513"/>
            <a:ext cx="27792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</a:t>
            </a:r>
            <a:endParaRPr lang="vi-VN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endParaRPr lang="vi-VN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" y="0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9324" y="6489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>
            <a:fillRect/>
          </a:stretch>
        </p:blipFill>
        <p:spPr>
          <a:xfrm>
            <a:off x="625496" y="1604208"/>
            <a:ext cx="365073" cy="492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199" y="406578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1598" y="1531474"/>
            <a:ext cx="7255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565" y="146620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0835" y="366373"/>
            <a:ext cx="3533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4000" b="1" dirty="0">
              <a:solidFill>
                <a:srgbClr val="0076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653" y="1252566"/>
            <a:ext cx="301236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ĩ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vện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4960" y="1220350"/>
            <a:ext cx="297389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quay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0777" y="4167354"/>
            <a:ext cx="323197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Rồng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phun nước bạc</a:t>
            </a:r>
            <a:b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chiếc máy bơm</a:t>
            </a:r>
            <a:b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miệng nấu cơm</a:t>
            </a:r>
            <a:b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cua, là cáy</a:t>
            </a:r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7016" y="6035701"/>
            <a:ext cx="35967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Đăng Khoa)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522" y="1205268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0774" y="1244152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0834" y="4143616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1660</Words>
  <Application>WPS Presentation</Application>
  <PresentationFormat>On-screen Show (4:3)</PresentationFormat>
  <Paragraphs>133</Paragraphs>
  <Slides>19</Slides>
  <Notes>5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Arial-SGK-TV</vt:lpstr>
      <vt:lpstr>Segoe Print</vt:lpstr>
      <vt:lpstr>Tahoma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Loan Hoang</cp:lastModifiedBy>
  <cp:revision>184</cp:revision>
  <dcterms:created xsi:type="dcterms:W3CDTF">2019-11-27T07:37:00Z</dcterms:created>
  <dcterms:modified xsi:type="dcterms:W3CDTF">2025-03-28T09:30:36Z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084BE04A159743909E6D708C6E8BE614_12</vt:lpwstr>
  </property>
  <property fmtid="{D5CDD505-2E9C-101B-9397-08002B2CF9AE}" pid="3" name="KSOProductBuildVer">
    <vt:lpwstr>1033-12.2.0.20326</vt:lpwstr>
  </property>
</Properties>
</file>