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2" r:id="rId3"/>
    <p:sldId id="318" r:id="rId5"/>
    <p:sldId id="261" r:id="rId6"/>
    <p:sldId id="319" r:id="rId7"/>
    <p:sldId id="311" r:id="rId8"/>
    <p:sldId id="313" r:id="rId9"/>
    <p:sldId id="320" r:id="rId10"/>
    <p:sldId id="321" r:id="rId11"/>
    <p:sldId id="326" r:id="rId12"/>
    <p:sldId id="322" r:id="rId13"/>
    <p:sldId id="323" r:id="rId14"/>
    <p:sldId id="314" r:id="rId15"/>
    <p:sldId id="324" r:id="rId16"/>
    <p:sldId id="327" r:id="rId17"/>
    <p:sldId id="266" r:id="rId18"/>
    <p:sldId id="328" r:id="rId19"/>
    <p:sldId id="329" r:id="rId20"/>
    <p:sldId id="268" r:id="rId21"/>
    <p:sldId id="332" r:id="rId22"/>
    <p:sldId id="331" r:id="rId23"/>
    <p:sldId id="333" r:id="rId24"/>
    <p:sldId id="330" r:id="rId25"/>
    <p:sldId id="334" r:id="rId26"/>
    <p:sldId id="335" r:id="rId27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Cop.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21"/>
    <a:srgbClr val="F5A5BA"/>
    <a:srgbClr val="F9C6D3"/>
    <a:srgbClr val="FF6DB6"/>
    <a:srgbClr val="009F4F"/>
    <a:srgbClr val="FFC000"/>
    <a:srgbClr val="0076C1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>
            <a:fillRect/>
          </a:stretch>
        </p:blipFill>
        <p:spPr>
          <a:xfrm>
            <a:off x="0" y="0"/>
            <a:ext cx="9144000" cy="689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14.GIF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96" y="2729716"/>
            <a:ext cx="69942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5431" y="241173"/>
            <a:ext cx="284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6140" y="1056975"/>
            <a:ext cx="3538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407" y="2722041"/>
            <a:ext cx="3087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3228" y="4317561"/>
            <a:ext cx="33570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228" y="5759741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634" y="104323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34" y="272204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213" y="431756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04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9165">
            <a:off x="6993524" y="-554402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4169">
            <a:off x="-23957" y="4329310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54">
            <a:off x="3319186" y="3834489"/>
            <a:ext cx="180453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feuerwerk_1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5783">
            <a:off x="6816258" y="4807293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311001"/>
            <a:ext cx="714375" cy="71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>
            <a:fillRect/>
          </a:stretch>
        </p:blipFill>
        <p:spPr>
          <a:xfrm>
            <a:off x="776697" y="1165606"/>
            <a:ext cx="381371" cy="7443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6669" y="379045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ave 1"/>
          <p:cNvSpPr/>
          <p:nvPr/>
        </p:nvSpPr>
        <p:spPr>
          <a:xfrm>
            <a:off x="493334" y="1748229"/>
            <a:ext cx="8337884" cy="2995445"/>
          </a:xfrm>
          <a:prstGeom prst="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078710" y="2482330"/>
            <a:ext cx="7824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Bạn Hùng làm việc gì ở lớp, việc làm đó tốt hay xấu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6187" y="369193"/>
            <a:ext cx="284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6140" y="1056975"/>
            <a:ext cx="32592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407" y="2722041"/>
            <a:ext cx="2847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3228" y="4317561"/>
            <a:ext cx="309251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228" y="5759741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Hà)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634" y="1043235"/>
            <a:ext cx="396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34" y="2722041"/>
            <a:ext cx="396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213" y="4317561"/>
            <a:ext cx="396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27874" y="3452495"/>
            <a:ext cx="274320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2946" y="395362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5758" y="1642683"/>
            <a:ext cx="7820526" cy="3730388"/>
          </a:xfrm>
          <a:prstGeom prst="ellipse">
            <a:avLst/>
          </a:prstGeom>
          <a:solidFill>
            <a:srgbClr val="F9C6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922946" y="2538381"/>
            <a:ext cx="735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 Đoán xem bạn nhỏ muốn khuyên bạn ấy điều gì qua hai câu thơ cuối bài 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pic>
        <p:nvPicPr>
          <p:cNvPr id="8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5314">
            <a:off x="-40442" y="3990849"/>
            <a:ext cx="2876953" cy="25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3240" y="328210"/>
            <a:ext cx="3373438" cy="29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5431" y="241173"/>
            <a:ext cx="284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6140" y="1056975"/>
            <a:ext cx="3538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407" y="2722041"/>
            <a:ext cx="3087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3228" y="4317561"/>
            <a:ext cx="33570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228" y="5759741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634" y="104323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34" y="272204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213" y="431756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2180" r="1527"/>
          <a:stretch>
            <a:fillRect/>
          </a:stretch>
        </p:blipFill>
        <p:spPr>
          <a:xfrm>
            <a:off x="1388387" y="1774524"/>
            <a:ext cx="6367227" cy="4715914"/>
          </a:xfrm>
          <a:prstGeom prst="roundRect">
            <a:avLst>
              <a:gd name="adj" fmla="val 11777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" y="120383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42" y="36756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9447" y="888766"/>
            <a:ext cx="790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96" y="2729716"/>
            <a:ext cx="69942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6" y="122582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0802" y="1129823"/>
            <a:ext cx="680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9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0769" y="1591488"/>
            <a:ext cx="6496062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G, H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85657" y="2088355"/>
            <a:ext cx="64960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zh-CN" sz="2400" dirty="0">
                <a:latin typeface="Arial-SGK-TV" pitchFamily="2" charset="0"/>
                <a:cs typeface="Arial-SGK-TV" pitchFamily="2" charset="0"/>
              </a:rPr>
              <a:t>.</a:t>
            </a:r>
            <a:endParaRPr lang="zh-CN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952" t="25100" r="28313" b="14497"/>
          <a:stretch>
            <a:fillRect/>
          </a:stretch>
        </p:blipFill>
        <p:spPr>
          <a:xfrm>
            <a:off x="2375295" y="2846717"/>
            <a:ext cx="4393411" cy="3413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6638" y="185352"/>
            <a:ext cx="4386648" cy="63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2048" y="2890391"/>
            <a:ext cx="605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glow rad="1905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44" y="1705612"/>
            <a:ext cx="1211389" cy="11717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05433" y="2134768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effectLst>
                <a:glow rad="1905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69077" y="-520047"/>
            <a:ext cx="10342606" cy="794645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4181" y="-335644"/>
            <a:ext cx="3719383" cy="86497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1243480" y="-226324"/>
            <a:ext cx="3558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677" y="284206"/>
            <a:ext cx="6858000" cy="6339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445168" y="-108285"/>
            <a:ext cx="10503568" cy="79659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8281" y="1"/>
            <a:ext cx="6079524" cy="135723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37750" y="263118"/>
            <a:ext cx="355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H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0962" y="1835692"/>
            <a:ext cx="6496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zh-CN" sz="6000" dirty="0">
                <a:latin typeface="Arial-SGK-TV" pitchFamily="2" charset="0"/>
                <a:cs typeface="Arial-SGK-TV" pitchFamily="2" charset="0"/>
              </a:rPr>
              <a:t>.</a:t>
            </a:r>
            <a:endParaRPr lang="zh-CN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0"/>
            <a:ext cx="8734926" cy="70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2506" y="1486658"/>
            <a:ext cx="5402178" cy="4534724"/>
          </a:xfrm>
          <a:prstGeom prst="roundRect">
            <a:avLst/>
          </a:prstGeom>
          <a:ln w="38100">
            <a:solidFill>
              <a:srgbClr val="0000FF"/>
            </a:solidFill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1 câu kể về những việc em đã làm ở lớp.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6660" y="469483"/>
            <a:ext cx="838200" cy="762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effectLst>
                <a:glow rad="1905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534" y="995917"/>
            <a:ext cx="745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1633"/>
          <a:stretch>
            <a:fillRect/>
          </a:stretch>
        </p:blipFill>
        <p:spPr>
          <a:xfrm>
            <a:off x="405889" y="2024106"/>
            <a:ext cx="3247465" cy="359166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77" y="3073880"/>
            <a:ext cx="4161864" cy="3393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 b="13197"/>
          <a:stretch>
            <a:fillRect/>
          </a:stretch>
        </p:blipFill>
        <p:spPr>
          <a:xfrm>
            <a:off x="6548719" y="1566583"/>
            <a:ext cx="2138078" cy="414169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4377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8326" y="1123438"/>
            <a:ext cx="5281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5431" y="241173"/>
            <a:ext cx="284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6140" y="1056975"/>
            <a:ext cx="3538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407" y="2722041"/>
            <a:ext cx="3087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3228" y="4317561"/>
            <a:ext cx="33570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228" y="5759741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634" y="104323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34" y="272204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213" y="431756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2" y="36919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122191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6187" y="369193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lớp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6140" y="1056975"/>
            <a:ext cx="35381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407" y="2722041"/>
            <a:ext cx="3087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3228" y="4317561"/>
            <a:ext cx="33570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228" y="5759741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1634" y="104323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34" y="272204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8213" y="431756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767132" y="2160212"/>
            <a:ext cx="1188469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75441" y="2160212"/>
            <a:ext cx="128016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72000" y="3429000"/>
            <a:ext cx="568248" cy="4002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70505" y="4150895"/>
            <a:ext cx="863206" cy="28187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77042" y="4705182"/>
            <a:ext cx="863206" cy="1775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16065" y="5447130"/>
            <a:ext cx="863206" cy="1775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2472614" y="1671637"/>
            <a:ext cx="4431382" cy="2976603"/>
          </a:xfrm>
          <a:prstGeom prst="irregularSeal1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2480" y="2498218"/>
            <a:ext cx="2358189" cy="132343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Tiếng, từ</a:t>
            </a:r>
            <a:endParaRPr lang="vi-VN" sz="40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vi-VN" sz="4000" b="1" dirty="0" smtClean="0">
                <a:solidFill>
                  <a:schemeClr val="bg1"/>
                </a:solidFill>
                <a:latin typeface="+mj-lt"/>
              </a:rPr>
              <a:t> khó đọc</a:t>
            </a:r>
            <a:endParaRPr lang="vi-VN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3550" y="1513168"/>
            <a:ext cx="1227567" cy="646331"/>
          </a:xfrm>
          <a:prstGeom prst="rect">
            <a:avLst/>
          </a:prstGeom>
          <a:solidFill>
            <a:srgbClr val="009F4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Ở </a:t>
            </a:r>
            <a:r>
              <a:rPr lang="vi-VN" sz="3600" b="1" dirty="0" smtClean="0">
                <a:solidFill>
                  <a:schemeClr val="bg1"/>
                </a:solidFill>
                <a:latin typeface="+mj-lt"/>
              </a:rPr>
              <a:t>lớp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8940" y="3821657"/>
            <a:ext cx="1810985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trêu</a:t>
            </a:r>
            <a:endParaRPr lang="vi-VN" sz="32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1248" y="3631524"/>
            <a:ext cx="214790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v</a:t>
            </a:r>
            <a:r>
              <a:rPr lang="vi-VN" sz="3200" b="1" dirty="0" smtClean="0">
                <a:latin typeface="+mj-lt"/>
              </a:rPr>
              <a:t>uốt tóc</a:t>
            </a:r>
            <a:endParaRPr lang="vi-VN" sz="32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0892" y="1292672"/>
            <a:ext cx="1910297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 </a:t>
            </a:r>
            <a:r>
              <a:rPr lang="vi-VN" sz="3200" b="1" dirty="0" smtClean="0">
                <a:latin typeface="+mj-lt"/>
              </a:rPr>
              <a:t>sáng nay</a:t>
            </a:r>
            <a:endParaRPr lang="vi-VN" sz="3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700" y="4991241"/>
            <a:ext cx="184596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</a:t>
            </a:r>
            <a:r>
              <a:rPr lang="vi-VN" sz="3200" b="1" dirty="0" smtClean="0">
                <a:latin typeface="+mj-lt"/>
              </a:rPr>
              <a:t>ôi bẩn</a:t>
            </a:r>
            <a:endParaRPr lang="vi-VN" sz="3200" b="1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60617" y="806093"/>
            <a:ext cx="505326" cy="45795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60167" y="3335078"/>
            <a:ext cx="505326" cy="45795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38911" y="4488522"/>
            <a:ext cx="505326" cy="4579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62718" y="3086995"/>
            <a:ext cx="505326" cy="45795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08585" y="985958"/>
            <a:ext cx="505326" cy="45795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5444" y="12274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81" y="4991241"/>
            <a:ext cx="1805074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76" y="5104265"/>
            <a:ext cx="15092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" y="54696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444" y="14522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1230735"/>
            <a:ext cx="2923673" cy="479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rot="190510">
            <a:off x="2962630" y="1151404"/>
            <a:ext cx="5599074" cy="3086625"/>
          </a:xfrm>
          <a:prstGeom prst="cloudCallout">
            <a:avLst>
              <a:gd name="adj1" fmla="val -60945"/>
              <a:gd name="adj2" fmla="val 325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3164305" y="1957178"/>
            <a:ext cx="559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 thơ</a:t>
            </a:r>
            <a:endParaRPr lang="vi-VN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851" y="1388487"/>
            <a:ext cx="1594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</a:rPr>
              <a:t>?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9934">
            <a:off x="6446639" y="3976241"/>
            <a:ext cx="1946276" cy="225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euerwerk_1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5264">
            <a:off x="2384419" y="3943755"/>
            <a:ext cx="1946276" cy="225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" y="0"/>
            <a:ext cx="9134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852" y="984068"/>
            <a:ext cx="1067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23C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96" y="2729716"/>
            <a:ext cx="69942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2&quot;/&gt;&lt;/object&gt;&lt;object type=&quot;3&quot; unique_id=&quot;10005&quot;&gt;&lt;property id=&quot;20148&quot; value=&quot;5&quot;/&gt;&lt;property id=&quot;20300&quot; value=&quot;Slide 4&quot;/&gt;&lt;property id=&quot;20307&quot; value=&quot;261&quot;/&gt;&lt;/object&gt;&lt;object type=&quot;3&quot; unique_id=&quot;10006&quot;&gt;&lt;property id=&quot;20148&quot; value=&quot;5&quot;/&gt;&lt;property id=&quot;20300&quot; value=&quot;Slide 6&quot;/&gt;&lt;property id=&quot;20307&quot; value=&quot;311&quot;/&gt;&lt;/object&gt;&lt;object type=&quot;3&quot; unique_id=&quot;10008&quot;&gt;&lt;property id=&quot;20148&quot; value=&quot;5&quot;/&gt;&lt;property id=&quot;20300&quot; value=&quot;Slide 7&quot;/&gt;&lt;property id=&quot;20307&quot; value=&quot;313&quot;/&gt;&lt;/object&gt;&lt;object type=&quot;3&quot; unique_id=&quot;10010&quot;&gt;&lt;property id=&quot;20148&quot; value=&quot;5&quot;/&gt;&lt;property id=&quot;20300&quot; value=&quot;Slide 14&quot;/&gt;&lt;property id=&quot;20307&quot; value=&quot;314&quot;/&gt;&lt;/object&gt;&lt;object type=&quot;3&quot; unique_id=&quot;10013&quot;&gt;&lt;property id=&quot;20148&quot; value=&quot;5&quot;/&gt;&lt;property id=&quot;20300&quot; value=&quot;Slide 20&quot;/&gt;&lt;property id=&quot;20307&quot; value=&quot;268&quot;/&gt;&lt;/object&gt;&lt;object type=&quot;3&quot; unique_id=&quot;10015&quot;&gt;&lt;property id=&quot;20148&quot; value=&quot;5&quot;/&gt;&lt;property id=&quot;20300&quot; value=&quot;Slide 17&quot;/&gt;&lt;property id=&quot;20307&quot; value=&quot;266&quot;/&gt;&lt;/object&gt;&lt;object type=&quot;3&quot; unique_id=&quot;43802&quot;&gt;&lt;property id=&quot;20148&quot; value=&quot;5&quot;/&gt;&lt;property id=&quot;20300&quot; value=&quot;Slide 3&quot;/&gt;&lt;property id=&quot;20307&quot; value=&quot;318&quot;/&gt;&lt;/object&gt;&lt;object type=&quot;3&quot; unique_id=&quot;43911&quot;&gt;&lt;property id=&quot;20148&quot; value=&quot;5&quot;/&gt;&lt;property id=&quot;20300&quot; value=&quot;Slide 5&quot;/&gt;&lt;property id=&quot;20307&quot; value=&quot;319&quot;/&gt;&lt;/object&gt;&lt;object type=&quot;3&quot; unique_id=&quot;44121&quot;&gt;&lt;property id=&quot;20148&quot; value=&quot;5&quot;/&gt;&lt;property id=&quot;20300&quot; value=&quot;Slide 8&quot;/&gt;&lt;property id=&quot;20307&quot; value=&quot;320&quot;/&gt;&lt;/object&gt;&lt;object type=&quot;3&quot; unique_id=&quot;44382&quot;&gt;&lt;property id=&quot;20148&quot; value=&quot;5&quot;/&gt;&lt;property id=&quot;20300&quot; value=&quot;Slide 9&quot;/&gt;&lt;property id=&quot;20307&quot; value=&quot;321&quot;/&gt;&lt;/object&gt;&lt;object type=&quot;3&quot; unique_id=&quot;44509&quot;&gt;&lt;property id=&quot;20148&quot; value=&quot;5&quot;/&gt;&lt;property id=&quot;20300&quot; value=&quot;Slide 12&quot;/&gt;&lt;property id=&quot;20307&quot; value=&quot;322&quot;/&gt;&lt;/object&gt;&lt;object type=&quot;3&quot; unique_id=&quot;44511&quot;&gt;&lt;property id=&quot;20148&quot; value=&quot;5&quot;/&gt;&lt;property id=&quot;20300&quot; value=&quot;Slide 13&quot;/&gt;&lt;property id=&quot;20307&quot; value=&quot;323&quot;/&gt;&lt;/object&gt;&lt;object type=&quot;3&quot; unique_id=&quot;44666&quot;&gt;&lt;property id=&quot;20148&quot; value=&quot;5&quot;/&gt;&lt;property id=&quot;20300&quot; value=&quot;Slide 15&quot;/&gt;&lt;property id=&quot;20307&quot; value=&quot;324&quot;/&gt;&lt;/object&gt;&lt;object type=&quot;3&quot; unique_id=&quot;45051&quot;&gt;&lt;property id=&quot;20148&quot; value=&quot;5&quot;/&gt;&lt;property id=&quot;20300&quot; value=&quot;Slide 10&quot;/&gt;&lt;property id=&quot;20307&quot; value=&quot;325&quot;/&gt;&lt;/object&gt;&lt;object type=&quot;3&quot; unique_id=&quot;45052&quot;&gt;&lt;property id=&quot;20148&quot; value=&quot;5&quot;/&gt;&lt;property id=&quot;20300&quot; value=&quot;Slide 11&quot;/&gt;&lt;property id=&quot;20307&quot; value=&quot;326&quot;/&gt;&lt;/object&gt;&lt;object type=&quot;3&quot; unique_id=&quot;45254&quot;&gt;&lt;property id=&quot;20148&quot; value=&quot;5&quot;/&gt;&lt;property id=&quot;20300&quot; value=&quot;Slide 16&quot;/&gt;&lt;property id=&quot;20307&quot; value=&quot;327&quot;/&gt;&lt;/object&gt;&lt;object type=&quot;3&quot; unique_id=&quot;45683&quot;&gt;&lt;property id=&quot;20148&quot; value=&quot;5&quot;/&gt;&lt;property id=&quot;20300&quot; value=&quot;Slide 18&quot;/&gt;&lt;property id=&quot;20307&quot; value=&quot;328&quot;/&gt;&lt;/object&gt;&lt;object type=&quot;3&quot; unique_id=&quot;45684&quot;&gt;&lt;property id=&quot;20148&quot; value=&quot;5&quot;/&gt;&lt;property id=&quot;20300&quot; value=&quot;Slide 19&quot;/&gt;&lt;property id=&quot;20307&quot; value=&quot;329&quot;/&gt;&lt;/object&gt;&lt;object type=&quot;3&quot; unique_id=&quot;46053&quot;&gt;&lt;property id=&quot;20148&quot; value=&quot;5&quot;/&gt;&lt;property id=&quot;20300&quot; value=&quot;Slide 22&quot;/&gt;&lt;property id=&quot;20307&quot; value=&quot;331&quot;/&gt;&lt;/object&gt;&lt;object type=&quot;3&quot; unique_id=&quot;46054&quot;&gt;&lt;property id=&quot;20148&quot; value=&quot;5&quot;/&gt;&lt;property id=&quot;20300&quot; value=&quot;Slide 24&quot;/&gt;&lt;property id=&quot;20307&quot; value=&quot;330&quot;/&gt;&lt;/object&gt;&lt;object type=&quot;3&quot; unique_id=&quot;46455&quot;&gt;&lt;property id=&quot;20148&quot; value=&quot;5&quot;/&gt;&lt;property id=&quot;20300&quot; value=&quot;Slide 21&quot;/&gt;&lt;property id=&quot;20307&quot; value=&quot;332&quot;/&gt;&lt;/object&gt;&lt;object type=&quot;3&quot; unique_id=&quot;46456&quot;&gt;&lt;property id=&quot;20148&quot; value=&quot;5&quot;/&gt;&lt;property id=&quot;20300&quot; value=&quot;Slide 23&quot;/&gt;&lt;property id=&quot;20307&quot; value=&quot;333&quot;/&gt;&lt;/object&gt;&lt;object type=&quot;3&quot; unique_id=&quot;46592&quot;&gt;&lt;property id=&quot;20148&quot; value=&quot;5&quot;/&gt;&lt;property id=&quot;20300&quot; value=&quot;Slide 25&quot;/&gt;&lt;property id=&quot;20307&quot; value=&quot;334&quot;/&gt;&lt;/object&gt;&lt;object type=&quot;3&quot; unique_id=&quot;46733&quot;&gt;&lt;property id=&quot;20148&quot; value=&quot;5&quot;/&gt;&lt;property id=&quot;20300&quot; value=&quot;Slide 26&quot;/&gt;&lt;property id=&quot;20307&quot; value=&quot;335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2023</Words>
  <Application>WPS Presentation</Application>
  <PresentationFormat>On-screen Show (4:3)</PresentationFormat>
  <Paragraphs>236</Paragraphs>
  <Slides>24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Arial-SGK-TV</vt:lpstr>
      <vt:lpstr>Segoe Print</vt:lpstr>
      <vt:lpstr>Microsoft YaHei</vt:lpstr>
      <vt:lpstr>Arial Unicode MS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Loan Hoang</cp:lastModifiedBy>
  <cp:revision>163</cp:revision>
  <dcterms:created xsi:type="dcterms:W3CDTF">2019-11-27T07:37:00Z</dcterms:created>
  <dcterms:modified xsi:type="dcterms:W3CDTF">2025-03-28T09:43:04Z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2BF644AEC332433B929ED4CDB7293B08_12</vt:lpwstr>
  </property>
  <property fmtid="{D5CDD505-2E9C-101B-9397-08002B2CF9AE}" pid="3" name="KSOProductBuildVer">
    <vt:lpwstr>1033-12.2.0.20326</vt:lpwstr>
  </property>
</Properties>
</file>