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5" r:id="rId3"/>
    <p:sldId id="261" r:id="rId5"/>
    <p:sldId id="272" r:id="rId6"/>
    <p:sldId id="300" r:id="rId7"/>
    <p:sldId id="303" r:id="rId8"/>
    <p:sldId id="268" r:id="rId9"/>
    <p:sldId id="296" r:id="rId10"/>
    <p:sldId id="30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1"/>
    <a:srgbClr val="009F4F"/>
    <a:srgbClr val="128ACE"/>
    <a:srgbClr val="1A90D0"/>
    <a:srgbClr val="C9E8A6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349" autoAdjust="0"/>
  </p:normalViewPr>
  <p:slideViewPr>
    <p:cSldViewPr snapToGrid="0">
      <p:cViewPr>
        <p:scale>
          <a:sx n="100" d="100"/>
          <a:sy n="100" d="100"/>
        </p:scale>
        <p:origin x="-4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25D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4810" y="2762765"/>
            <a:ext cx="591439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7200" b="1" dirty="0" smtClean="0">
              <a:solidFill>
                <a:srgbClr val="F37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7200" b="1" dirty="0">
              <a:solidFill>
                <a:srgbClr val="F37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5716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6622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Em biết những gì về loài cá heo?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9" y="2097807"/>
            <a:ext cx="4694586" cy="2661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45" y="2081761"/>
            <a:ext cx="3458407" cy="2677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131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200" y="868243"/>
            <a:ext cx="700743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Viết một câu về việc làm của con quạ trong mỗi bức tranh.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61" y="1699241"/>
            <a:ext cx="2867002" cy="4508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24" y="1699239"/>
            <a:ext cx="2867003" cy="4508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131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200" y="868243"/>
            <a:ext cx="700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Chép đoạn văn sau: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8560" y="1854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0031" y="1672046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heo</a:t>
            </a:r>
            <a:r>
              <a:rPr lang="en-US" sz="240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solidFill>
                <a:srgbClr val="0076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3145" y="2407138"/>
            <a:ext cx="7424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heo sinh con và nuôi con bằng sữa. Nó khôn hơn cả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Có thể dạy nó canh gác bờ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tàu thuyền vào ra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săn lùng tàu thuyền giặc.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1012" y="4344344"/>
            <a:ext cx="2557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27" y="2541987"/>
            <a:ext cx="1001148" cy="1015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83" y="2634921"/>
            <a:ext cx="1835622" cy="8847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20420" y="3646534"/>
            <a:ext cx="11131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  </a:t>
            </a:r>
            <a:r>
              <a:rPr lang="en-US" sz="240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ặp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941" y="364653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  </a:t>
            </a:r>
            <a:r>
              <a:rPr lang="en-US" sz="240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60551" y="3621620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  </a:t>
            </a:r>
            <a:r>
              <a:rPr lang="en-US" sz="240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64882" y="3628642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  </a:t>
            </a:r>
            <a:r>
              <a:rPr lang="en-US" sz="240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éo co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9694" y="3791490"/>
            <a:ext cx="209214" cy="209214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199" y="868243"/>
            <a:ext cx="7451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0159" y="17915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5122" y="3772444"/>
            <a:ext cx="251460" cy="251460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1657" y="4714193"/>
            <a:ext cx="4813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30" y="2532100"/>
            <a:ext cx="1255694" cy="9081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26" y="2450540"/>
            <a:ext cx="1163648" cy="1099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93334" y="2166587"/>
            <a:ext cx="1586926" cy="2075360"/>
          </a:xfrm>
          <a:prstGeom prst="roundRect">
            <a:avLst/>
          </a:prstGeom>
          <a:noFill/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82547" y="2166587"/>
            <a:ext cx="1586926" cy="2075360"/>
          </a:xfrm>
          <a:prstGeom prst="roundRect">
            <a:avLst/>
          </a:prstGeom>
          <a:noFill/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902348" y="2166587"/>
            <a:ext cx="1586926" cy="2075360"/>
          </a:xfrm>
          <a:prstGeom prst="roundRect">
            <a:avLst/>
          </a:prstGeom>
          <a:noFill/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98534" y="2166587"/>
            <a:ext cx="1897298" cy="2075360"/>
          </a:xfrm>
          <a:prstGeom prst="roundRect">
            <a:avLst/>
          </a:prstGeom>
          <a:noFill/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83744" y="3734765"/>
            <a:ext cx="251460" cy="251460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33101" y="3767617"/>
            <a:ext cx="251460" cy="251460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23" grpId="0"/>
      <p:bldP spid="24" grpId="0"/>
      <p:bldP spid="12" grpId="0" animBg="1"/>
      <p:bldP spid="12" grpId="1" animBg="1"/>
      <p:bldP spid="10" grpId="0" animBg="1"/>
      <p:bldP spid="10" grpId="1" animBg="1"/>
      <p:bldP spid="13" grpId="0"/>
      <p:bldP spid="18" grpId="0" animBg="1"/>
      <p:bldP spid="19" grpId="0" animBg="1"/>
      <p:bldP spid="20" grpId="0" animBg="1"/>
      <p:bldP spid="21" grpId="0" animBg="1"/>
      <p:bldP spid="25" grpId="0" animBg="1"/>
      <p:bldP spid="25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0160" y="1438602"/>
            <a:ext cx="7263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với bạn hoặc người thân điều em thấy thú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bài.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09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2398318"/>
            <a:ext cx="709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52" y="1349196"/>
            <a:ext cx="4707777" cy="2036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5350" y="494188"/>
            <a:ext cx="423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</a:t>
            </a:r>
            <a:r>
              <a:rPr lang="en-US" sz="2400" b="1" i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hay </a:t>
            </a:r>
            <a:r>
              <a:rPr lang="en-US" sz="2400" b="1" i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 smtClean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76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223" y="1081005"/>
            <a:ext cx="38766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223" y="3525316"/>
            <a:ext cx="801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Những quả hạnh đào rụng bên đường, được ô tô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vỡ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là món ăn cho quạ.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223" y="4492300"/>
            <a:ext cx="7789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Dần dần, có những con quạ bắt chước cách này. Khi ô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đèn đỏ, mỗi con quạ nhả từ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hạnh đào, thả trước bánh xe. Ô tô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 hạnh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vỡ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8660" y="5861905"/>
            <a:ext cx="3498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Mười vạn câu hỏi vì sao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6627" y="40657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627" y="1069297"/>
            <a:ext cx="7281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1" y="1107059"/>
            <a:ext cx="295906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1135</Words>
  <Application>WPS Presentation</Application>
  <PresentationFormat>On-screen Show (4:3)</PresentationFormat>
  <Paragraphs>60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Arial Rounded MT Bold</vt:lpstr>
      <vt:lpstr>Arial-SGK-TV</vt:lpstr>
      <vt:lpstr>Segoe Print</vt:lpstr>
      <vt:lpstr>Times New Roman</vt:lpstr>
      <vt:lpstr>Microsoft YaHei</vt:lpstr>
      <vt:lpstr>Arial Unicode MS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Loan Hoang</cp:lastModifiedBy>
  <cp:revision>163</cp:revision>
  <dcterms:created xsi:type="dcterms:W3CDTF">2019-11-27T07:37:00Z</dcterms:created>
  <dcterms:modified xsi:type="dcterms:W3CDTF">2025-03-28T09:33:02Z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2A0387F88517461981A3C1D046BF79D3_12</vt:lpwstr>
  </property>
  <property fmtid="{D5CDD505-2E9C-101B-9397-08002B2CF9AE}" pid="3" name="KSOProductBuildVer">
    <vt:lpwstr>1033-12.2.0.20326</vt:lpwstr>
  </property>
</Properties>
</file>