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notesSlides/notesSlide6.xml" ContentType="application/vnd.openxmlformats-officedocument.presentationml.notesSlide+xml"/>
  <Override PartName="/ppt/tags/tag6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0" r:id="rId2"/>
    <p:sldMasterId id="2147483693" r:id="rId3"/>
    <p:sldMasterId id="2147483713" r:id="rId4"/>
    <p:sldMasterId id="2147483727" r:id="rId5"/>
    <p:sldMasterId id="2147483741" r:id="rId6"/>
    <p:sldMasterId id="2147483755" r:id="rId7"/>
    <p:sldMasterId id="2147483769" r:id="rId8"/>
    <p:sldMasterId id="2147483789" r:id="rId9"/>
    <p:sldMasterId id="2147483797" r:id="rId10"/>
    <p:sldMasterId id="2147483809" r:id="rId11"/>
  </p:sldMasterIdLst>
  <p:notesMasterIdLst>
    <p:notesMasterId r:id="rId47"/>
  </p:notesMasterIdLst>
  <p:sldIdLst>
    <p:sldId id="270" r:id="rId12"/>
    <p:sldId id="305" r:id="rId13"/>
    <p:sldId id="276" r:id="rId14"/>
    <p:sldId id="277" r:id="rId15"/>
    <p:sldId id="279" r:id="rId16"/>
    <p:sldId id="280" r:id="rId17"/>
    <p:sldId id="278" r:id="rId18"/>
    <p:sldId id="282" r:id="rId19"/>
    <p:sldId id="281" r:id="rId20"/>
    <p:sldId id="272" r:id="rId21"/>
    <p:sldId id="273" r:id="rId22"/>
    <p:sldId id="301" r:id="rId23"/>
    <p:sldId id="284" r:id="rId24"/>
    <p:sldId id="285" r:id="rId25"/>
    <p:sldId id="308" r:id="rId26"/>
    <p:sldId id="296" r:id="rId27"/>
    <p:sldId id="297" r:id="rId28"/>
    <p:sldId id="289" r:id="rId29"/>
    <p:sldId id="286" r:id="rId30"/>
    <p:sldId id="292" r:id="rId31"/>
    <p:sldId id="295" r:id="rId32"/>
    <p:sldId id="294" r:id="rId33"/>
    <p:sldId id="291" r:id="rId34"/>
    <p:sldId id="293" r:id="rId35"/>
    <p:sldId id="274" r:id="rId36"/>
    <p:sldId id="290" r:id="rId37"/>
    <p:sldId id="306" r:id="rId38"/>
    <p:sldId id="307" r:id="rId39"/>
    <p:sldId id="300" r:id="rId40"/>
    <p:sldId id="303" r:id="rId41"/>
    <p:sldId id="302" r:id="rId42"/>
    <p:sldId id="271" r:id="rId43"/>
    <p:sldId id="275" r:id="rId44"/>
    <p:sldId id="288" r:id="rId45"/>
    <p:sldId id="28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ABC"/>
    <a:srgbClr val="6600FF"/>
    <a:srgbClr val="CC04D1"/>
    <a:srgbClr val="06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B3CE9-0DD5-427F-ACAC-9F28434464A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A37C3-458E-48A7-9C1F-A1AFB1AF2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97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A19B1-2D07-498B-AF92-C052FB2EF8A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89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93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FCBD78-E46A-4523-B2C9-C0E34B967B51}" type="slidenum">
              <a:rPr lang="zh-CN" altLang="en-US" sz="120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/>
              <a:t>19</a:t>
            </a:fld>
            <a:endParaRPr lang="zh-CN" altLang="en-US" sz="120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1707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09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211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E58DD-63F9-42F4-9A1A-F3C82A8C7D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107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191CB7F-3840-4E82-924A-65585BE78168}" type="slidenum">
              <a:rPr lang="en-US" altLang="en-US">
                <a:solidFill>
                  <a:srgbClr val="000000"/>
                </a:solidFill>
              </a:rPr>
              <a:pPr/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76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4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51"/>
            <a:ext cx="2844800" cy="366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98E3F3-7B2A-4D42-A45B-7E827A551F81}" type="datetimeFigureOut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3/29/2025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51"/>
            <a:ext cx="3860800" cy="366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2BB56D-F04F-4DB6-AF01-B5DE2D52F23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4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0B4C0-6227-4CFF-A905-3EDEE1182113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36C363-F47A-4D55-8784-BE1B4511CA2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612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9E34F-6D4D-44FA-9068-21642AD9CE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33FB0-4331-44AD-BC1A-86E8467EEA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13513"/>
      </p:ext>
    </p:extLst>
  </p:cSld>
  <p:clrMapOvr>
    <a:masterClrMapping/>
  </p:clrMapOvr>
  <p:transition spd="slow">
    <p:pull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95777"/>
      </p:ext>
    </p:extLst>
  </p:cSld>
  <p:clrMapOvr>
    <a:masterClrMapping/>
  </p:clrMapOvr>
  <p:transition spd="slow">
    <p:pull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65579"/>
      </p:ext>
    </p:extLst>
  </p:cSld>
  <p:clrMapOvr>
    <a:masterClrMapping/>
  </p:clrMapOvr>
  <p:transition spd="slow">
    <p:pull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338250"/>
      </p:ext>
    </p:extLst>
  </p:cSld>
  <p:clrMapOvr>
    <a:masterClrMapping/>
  </p:clrMapOvr>
  <p:transition spd="slow">
    <p:pull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388692"/>
      </p:ext>
    </p:extLst>
  </p:cSld>
  <p:clrMapOvr>
    <a:masterClrMapping/>
  </p:clrMapOvr>
  <p:transition spd="slow">
    <p:pull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779782"/>
      </p:ext>
    </p:extLst>
  </p:cSld>
  <p:clrMapOvr>
    <a:masterClrMapping/>
  </p:clrMapOvr>
  <p:transition spd="slow">
    <p:pull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71067217"/>
      </p:ext>
    </p:extLst>
  </p:cSld>
  <p:clrMapOvr>
    <a:masterClrMapping/>
  </p:clrMapOvr>
  <p:transition spd="slow">
    <p:pull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3648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6258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7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173DB-FF16-4A09-AC5F-07C454A24E7B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EB3DB7-BE74-4A60-9F09-8C61FA65739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1727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5B8E2-F121-4527-8596-D6B86922BCC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9305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0665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45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78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4794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4384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6916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593851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713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971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ADFA0-EE19-4FB5-8650-9F4611EE4C10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9D050C-079E-4CA0-B538-96664464060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230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904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115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05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910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91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52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8557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80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163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9690E-64A9-4617-8AAE-A3DAF6662BC5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914FB0-2C94-4965-99E1-BBD18D24A40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05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46660-E750-4DF3-A31A-C395D19B8DF1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622819-19BC-4508-BD7A-DCF1E0A6C16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887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B73E1-A683-4948-8E0A-2994E1004AE4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983F67-B86B-4F5D-A737-6D75E9F1C9D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439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32A9F-3DAD-469F-9237-8E69427A1C51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CB76E-B679-4901-BFA4-548B01C2E92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223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98876"/>
      </p:ext>
    </p:extLst>
  </p:cSld>
  <p:clrMapOvr>
    <a:masterClrMapping/>
  </p:clrMapOvr>
  <p:transition spd="slow" advClick="0" advTm="2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5E667-BC24-4224-8A78-1E6668F2CFEE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80D4A1-7FB1-48E3-A228-6B5E41719EB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5283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314B2-7EAC-44EB-8A94-5730754F8987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4622D8-99AD-4D2E-8E61-0AC16566CDD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8687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51"/>
            <a:ext cx="2844800" cy="366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A8943-0B99-4E97-87A3-E2702D78617C}" type="datetimeFigureOut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3/29/2025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51"/>
            <a:ext cx="3860800" cy="366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003C27-D1AA-4187-BF3D-F64D3EE1E83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414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6A25C-C671-43EA-9736-81E05302B13A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1E6C56-5BFD-44DA-87EC-AE2B8CE2730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12186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46633-726B-416E-A0C5-FD62A250E90E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E2F830-AF7E-46B5-AD75-5A0B90F0B07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5221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5EE46-73F3-4A50-B385-5615644B2476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285E8D-44AB-4943-AE19-785C47A376D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72861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5AC03-81EC-4D3E-804D-5F35BD7EA31F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710014-F9E7-48E0-AF03-E7C322D1CDB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68542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AA5CE-BDAE-4B5E-A94B-E4A2287844CA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79859D-D7EA-4266-B732-D9A32D6CF2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30217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D4305-A343-4D9D-AF09-3E22DA4C8421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867855-81B5-4062-8329-5A2870D6982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92662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B2296-A565-4EEE-9378-81BE461088BF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B8ECC8-7B21-4116-B214-C44C3CDB76F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46833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1FD9C-0B69-47EB-80E3-F1BA3F9F7B8B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76858-6E2D-434A-AC91-3E9BE7FE0E2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0620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26B24-827F-4EEF-855C-885111AC939A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6862C7-3CB9-41B6-A2C9-02BA1722185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8258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EAE55-E800-4DC9-99AE-8BFCDC4244EF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31CD2D-D923-4964-87B1-4100649BDA3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6831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3;p5" descr="Death_to_stock_communicate_hands_2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01" y="2760663"/>
            <a:ext cx="1384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94;p5" descr="Death_to_stock_communicate_hands_5.jp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285" y="0"/>
            <a:ext cx="2770716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95;p5"/>
          <p:cNvSpPr>
            <a:spLocks noChangeArrowheads="1"/>
          </p:cNvSpPr>
          <p:nvPr/>
        </p:nvSpPr>
        <p:spPr bwMode="auto">
          <a:xfrm>
            <a:off x="9427633" y="2762250"/>
            <a:ext cx="1382184" cy="1384300"/>
          </a:xfrm>
          <a:prstGeom prst="rect">
            <a:avLst/>
          </a:prstGeom>
          <a:solidFill>
            <a:srgbClr val="CEDB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96;p5"/>
          <p:cNvSpPr>
            <a:spLocks noChangeArrowheads="1"/>
          </p:cNvSpPr>
          <p:nvPr/>
        </p:nvSpPr>
        <p:spPr bwMode="auto">
          <a:xfrm>
            <a:off x="10807701" y="4144963"/>
            <a:ext cx="1384300" cy="1384300"/>
          </a:xfrm>
          <a:prstGeom prst="rect">
            <a:avLst/>
          </a:prstGeom>
          <a:solidFill>
            <a:srgbClr val="7198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97;p5"/>
          <p:cNvSpPr>
            <a:spLocks noChangeArrowheads="1"/>
          </p:cNvSpPr>
          <p:nvPr/>
        </p:nvSpPr>
        <p:spPr bwMode="auto">
          <a:xfrm>
            <a:off x="9427633" y="0"/>
            <a:ext cx="1382184" cy="138430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98;p5"/>
          <p:cNvSpPr>
            <a:spLocks noChangeArrowheads="1"/>
          </p:cNvSpPr>
          <p:nvPr/>
        </p:nvSpPr>
        <p:spPr bwMode="auto">
          <a:xfrm>
            <a:off x="1" y="5473700"/>
            <a:ext cx="1384300" cy="1384300"/>
          </a:xfrm>
          <a:prstGeom prst="rect">
            <a:avLst/>
          </a:prstGeom>
          <a:solidFill>
            <a:srgbClr val="FAA9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99;p5"/>
          <p:cNvSpPr>
            <a:spLocks noChangeArrowheads="1"/>
          </p:cNvSpPr>
          <p:nvPr/>
        </p:nvSpPr>
        <p:spPr bwMode="auto">
          <a:xfrm>
            <a:off x="1" y="4783138"/>
            <a:ext cx="692151" cy="690562"/>
          </a:xfrm>
          <a:prstGeom prst="rect">
            <a:avLst/>
          </a:prstGeom>
          <a:solidFill>
            <a:srgbClr val="CEDB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Google Shape;100;p5"/>
          <p:cNvSpPr>
            <a:spLocks noChangeArrowheads="1"/>
          </p:cNvSpPr>
          <p:nvPr/>
        </p:nvSpPr>
        <p:spPr bwMode="auto">
          <a:xfrm>
            <a:off x="692151" y="5473700"/>
            <a:ext cx="690033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Google Shape;101;p5"/>
          <p:cNvSpPr>
            <a:spLocks noChangeArrowheads="1"/>
          </p:cNvSpPr>
          <p:nvPr/>
        </p:nvSpPr>
        <p:spPr bwMode="auto">
          <a:xfrm>
            <a:off x="8735484" y="0"/>
            <a:ext cx="692149" cy="692150"/>
          </a:xfrm>
          <a:prstGeom prst="rect">
            <a:avLst/>
          </a:prstGeom>
          <a:solidFill>
            <a:srgbClr val="FAA9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Google Shape;102;p5"/>
          <p:cNvSpPr>
            <a:spLocks noChangeArrowheads="1"/>
          </p:cNvSpPr>
          <p:nvPr/>
        </p:nvSpPr>
        <p:spPr bwMode="auto">
          <a:xfrm>
            <a:off x="10117668" y="3446464"/>
            <a:ext cx="690033" cy="688975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4" name="Google Shape;103;p5"/>
          <p:cNvGrpSpPr>
            <a:grpSpLocks/>
          </p:cNvGrpSpPr>
          <p:nvPr/>
        </p:nvGrpSpPr>
        <p:grpSpPr bwMode="auto">
          <a:xfrm>
            <a:off x="9776885" y="360364"/>
            <a:ext cx="664633" cy="663575"/>
            <a:chOff x="1923675" y="1633650"/>
            <a:chExt cx="436000" cy="435975"/>
          </a:xfrm>
        </p:grpSpPr>
        <p:sp>
          <p:nvSpPr>
            <p:cNvPr id="15" name="Google Shape;104;p5"/>
            <p:cNvSpPr>
              <a:spLocks/>
            </p:cNvSpPr>
            <p:nvPr/>
          </p:nvSpPr>
          <p:spPr bwMode="auto">
            <a:xfrm>
              <a:off x="2209250" y="1633650"/>
              <a:ext cx="150425" cy="150425"/>
            </a:xfrm>
            <a:custGeom>
              <a:avLst/>
              <a:gdLst>
                <a:gd name="T0" fmla="*/ 2147483646 w 6017"/>
                <a:gd name="T1" fmla="*/ 2147483646 h 6017"/>
                <a:gd name="T2" fmla="*/ 2147483646 w 6017"/>
                <a:gd name="T3" fmla="*/ 2147483646 h 6017"/>
                <a:gd name="T4" fmla="*/ 2147483646 w 6017"/>
                <a:gd name="T5" fmla="*/ 2147483646 h 6017"/>
                <a:gd name="T6" fmla="*/ 2147483646 w 6017"/>
                <a:gd name="T7" fmla="*/ 2147483646 h 6017"/>
                <a:gd name="T8" fmla="*/ 2147483646 w 6017"/>
                <a:gd name="T9" fmla="*/ 2147483646 h 6017"/>
                <a:gd name="T10" fmla="*/ 2147483646 w 6017"/>
                <a:gd name="T11" fmla="*/ 2147483646 h 6017"/>
                <a:gd name="T12" fmla="*/ 2147483646 w 6017"/>
                <a:gd name="T13" fmla="*/ 2147483646 h 6017"/>
                <a:gd name="T14" fmla="*/ 2147483646 w 6017"/>
                <a:gd name="T15" fmla="*/ 2147483646 h 6017"/>
                <a:gd name="T16" fmla="*/ 2147483646 w 6017"/>
                <a:gd name="T17" fmla="*/ 2147483646 h 6017"/>
                <a:gd name="T18" fmla="*/ 2147483646 w 6017"/>
                <a:gd name="T19" fmla="*/ 2147483646 h 6017"/>
                <a:gd name="T20" fmla="*/ 2147483646 w 6017"/>
                <a:gd name="T21" fmla="*/ 2147483646 h 6017"/>
                <a:gd name="T22" fmla="*/ 0 w 6017"/>
                <a:gd name="T23" fmla="*/ 2147483646 h 6017"/>
                <a:gd name="T24" fmla="*/ 2147483646 w 6017"/>
                <a:gd name="T25" fmla="*/ 2147483646 h 6017"/>
                <a:gd name="T26" fmla="*/ 2147483646 w 6017"/>
                <a:gd name="T27" fmla="*/ 2147483646 h 6017"/>
                <a:gd name="T28" fmla="*/ 2147483646 w 6017"/>
                <a:gd name="T29" fmla="*/ 2147483646 h 6017"/>
                <a:gd name="T30" fmla="*/ 2147483646 w 6017"/>
                <a:gd name="T31" fmla="*/ 2147483646 h 6017"/>
                <a:gd name="T32" fmla="*/ 2147483646 w 6017"/>
                <a:gd name="T33" fmla="*/ 2147483646 h 6017"/>
                <a:gd name="T34" fmla="*/ 2147483646 w 6017"/>
                <a:gd name="T35" fmla="*/ 2147483646 h 6017"/>
                <a:gd name="T36" fmla="*/ 2147483646 w 6017"/>
                <a:gd name="T37" fmla="*/ 2147483646 h 6017"/>
                <a:gd name="T38" fmla="*/ 2147483646 w 6017"/>
                <a:gd name="T39" fmla="*/ 2147483646 h 6017"/>
                <a:gd name="T40" fmla="*/ 2147483646 w 6017"/>
                <a:gd name="T41" fmla="*/ 2147483646 h 6017"/>
                <a:gd name="T42" fmla="*/ 2147483646 w 6017"/>
                <a:gd name="T43" fmla="*/ 2147483646 h 6017"/>
                <a:gd name="T44" fmla="*/ 2147483646 w 6017"/>
                <a:gd name="T45" fmla="*/ 2147483646 h 6017"/>
                <a:gd name="T46" fmla="*/ 2147483646 w 6017"/>
                <a:gd name="T47" fmla="*/ 2147483646 h 60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4D77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105;p5"/>
            <p:cNvSpPr>
              <a:spLocks/>
            </p:cNvSpPr>
            <p:nvPr/>
          </p:nvSpPr>
          <p:spPr bwMode="auto">
            <a:xfrm>
              <a:off x="2019900" y="1757250"/>
              <a:ext cx="261825" cy="261850"/>
            </a:xfrm>
            <a:custGeom>
              <a:avLst/>
              <a:gdLst>
                <a:gd name="T0" fmla="*/ 2147483646 w 10473"/>
                <a:gd name="T1" fmla="*/ 2147483646 h 10474"/>
                <a:gd name="T2" fmla="*/ 0 w 10473"/>
                <a:gd name="T3" fmla="*/ 2147483646 h 104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4D77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Google Shape;106;p5"/>
            <p:cNvSpPr>
              <a:spLocks/>
            </p:cNvSpPr>
            <p:nvPr/>
          </p:nvSpPr>
          <p:spPr bwMode="auto">
            <a:xfrm>
              <a:off x="1923675" y="1681150"/>
              <a:ext cx="388500" cy="388475"/>
            </a:xfrm>
            <a:custGeom>
              <a:avLst/>
              <a:gdLst>
                <a:gd name="T0" fmla="*/ 2147483646 w 15540"/>
                <a:gd name="T1" fmla="*/ 0 h 15539"/>
                <a:gd name="T2" fmla="*/ 2147483646 w 15540"/>
                <a:gd name="T3" fmla="*/ 2147483646 h 15539"/>
                <a:gd name="T4" fmla="*/ 2147483646 w 15540"/>
                <a:gd name="T5" fmla="*/ 2147483646 h 15539"/>
                <a:gd name="T6" fmla="*/ 2147483646 w 15540"/>
                <a:gd name="T7" fmla="*/ 2147483646 h 15539"/>
                <a:gd name="T8" fmla="*/ 2147483646 w 15540"/>
                <a:gd name="T9" fmla="*/ 2147483646 h 15539"/>
                <a:gd name="T10" fmla="*/ 2147483646 w 15540"/>
                <a:gd name="T11" fmla="*/ 2147483646 h 15539"/>
                <a:gd name="T12" fmla="*/ 2147483646 w 15540"/>
                <a:gd name="T13" fmla="*/ 2147483646 h 15539"/>
                <a:gd name="T14" fmla="*/ 2147483646 w 15540"/>
                <a:gd name="T15" fmla="*/ 2147483646 h 15539"/>
                <a:gd name="T16" fmla="*/ 2147483646 w 15540"/>
                <a:gd name="T17" fmla="*/ 2147483646 h 15539"/>
                <a:gd name="T18" fmla="*/ 2147483646 w 15540"/>
                <a:gd name="T19" fmla="*/ 2147483646 h 15539"/>
                <a:gd name="T20" fmla="*/ 2147483646 w 15540"/>
                <a:gd name="T21" fmla="*/ 2147483646 h 15539"/>
                <a:gd name="T22" fmla="*/ 2147483646 w 15540"/>
                <a:gd name="T23" fmla="*/ 2147483646 h 15539"/>
                <a:gd name="T24" fmla="*/ 2147483646 w 15540"/>
                <a:gd name="T25" fmla="*/ 2147483646 h 15539"/>
                <a:gd name="T26" fmla="*/ 2147483646 w 15540"/>
                <a:gd name="T27" fmla="*/ 2147483646 h 15539"/>
                <a:gd name="T28" fmla="*/ 2147483646 w 15540"/>
                <a:gd name="T29" fmla="*/ 2147483646 h 15539"/>
                <a:gd name="T30" fmla="*/ 2147483646 w 15540"/>
                <a:gd name="T31" fmla="*/ 2147483646 h 15539"/>
                <a:gd name="T32" fmla="*/ 2147483646 w 15540"/>
                <a:gd name="T33" fmla="*/ 2147483646 h 15539"/>
                <a:gd name="T34" fmla="*/ 2147483646 w 15540"/>
                <a:gd name="T35" fmla="*/ 2147483646 h 15539"/>
                <a:gd name="T36" fmla="*/ 2147483646 w 15540"/>
                <a:gd name="T37" fmla="*/ 2147483646 h 15539"/>
                <a:gd name="T38" fmla="*/ 2147483646 w 15540"/>
                <a:gd name="T39" fmla="*/ 2147483646 h 15539"/>
                <a:gd name="T40" fmla="*/ 2147483646 w 15540"/>
                <a:gd name="T41" fmla="*/ 2147483646 h 15539"/>
                <a:gd name="T42" fmla="*/ 2147483646 w 15540"/>
                <a:gd name="T43" fmla="*/ 2147483646 h 15539"/>
                <a:gd name="T44" fmla="*/ 2147483646 w 15540"/>
                <a:gd name="T45" fmla="*/ 2147483646 h 15539"/>
                <a:gd name="T46" fmla="*/ 2147483646 w 15540"/>
                <a:gd name="T47" fmla="*/ 2147483646 h 15539"/>
                <a:gd name="T48" fmla="*/ 2147483646 w 15540"/>
                <a:gd name="T49" fmla="*/ 2147483646 h 15539"/>
                <a:gd name="T50" fmla="*/ 2147483646 w 15540"/>
                <a:gd name="T51" fmla="*/ 2147483646 h 1553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4D77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Google Shape;107;p5"/>
            <p:cNvSpPr>
              <a:spLocks/>
            </p:cNvSpPr>
            <p:nvPr/>
          </p:nvSpPr>
          <p:spPr bwMode="auto">
            <a:xfrm>
              <a:off x="1974225" y="1711575"/>
              <a:ext cx="261825" cy="261850"/>
            </a:xfrm>
            <a:custGeom>
              <a:avLst/>
              <a:gdLst>
                <a:gd name="T0" fmla="*/ 0 w 10473"/>
                <a:gd name="T1" fmla="*/ 2147483646 h 10474"/>
                <a:gd name="T2" fmla="*/ 2147483646 w 10473"/>
                <a:gd name="T3" fmla="*/ 2147483646 h 104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4D77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Google Shape;108;p5"/>
            <p:cNvSpPr>
              <a:spLocks/>
            </p:cNvSpPr>
            <p:nvPr/>
          </p:nvSpPr>
          <p:spPr bwMode="auto">
            <a:xfrm>
              <a:off x="1934650" y="2014200"/>
              <a:ext cx="44475" cy="44475"/>
            </a:xfrm>
            <a:custGeom>
              <a:avLst/>
              <a:gdLst>
                <a:gd name="T0" fmla="*/ 2147483646 w 1779"/>
                <a:gd name="T1" fmla="*/ 2147483646 h 1779"/>
                <a:gd name="T2" fmla="*/ 0 w 1779"/>
                <a:gd name="T3" fmla="*/ 0 h 177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4D77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Google Shape;109;p5"/>
            <p:cNvSpPr>
              <a:spLocks/>
            </p:cNvSpPr>
            <p:nvPr/>
          </p:nvSpPr>
          <p:spPr bwMode="auto">
            <a:xfrm>
              <a:off x="1944375" y="1947225"/>
              <a:ext cx="101725" cy="101700"/>
            </a:xfrm>
            <a:custGeom>
              <a:avLst/>
              <a:gdLst>
                <a:gd name="T0" fmla="*/ 2147483646 w 4069"/>
                <a:gd name="T1" fmla="*/ 2147483646 h 4068"/>
                <a:gd name="T2" fmla="*/ 2147483646 w 4069"/>
                <a:gd name="T3" fmla="*/ 2147483646 h 4068"/>
                <a:gd name="T4" fmla="*/ 2147483646 w 4069"/>
                <a:gd name="T5" fmla="*/ 0 h 4068"/>
                <a:gd name="T6" fmla="*/ 2147483646 w 4069"/>
                <a:gd name="T7" fmla="*/ 0 h 4068"/>
                <a:gd name="T8" fmla="*/ 2147483646 w 4069"/>
                <a:gd name="T9" fmla="*/ 2147483646 h 4068"/>
                <a:gd name="T10" fmla="*/ 2147483646 w 4069"/>
                <a:gd name="T11" fmla="*/ 2147483646 h 4068"/>
                <a:gd name="T12" fmla="*/ 2147483646 w 4069"/>
                <a:gd name="T13" fmla="*/ 2147483646 h 4068"/>
                <a:gd name="T14" fmla="*/ 2147483646 w 4069"/>
                <a:gd name="T15" fmla="*/ 2147483646 h 40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4D77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2456633" y="1596100"/>
            <a:ext cx="5487200" cy="829200"/>
          </a:xfrm>
          <a:prstGeom prst="rect">
            <a:avLst/>
          </a:prstGeom>
        </p:spPr>
        <p:txBody>
          <a:bodyPr spcFirstLastPara="1" lIns="91423" tIns="91423" rIns="91423" bIns="91423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body" idx="1"/>
          </p:nvPr>
        </p:nvSpPr>
        <p:spPr>
          <a:xfrm>
            <a:off x="2456633" y="2557708"/>
            <a:ext cx="5487200" cy="3603600"/>
          </a:xfrm>
          <a:prstGeom prst="rect">
            <a:avLst/>
          </a:prstGeom>
        </p:spPr>
        <p:txBody>
          <a:bodyPr spcFirstLastPara="1" lIns="91423" tIns="91423" rIns="91423" bIns="91423">
            <a:noAutofit/>
          </a:bodyPr>
          <a:lstStyle>
            <a:lvl1pPr marL="457189" lvl="0" indent="-330192"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marL="914378" lvl="1" indent="-330192">
              <a:spcBef>
                <a:spcPts val="0"/>
              </a:spcBef>
              <a:spcAft>
                <a:spcPts val="0"/>
              </a:spcAft>
              <a:buSzPts val="1600"/>
              <a:buChar char="□"/>
              <a:defRPr/>
            </a:lvl2pPr>
            <a:lvl3pPr marL="1371566" lvl="2" indent="-330192"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marL="1828754" lvl="3" indent="-330192"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marL="2285943" lvl="4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110;p5"/>
          <p:cNvSpPr txBox="1">
            <a:spLocks noGrp="1"/>
          </p:cNvSpPr>
          <p:nvPr>
            <p:ph type="sldNum" idx="10"/>
          </p:nvPr>
        </p:nvSpPr>
        <p:spPr/>
        <p:txBody>
          <a:bodyPr lIns="91423" tIns="91423" rIns="91423" bIns="9142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99D5AD-354F-4FDF-B8BF-681C3732D28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52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13615-3BD8-4311-BC77-E42102F0F513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270D1B-8BDC-4450-9AD9-FD1F3EE16E4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359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C8864-5D84-42D6-8A1E-1B3EA33950B4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5799D1-0980-4442-8DBA-6719E5D377A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88430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F21BB-F95A-4405-938A-D273A939BEBF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D1E265-5CE8-4AB4-85B5-24791BA1AD9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48539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1F033-A9CD-4EED-A4F9-8B53A5AF38A3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BCCFC5-9D5F-426C-A51A-9C502EF8921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86370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FD9B-7823-428F-BBD3-ADA9508D4F62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5ADD95-0D49-4A90-9515-3C44FDCD5E2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58041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37028-F423-43C1-BBC5-6521E2C03597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061964-03D5-4DD5-A9EC-EAE7C9E1D4B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91667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7ED44-6439-40B4-A9C6-E876461D4039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D6A9CB-D489-4B18-8EEF-1CF5623059F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12037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E2542B-21D3-4E00-9F1E-7BD342B7707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52937"/>
      </p:ext>
    </p:extLst>
  </p:cSld>
  <p:clrMapOvr>
    <a:masterClrMapping/>
  </p:clrMapOvr>
  <p:transition spd="slow" advClick="0"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0C2E7-B5F3-44A3-91C5-DE6F50A4298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1394"/>
      </p:ext>
    </p:extLst>
  </p:cSld>
  <p:clrMapOvr>
    <a:masterClrMapping/>
  </p:clrMapOvr>
  <p:transition spd="slow" advClick="0"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E3375A-4812-44C1-A965-7D669B66C54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35937"/>
      </p:ext>
    </p:extLst>
  </p:cSld>
  <p:clrMapOvr>
    <a:masterClrMapping/>
  </p:clrMapOvr>
  <p:transition spd="slow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812800" y="6246813"/>
            <a:ext cx="2641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200D3-4C63-415C-9983-FB886EBAB23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379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8E238E-297A-4DAE-AC70-C9DFC6EAE1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85052"/>
      </p:ext>
    </p:extLst>
  </p:cSld>
  <p:clrMapOvr>
    <a:masterClrMapping/>
  </p:clrMapOvr>
  <p:transition spd="slow" advClick="0" advTm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3796EB-B212-478E-9FA6-E31A49841D7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94019"/>
      </p:ext>
    </p:extLst>
  </p:cSld>
  <p:clrMapOvr>
    <a:masterClrMapping/>
  </p:clrMapOvr>
  <p:transition spd="slow" advClick="0" advTm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A3BCDF-740B-497F-863A-BE5DEC7A775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74023"/>
      </p:ext>
    </p:extLst>
  </p:cSld>
  <p:clrMapOvr>
    <a:masterClrMapping/>
  </p:clrMapOvr>
  <p:transition spd="slow" advClick="0" advTm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66F202-A11A-4E8A-BB11-D6AD173E75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37052"/>
      </p:ext>
    </p:extLst>
  </p:cSld>
  <p:clrMapOvr>
    <a:masterClrMapping/>
  </p:clrMapOvr>
  <p:transition spd="slow" advClick="0" advTm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7FE5CF-F5FE-44C0-A200-E2B9CDDE36F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35602"/>
      </p:ext>
    </p:extLst>
  </p:cSld>
  <p:clrMapOvr>
    <a:masterClrMapping/>
  </p:clrMapOvr>
  <p:transition spd="slow" advClick="0" advTm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4840FF-E9A6-4484-8077-C68476DD9E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82080"/>
      </p:ext>
    </p:extLst>
  </p:cSld>
  <p:clrMapOvr>
    <a:masterClrMapping/>
  </p:clrMapOvr>
  <p:transition spd="slow" advClick="0" advTm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556733-AC3A-4427-B4A2-380F9FCF7DB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28892"/>
      </p:ext>
    </p:extLst>
  </p:cSld>
  <p:clrMapOvr>
    <a:masterClrMapping/>
  </p:clrMapOvr>
  <p:transition spd="slow" advClick="0" advTm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928226-C30D-41FE-A74B-1F22202C6B2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33136"/>
      </p:ext>
    </p:extLst>
  </p:cSld>
  <p:clrMapOvr>
    <a:masterClrMapping/>
  </p:clrMapOvr>
  <p:transition spd="slow" advClick="0" advTm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77A3B7-1EAD-42AA-A5A7-42424A0EBC8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97843"/>
      </p:ext>
    </p:extLst>
  </p:cSld>
  <p:clrMapOvr>
    <a:masterClrMapping/>
  </p:clrMapOvr>
  <p:transition spd="slow" advClick="0" advTm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060251"/>
      </p:ext>
    </p:extLst>
  </p:cSld>
  <p:clrMapOvr>
    <a:masterClrMapping/>
  </p:clrMapOvr>
  <p:transition spd="slow"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 bwMode="auto">
          <a:xfrm>
            <a:off x="4144434" y="6376989"/>
            <a:ext cx="3903133" cy="371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96A7B1"/>
                </a:solidFill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 bwMode="auto">
          <a:xfrm>
            <a:off x="609600" y="6376989"/>
            <a:ext cx="2804584" cy="371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96A7B1"/>
                </a:solidFill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E70399-3CB0-4508-8181-A5928CE7B012}" type="datetimeFigureOut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3/29/2025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marL="25400">
              <a:lnSpc>
                <a:spcPts val="1238"/>
              </a:lnSpc>
              <a:defRPr sz="1200">
                <a:solidFill>
                  <a:srgbClr val="888888"/>
                </a:solidFill>
                <a:latin typeface="Calibri" panose="020F0502020204030204" pitchFamily="34" charset="0"/>
                <a:ea typeface="Arvo" charset="0"/>
                <a:cs typeface="Arvo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1D17F-30A0-40DA-B0BA-EADB60371F0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0877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E2542B-21D3-4E00-9F1E-7BD342B7707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46212"/>
      </p:ext>
    </p:extLst>
  </p:cSld>
  <p:clrMapOvr>
    <a:masterClrMapping/>
  </p:clrMapOvr>
  <p:transition spd="slow" advClick="0" advTm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0C2E7-B5F3-44A3-91C5-DE6F50A4298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76642"/>
      </p:ext>
    </p:extLst>
  </p:cSld>
  <p:clrMapOvr>
    <a:masterClrMapping/>
  </p:clrMapOvr>
  <p:transition spd="slow" advClick="0" advTm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E3375A-4812-44C1-A965-7D669B66C54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47383"/>
      </p:ext>
    </p:extLst>
  </p:cSld>
  <p:clrMapOvr>
    <a:masterClrMapping/>
  </p:clrMapOvr>
  <p:transition spd="slow" advClick="0" advTm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8E238E-297A-4DAE-AC70-C9DFC6EAE1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06455"/>
      </p:ext>
    </p:extLst>
  </p:cSld>
  <p:clrMapOvr>
    <a:masterClrMapping/>
  </p:clrMapOvr>
  <p:transition spd="slow" advClick="0" advTm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3796EB-B212-478E-9FA6-E31A49841D7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09303"/>
      </p:ext>
    </p:extLst>
  </p:cSld>
  <p:clrMapOvr>
    <a:masterClrMapping/>
  </p:clrMapOvr>
  <p:transition spd="slow" advClick="0" advTm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A3BCDF-740B-497F-863A-BE5DEC7A775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55117"/>
      </p:ext>
    </p:extLst>
  </p:cSld>
  <p:clrMapOvr>
    <a:masterClrMapping/>
  </p:clrMapOvr>
  <p:transition spd="slow" advClick="0" advTm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66F202-A11A-4E8A-BB11-D6AD173E75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57434"/>
      </p:ext>
    </p:extLst>
  </p:cSld>
  <p:clrMapOvr>
    <a:masterClrMapping/>
  </p:clrMapOvr>
  <p:transition spd="slow" advClick="0" advTm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7FE5CF-F5FE-44C0-A200-E2B9CDDE36F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87154"/>
      </p:ext>
    </p:extLst>
  </p:cSld>
  <p:clrMapOvr>
    <a:masterClrMapping/>
  </p:clrMapOvr>
  <p:transition spd="slow" advClick="0" advTm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4840FF-E9A6-4484-8077-C68476DD9E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23577"/>
      </p:ext>
    </p:extLst>
  </p:cSld>
  <p:clrMapOvr>
    <a:masterClrMapping/>
  </p:clrMapOvr>
  <p:transition spd="slow" advClick="0" advTm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556733-AC3A-4427-B4A2-380F9FCF7DB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55012"/>
      </p:ext>
    </p:extLst>
  </p:cSld>
  <p:clrMapOvr>
    <a:masterClrMapping/>
  </p:clrMapOvr>
  <p:transition spd="slow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C75FC-EF33-4537-BEB9-7E59647CF660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068B7A-2F04-44D0-96DB-88687974AB2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925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928226-C30D-41FE-A74B-1F22202C6B2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53163"/>
      </p:ext>
    </p:extLst>
  </p:cSld>
  <p:clrMapOvr>
    <a:masterClrMapping/>
  </p:clrMapOvr>
  <p:transition spd="slow" advClick="0" advTm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77A3B7-1EAD-42AA-A5A7-42424A0EBC8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04553"/>
      </p:ext>
    </p:extLst>
  </p:cSld>
  <p:clrMapOvr>
    <a:masterClrMapping/>
  </p:clrMapOvr>
  <p:transition spd="slow" advClick="0" advTm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764312"/>
      </p:ext>
    </p:extLst>
  </p:cSld>
  <p:clrMapOvr>
    <a:masterClrMapping/>
  </p:clrMapOvr>
  <p:transition spd="slow" advClick="0" advTm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E2542B-21D3-4E00-9F1E-7BD342B7707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96137"/>
      </p:ext>
    </p:extLst>
  </p:cSld>
  <p:clrMapOvr>
    <a:masterClrMapping/>
  </p:clrMapOvr>
  <p:transition spd="slow" advClick="0" advTm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0C2E7-B5F3-44A3-91C5-DE6F50A4298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69354"/>
      </p:ext>
    </p:extLst>
  </p:cSld>
  <p:clrMapOvr>
    <a:masterClrMapping/>
  </p:clrMapOvr>
  <p:transition spd="slow" advClick="0" advTm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E3375A-4812-44C1-A965-7D669B66C54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74329"/>
      </p:ext>
    </p:extLst>
  </p:cSld>
  <p:clrMapOvr>
    <a:masterClrMapping/>
  </p:clrMapOvr>
  <p:transition spd="slow" advClick="0" advTm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8E238E-297A-4DAE-AC70-C9DFC6EAE1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01498"/>
      </p:ext>
    </p:extLst>
  </p:cSld>
  <p:clrMapOvr>
    <a:masterClrMapping/>
  </p:clrMapOvr>
  <p:transition spd="slow" advClick="0" advTm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3796EB-B212-478E-9FA6-E31A49841D7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2714"/>
      </p:ext>
    </p:extLst>
  </p:cSld>
  <p:clrMapOvr>
    <a:masterClrMapping/>
  </p:clrMapOvr>
  <p:transition spd="slow" advClick="0" advTm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A3BCDF-740B-497F-863A-BE5DEC7A775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23152"/>
      </p:ext>
    </p:extLst>
  </p:cSld>
  <p:clrMapOvr>
    <a:masterClrMapping/>
  </p:clrMapOvr>
  <p:transition spd="slow" advClick="0" advTm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66F202-A11A-4E8A-BB11-D6AD173E75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05193"/>
      </p:ext>
    </p:extLst>
  </p:cSld>
  <p:clrMapOvr>
    <a:masterClrMapping/>
  </p:clrMapOvr>
  <p:transition spd="slow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733EE-FF33-43A2-A52B-4DBB7938AA46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3272C4-18E8-41B3-AEB6-CB349032D42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9291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7FE5CF-F5FE-44C0-A200-E2B9CDDE36F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84183"/>
      </p:ext>
    </p:extLst>
  </p:cSld>
  <p:clrMapOvr>
    <a:masterClrMapping/>
  </p:clrMapOvr>
  <p:transition spd="slow" advClick="0" advTm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4840FF-E9A6-4484-8077-C68476DD9E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36724"/>
      </p:ext>
    </p:extLst>
  </p:cSld>
  <p:clrMapOvr>
    <a:masterClrMapping/>
  </p:clrMapOvr>
  <p:transition spd="slow" advClick="0" advTm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556733-AC3A-4427-B4A2-380F9FCF7DB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23326"/>
      </p:ext>
    </p:extLst>
  </p:cSld>
  <p:clrMapOvr>
    <a:masterClrMapping/>
  </p:clrMapOvr>
  <p:transition spd="slow" advClick="0" advTm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928226-C30D-41FE-A74B-1F22202C6B2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6273"/>
      </p:ext>
    </p:extLst>
  </p:cSld>
  <p:clrMapOvr>
    <a:masterClrMapping/>
  </p:clrMapOvr>
  <p:transition spd="slow" advClick="0" advTm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77A3B7-1EAD-42AA-A5A7-42424A0EBC8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76810"/>
      </p:ext>
    </p:extLst>
  </p:cSld>
  <p:clrMapOvr>
    <a:masterClrMapping/>
  </p:clrMapOvr>
  <p:transition spd="slow" advClick="0" advTm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332581"/>
      </p:ext>
    </p:extLst>
  </p:cSld>
  <p:clrMapOvr>
    <a:masterClrMapping/>
  </p:clrMapOvr>
  <p:transition spd="slow" advClick="0" advTm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E2542B-21D3-4E00-9F1E-7BD342B7707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55414"/>
      </p:ext>
    </p:extLst>
  </p:cSld>
  <p:clrMapOvr>
    <a:masterClrMapping/>
  </p:clrMapOvr>
  <p:transition spd="slow" advClick="0" advTm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0C2E7-B5F3-44A3-91C5-DE6F50A4298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71774"/>
      </p:ext>
    </p:extLst>
  </p:cSld>
  <p:clrMapOvr>
    <a:masterClrMapping/>
  </p:clrMapOvr>
  <p:transition spd="slow" advClick="0" advTm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E3375A-4812-44C1-A965-7D669B66C54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40325"/>
      </p:ext>
    </p:extLst>
  </p:cSld>
  <p:clrMapOvr>
    <a:masterClrMapping/>
  </p:clrMapOvr>
  <p:transition spd="slow" advClick="0" advTm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8E238E-297A-4DAE-AC70-C9DFC6EAE1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46691"/>
      </p:ext>
    </p:extLst>
  </p:cSld>
  <p:clrMapOvr>
    <a:masterClrMapping/>
  </p:clrMapOvr>
  <p:transition spd="slow"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C9F8-63A1-4CAA-BBAF-3DDD0262FE73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41EC3-77CE-49B1-9409-65F1AE89CB6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180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3796EB-B212-478E-9FA6-E31A49841D7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97389"/>
      </p:ext>
    </p:extLst>
  </p:cSld>
  <p:clrMapOvr>
    <a:masterClrMapping/>
  </p:clrMapOvr>
  <p:transition spd="slow" advClick="0" advTm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A3BCDF-740B-497F-863A-BE5DEC7A775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54878"/>
      </p:ext>
    </p:extLst>
  </p:cSld>
  <p:clrMapOvr>
    <a:masterClrMapping/>
  </p:clrMapOvr>
  <p:transition spd="slow" advClick="0" advTm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66F202-A11A-4E8A-BB11-D6AD173E75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30432"/>
      </p:ext>
    </p:extLst>
  </p:cSld>
  <p:clrMapOvr>
    <a:masterClrMapping/>
  </p:clrMapOvr>
  <p:transition spd="slow" advClick="0" advTm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7FE5CF-F5FE-44C0-A200-E2B9CDDE36F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82413"/>
      </p:ext>
    </p:extLst>
  </p:cSld>
  <p:clrMapOvr>
    <a:masterClrMapping/>
  </p:clrMapOvr>
  <p:transition spd="slow" advClick="0" advTm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4840FF-E9A6-4484-8077-C68476DD9E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85482"/>
      </p:ext>
    </p:extLst>
  </p:cSld>
  <p:clrMapOvr>
    <a:masterClrMapping/>
  </p:clrMapOvr>
  <p:transition spd="slow" advClick="0" advTm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556733-AC3A-4427-B4A2-380F9FCF7DB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61931"/>
      </p:ext>
    </p:extLst>
  </p:cSld>
  <p:clrMapOvr>
    <a:masterClrMapping/>
  </p:clrMapOvr>
  <p:transition spd="slow" advClick="0" advTm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928226-C30D-41FE-A74B-1F22202C6B2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16735"/>
      </p:ext>
    </p:extLst>
  </p:cSld>
  <p:clrMapOvr>
    <a:masterClrMapping/>
  </p:clrMapOvr>
  <p:transition spd="slow" advClick="0" advTm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77A3B7-1EAD-42AA-A5A7-42424A0EBC8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70818"/>
      </p:ext>
    </p:extLst>
  </p:cSld>
  <p:clrMapOvr>
    <a:masterClrMapping/>
  </p:clrMapOvr>
  <p:transition spd="slow" advClick="0" advTm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569142"/>
      </p:ext>
    </p:extLst>
  </p:cSld>
  <p:clrMapOvr>
    <a:masterClrMapping/>
  </p:clrMapOvr>
  <p:transition spd="slow" advClick="0" advTm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0B848-C171-4F8C-BAF7-FC3B3202FC1B}" type="datetimeFigureOut">
              <a:rPr lang="zh-CN" altLang="en-US" smtClean="0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A0E4C1-28BC-4E5C-8F5F-DE9AB222818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153628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176FB-5C3D-4A34-8E84-6FFE1473D007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4B0C4D-102B-42B5-B928-01734D85D44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9035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043B0-357D-4B71-AB25-A228C14F9E22}" type="datetimeFigureOut">
              <a:rPr lang="zh-CN" altLang="en-US" smtClean="0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95756E-5D97-4C2D-8968-865E43AFBC0F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34416"/>
      </p:ext>
    </p:extLst>
  </p:cSld>
  <p:clrMapOvr>
    <a:masterClrMapping/>
  </p:clrMapOvr>
  <p:transition spd="slow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93FA3-D509-48A8-9423-FDEE924B8084}" type="datetimeFigureOut">
              <a:rPr lang="zh-CN" altLang="en-US" smtClean="0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E30053-A3B3-46BC-856D-DFB19CFB0E36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518744"/>
      </p:ext>
    </p:extLst>
  </p:cSld>
  <p:clrMapOvr>
    <a:masterClrMapping/>
  </p:clrMapOvr>
  <p:transition spd="slow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4AC1A-8522-4543-95D1-F14E3FA599E8}" type="datetimeFigureOut">
              <a:rPr lang="zh-CN" altLang="en-US" smtClean="0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98EA2-6414-4E9B-BDF2-FAB4DC87A70B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47003"/>
      </p:ext>
    </p:extLst>
  </p:cSld>
  <p:clrMapOvr>
    <a:masterClrMapping/>
  </p:clrMapOvr>
  <p:transition spd="slow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4D330-6DCB-418D-9411-46B75F2B86D0}" type="datetimeFigureOut">
              <a:rPr lang="zh-CN" altLang="en-US" smtClean="0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8D85A8-828D-4995-A9F3-D3FE773BE163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177449"/>
      </p:ext>
    </p:extLst>
  </p:cSld>
  <p:clrMapOvr>
    <a:masterClrMapping/>
  </p:clrMapOvr>
  <p:transition spd="slow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429D1-FFA3-42E7-A94D-4371244AA899}" type="datetimeFigureOut">
              <a:rPr lang="zh-CN" altLang="en-US" smtClean="0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58FC9E-B25D-4617-BCB1-703B7761781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238200"/>
      </p:ext>
    </p:extLst>
  </p:cSld>
  <p:clrMapOvr>
    <a:masterClrMapping/>
  </p:clrMapOvr>
  <p:transition spd="slow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8E200-C776-406B-B0F0-C8B49037E8F8}" type="datetimeFigureOut">
              <a:rPr lang="zh-CN" altLang="en-US" smtClean="0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E931F5-1DE5-40B4-8843-762239D2EAC3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656931"/>
      </p:ext>
    </p:extLst>
  </p:cSld>
  <p:clrMapOvr>
    <a:masterClrMapping/>
  </p:clrMapOvr>
  <p:transition spd="slow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AE820-309D-44FB-9ECD-2F4A02B62D59}" type="datetimeFigureOut">
              <a:rPr lang="zh-CN" altLang="en-US" smtClean="0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C588DE-FEBB-498B-A335-CE40983F5244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3261"/>
      </p:ext>
    </p:extLst>
  </p:cSld>
  <p:clrMapOvr>
    <a:masterClrMapping/>
  </p:clrMapOvr>
  <p:transition spd="slow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06132-CAD8-4CE8-A30B-874D9BE86D40}" type="datetimeFigureOut">
              <a:rPr lang="zh-CN" altLang="en-US" smtClean="0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26EBBF-A96B-4093-8CC1-0B2656FBE165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58713"/>
      </p:ext>
    </p:extLst>
  </p:cSld>
  <p:clrMapOvr>
    <a:masterClrMapping/>
  </p:clrMapOvr>
  <p:transition spd="slow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FEC90-4029-417F-B063-4E0D5A209701}" type="datetimeFigureOut">
              <a:rPr lang="zh-CN" altLang="en-US" smtClean="0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578AEB-9AD0-412F-BE7F-9FFBAE50B665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449414"/>
      </p:ext>
    </p:extLst>
  </p:cSld>
  <p:clrMapOvr>
    <a:masterClrMapping/>
  </p:clrMapOvr>
  <p:transition spd="slow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2F39A-0C3A-447F-B004-89579AAA6B40}" type="datetimeFigureOut">
              <a:rPr lang="zh-CN" altLang="en-US" smtClean="0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D94C12-937E-4D7D-B01B-8B5FBAAC6C8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084298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20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sldNum" idx="12"/>
          </p:nvPr>
        </p:nvSpPr>
        <p:spPr bwMode="auto">
          <a:xfrm>
            <a:off x="1" y="6165850"/>
            <a:ext cx="692151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  <a:latin typeface="Arvo" charset="0"/>
                <a:sym typeface="Arvo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9D645-0FF5-4444-A2D7-6867D7E4C35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9219" name="Google Shape;7;p1"/>
          <p:cNvSpPr txBox="1">
            <a:spLocks noGrp="1"/>
          </p:cNvSpPr>
          <p:nvPr>
            <p:ph type="title"/>
          </p:nvPr>
        </p:nvSpPr>
        <p:spPr bwMode="auto">
          <a:xfrm>
            <a:off x="2457451" y="1595438"/>
            <a:ext cx="5486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9220" name="Google Shape;8;p1"/>
          <p:cNvSpPr txBox="1">
            <a:spLocks noGrp="1"/>
          </p:cNvSpPr>
          <p:nvPr>
            <p:ph type="body" idx="1"/>
          </p:nvPr>
        </p:nvSpPr>
        <p:spPr bwMode="auto">
          <a:xfrm>
            <a:off x="2457451" y="2557464"/>
            <a:ext cx="54864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7BAE28D7-CD73-97B1-0745-00788DECFB1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方正卡通简体"/>
                <a:cs typeface="+mn-cs"/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AA341D8-52A6-F58A-CE3D-9FCDC960A4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4370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95E893E-0F46-4CB4-8619-00705A583376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D002DB-F24A-41F8-A064-017741D7AE5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6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36FBE1E-B778-494B-B197-0EB655E8B4F9}" type="datetimeFigureOut">
              <a:rPr lang="en-US" smtClean="0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07B9E6-402F-4D54-BD7C-1CC227DCE21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7886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070269-5EDB-4BCD-840F-0969818FF51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4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ransition spd="slow" advClick="0" advTm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070269-5EDB-4BCD-840F-0969818FF51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5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ransition spd="slow" advClick="0" advTm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070269-5EDB-4BCD-840F-0969818FF51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5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ransition spd="slow" advClick="0" advTm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070269-5EDB-4BCD-840F-0969818FF51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1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ransition spd="slow" advClick="0" advTm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512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defRPr>
            </a:lvl1pPr>
          </a:lstStyle>
          <a:p>
            <a:pPr>
              <a:defRPr/>
            </a:pPr>
            <a:fld id="{F481ABBC-D6CB-4868-BC80-4210A5B29DC9}" type="datetimeFigureOut">
              <a:rPr lang="zh-CN" altLang="en-US" smtClean="0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>
                <a:solidFill>
                  <a:srgbClr val="898989"/>
                </a:solidFill>
                <a:latin typeface="等线"/>
                <a:cs typeface="等线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407D3B-90C2-4F0A-B79F-768B74BC178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  <p:pic>
        <p:nvPicPr>
          <p:cNvPr id="512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9833" y="155575"/>
            <a:ext cx="1111249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74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slow">
    <p:random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469B94F-CFE2-3349-24B9-BF2214D0E2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9E34F-6D4D-44FA-9068-21642AD9CE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33FB0-4331-44AD-BC1A-86E8467EEA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98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NUL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6.png"/><Relationship Id="rId5" Type="http://schemas.openxmlformats.org/officeDocument/2006/relationships/image" Target="../media/image65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0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9.gi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5.xml"/><Relationship Id="rId6" Type="http://schemas.openxmlformats.org/officeDocument/2006/relationships/image" Target="../media/image108.gif"/><Relationship Id="rId5" Type="http://schemas.openxmlformats.org/officeDocument/2006/relationships/image" Target="../media/image107.gif"/><Relationship Id="rId4" Type="http://schemas.openxmlformats.org/officeDocument/2006/relationships/image" Target="../media/image106.jpeg"/><Relationship Id="rId9" Type="http://schemas.openxmlformats.org/officeDocument/2006/relationships/image" Target="../media/image1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11" Type="http://schemas.openxmlformats.org/officeDocument/2006/relationships/image" Target="../media/image30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2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7.png"/><Relationship Id="rId11" Type="http://schemas.openxmlformats.org/officeDocument/2006/relationships/image" Target="../media/image30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6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6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WordArt 4"/>
          <p:cNvSpPr>
            <a:spLocks noChangeArrowheads="1" noChangeShapeType="1"/>
          </p:cNvSpPr>
          <p:nvPr/>
        </p:nvSpPr>
        <p:spPr bwMode="auto">
          <a:xfrm>
            <a:off x="2438400" y="1938339"/>
            <a:ext cx="7812088" cy="13858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-47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WELLCOME TO OUR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</a:t>
            </a:r>
            <a:r>
              <a:rPr lang="en-US" sz="40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4A4</a:t>
            </a:r>
            <a:endParaRPr lang="en-US" sz="40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2" name="WordArt 5"/>
          <p:cNvSpPr>
            <a:spLocks noChangeArrowheads="1" noChangeShapeType="1"/>
          </p:cNvSpPr>
          <p:nvPr/>
        </p:nvSpPr>
        <p:spPr bwMode="auto">
          <a:xfrm>
            <a:off x="3808414" y="3200400"/>
            <a:ext cx="4649787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i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8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63545" y="4743813"/>
            <a:ext cx="411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b="1" i="1" dirty="0"/>
              <a:t>Lào Cai, </a:t>
            </a:r>
            <a:r>
              <a:rPr lang="en-US" altLang="en-US" b="1" i="1" dirty="0" err="1" smtClean="0"/>
              <a:t>tháng</a:t>
            </a:r>
            <a:r>
              <a:rPr lang="en-US" altLang="en-US" b="1" i="1" dirty="0" smtClean="0"/>
              <a:t> 2 </a:t>
            </a:r>
            <a:r>
              <a:rPr lang="en-US" altLang="en-US" b="1" i="1" dirty="0" err="1"/>
              <a:t>năm</a:t>
            </a:r>
            <a:r>
              <a:rPr lang="en-US" altLang="en-US" b="1" i="1" dirty="0"/>
              <a:t> </a:t>
            </a:r>
            <a:r>
              <a:rPr lang="en-US" altLang="en-US" b="1" i="1" dirty="0" smtClean="0"/>
              <a:t>2025</a:t>
            </a:r>
            <a:endParaRPr lang="en-US" altLang="en-US" b="1" i="1" dirty="0"/>
          </a:p>
        </p:txBody>
      </p:sp>
      <p:sp>
        <p:nvSpPr>
          <p:cNvPr id="37894" name="TextBox 1"/>
          <p:cNvSpPr txBox="1">
            <a:spLocks noChangeArrowheads="1"/>
          </p:cNvSpPr>
          <p:nvPr/>
        </p:nvSpPr>
        <p:spPr bwMode="auto">
          <a:xfrm>
            <a:off x="1423602" y="180615"/>
            <a:ext cx="31661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b="1" dirty="0" smtClean="0">
                <a:solidFill>
                  <a:srgbClr val="002060"/>
                </a:solidFill>
              </a:rPr>
              <a:t>BAC LENH PRIMARY </a:t>
            </a:r>
            <a:r>
              <a:rPr lang="en-US" altLang="en-US" sz="1600" b="1" dirty="0">
                <a:solidFill>
                  <a:srgbClr val="002060"/>
                </a:solidFill>
              </a:rPr>
              <a:t>SCHOOL</a:t>
            </a:r>
          </a:p>
        </p:txBody>
      </p:sp>
      <p:pic>
        <p:nvPicPr>
          <p:cNvPr id="7" name="图片 4108" descr="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6" y="1949634"/>
            <a:ext cx="14843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108" descr="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189" y="3025775"/>
            <a:ext cx="14843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6576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066800"/>
            <a:ext cx="124206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94263" y="9818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alt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890451" y="1669907"/>
            <a:ext cx="986245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  <a:endParaRPr lang="en-US" alt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Nấm và một số nấm được dùng làm thức ăn (Tiết 2)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7091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53588" y="657986"/>
            <a:ext cx="92423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00FF"/>
                </a:solidFill>
              </a:rPr>
              <a:t>Yêu cầu cần đạt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0343" y="2599509"/>
            <a:ext cx="9274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Nêu được tên, hình dạng, màu sắc của một số nấm dùng làm thức ăn.</a:t>
            </a:r>
          </a:p>
          <a:p>
            <a:r>
              <a:rPr lang="vi-VN" sz="3600" dirty="0" smtClean="0">
                <a:latin typeface="+mj-lt"/>
              </a:rPr>
              <a:t>Vẽ được sơ đồ và ghi chú được tên các bộ phận của nấm.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3787378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-25757" y="927017"/>
            <a:ext cx="11182726" cy="8421142"/>
            <a:chOff x="169" y="2835"/>
            <a:chExt cx="16240" cy="1266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902" y="6310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9" y="2835"/>
              <a:ext cx="8202" cy="5434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01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953588" y="657986"/>
            <a:ext cx="92423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00FF"/>
                </a:solidFill>
              </a:rPr>
              <a:t>2. Một số nấm được dùng làm thức ăn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54276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87" y="1510295"/>
            <a:ext cx="11033281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200400" y="3562932"/>
            <a:ext cx="71911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C00000"/>
                </a:solidFill>
              </a:rPr>
              <a:t>Kể tên một số loại nấm được dùng làm thức ăn mà em biết.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7" name="图片 37895" descr="1-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278" y="-290795"/>
            <a:ext cx="224313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8934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080" y="1082649"/>
            <a:ext cx="11469188" cy="532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799408" y="3429000"/>
            <a:ext cx="896438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prstClr val="black"/>
                </a:solidFill>
              </a:rPr>
              <a:t>Thảo luận nhóm 4: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C00000"/>
                </a:solidFill>
              </a:rPr>
              <a:t>1. Quan sát cây nấm, chỉ và nói tên các bộ phận của nấm. Vẽ lại sơ đồ các bộ phận của nấm.</a:t>
            </a:r>
          </a:p>
        </p:txBody>
      </p:sp>
    </p:spTree>
    <p:extLst>
      <p:ext uri="{BB962C8B-B14F-4D97-AF65-F5344CB8AC3E}">
        <p14:creationId xmlns:p14="http://schemas.microsoft.com/office/powerpoint/2010/main" val="1756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75" y="-174626"/>
            <a:ext cx="12421475" cy="716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75" y="1765664"/>
            <a:ext cx="154305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943" y="3317966"/>
            <a:ext cx="2463431" cy="214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03589" y="2763838"/>
            <a:ext cx="5240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6031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901336" y="218159"/>
            <a:ext cx="92423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dirty="0" smtClean="0">
                <a:solidFill>
                  <a:srgbClr val="0000FF"/>
                </a:solidFill>
              </a:rPr>
              <a:t>Các bộ phận của nấm 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6" y="1254034"/>
            <a:ext cx="9627325" cy="50292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011681" y="3017520"/>
            <a:ext cx="2521130" cy="1031965"/>
          </a:xfrm>
          <a:prstGeom prst="wedgeEllipseCallout">
            <a:avLst>
              <a:gd name="adj1" fmla="val 78378"/>
              <a:gd name="adj2" fmla="val 703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 rot="10800000">
            <a:off x="7419195" y="2101269"/>
            <a:ext cx="2521130" cy="1173317"/>
          </a:xfrm>
          <a:prstGeom prst="wedgeEllipseCallout">
            <a:avLst>
              <a:gd name="adj1" fmla="val 70873"/>
              <a:gd name="adj2" fmla="val 25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 rot="10800000">
            <a:off x="6479176" y="4121820"/>
            <a:ext cx="2653347" cy="1155573"/>
          </a:xfrm>
          <a:prstGeom prst="wedgeEllipseCallout">
            <a:avLst>
              <a:gd name="adj1" fmla="val 77574"/>
              <a:gd name="adj2" fmla="val -407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331"/>
            <a:ext cx="12030892" cy="571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308859" y="3429000"/>
            <a:ext cx="896438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 4: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Quan sát hình trong sách giáo khoa, vật thật,</a:t>
            </a:r>
            <a:r>
              <a:rPr kumimoji="0" lang="vi-VN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êu tên, hình dạng, màu sắc của một số loại nấm ăn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46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357463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24064"/>
            <a:ext cx="66294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6" y="468314"/>
            <a:ext cx="20621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303589" y="2763838"/>
            <a:ext cx="5240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934" y="2628708"/>
            <a:ext cx="4283268" cy="4283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58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00"/>
            <a:ext cx="121920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71" y="-1066690"/>
            <a:ext cx="14482618" cy="8559441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927028" y="3583519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949343" y="-303815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614671">
            <a:off x="9101651" y="-579722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11" y="135980"/>
            <a:ext cx="3052295" cy="14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09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Straw_Mushroo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5" y="3937852"/>
            <a:ext cx="2895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3661955" y="4094719"/>
            <a:ext cx="29391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latin typeface="+mj-lt"/>
              </a:rPr>
              <a:t>Nấm rơm</a:t>
            </a:r>
            <a:endParaRPr lang="en-US" altLang="en-US" sz="4400" b="1" dirty="0">
              <a:latin typeface="+mj-lt"/>
            </a:endParaRPr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37" y="3775927"/>
            <a:ext cx="5146766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37" y="314212"/>
            <a:ext cx="5146766" cy="30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314212"/>
            <a:ext cx="5421087" cy="30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9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kim cham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44" y="233820"/>
            <a:ext cx="5215209" cy="306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kim cha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45" y="3692525"/>
            <a:ext cx="5215208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WordArt 8"/>
          <p:cNvSpPr>
            <a:spLocks noChangeArrowheads="1" noChangeShapeType="1" noTextEdit="1"/>
          </p:cNvSpPr>
          <p:nvPr/>
        </p:nvSpPr>
        <p:spPr bwMode="auto">
          <a:xfrm>
            <a:off x="6567489" y="5475334"/>
            <a:ext cx="42672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Nấm kim châm</a:t>
            </a:r>
          </a:p>
        </p:txBody>
      </p:sp>
      <p:pic>
        <p:nvPicPr>
          <p:cNvPr id="71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95" y="233820"/>
            <a:ext cx="5077005" cy="306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94" y="3692525"/>
            <a:ext cx="5077005" cy="320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9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small_405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143691"/>
            <a:ext cx="5421086" cy="327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WordArt 9"/>
          <p:cNvSpPr>
            <a:spLocks noChangeArrowheads="1" noChangeShapeType="1" noTextEdit="1"/>
          </p:cNvSpPr>
          <p:nvPr/>
        </p:nvSpPr>
        <p:spPr bwMode="auto">
          <a:xfrm>
            <a:off x="1314997" y="5158876"/>
            <a:ext cx="3071813" cy="1304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2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đùi gà</a:t>
            </a:r>
          </a:p>
        </p:txBody>
      </p:sp>
      <p:pic>
        <p:nvPicPr>
          <p:cNvPr id="614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3683725"/>
            <a:ext cx="5421086" cy="295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07" y="143691"/>
            <a:ext cx="4937760" cy="44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5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say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7" y="1097278"/>
            <a:ext cx="5529942" cy="55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"/>
          <p:cNvSpPr txBox="1">
            <a:spLocks noChangeArrowheads="1"/>
          </p:cNvSpPr>
          <p:nvPr/>
        </p:nvSpPr>
        <p:spPr bwMode="auto">
          <a:xfrm flipH="1">
            <a:off x="1067889" y="98252"/>
            <a:ext cx="51772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mèo (mộc nhĩ)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135" y="176012"/>
            <a:ext cx="5315494" cy="3246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135" y="3683727"/>
            <a:ext cx="5315494" cy="29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9" y="109538"/>
            <a:ext cx="47625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42" y="3379742"/>
            <a:ext cx="3440728" cy="293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4" y="3652838"/>
            <a:ext cx="469141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083" y="90106"/>
            <a:ext cx="6027174" cy="3370645"/>
          </a:xfrm>
          <a:prstGeom prst="rect">
            <a:avLst/>
          </a:prstGeom>
        </p:spPr>
      </p:pic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7794757" y="5475197"/>
            <a:ext cx="42672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Nấm </a:t>
            </a:r>
            <a:r>
              <a:rPr lang="vi-VN" sz="28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sò (bào ngư)</a:t>
            </a:r>
            <a:endParaRPr lang="en-US" sz="28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Time"/>
            </a:endParaRPr>
          </a:p>
        </p:txBody>
      </p:sp>
    </p:spTree>
    <p:extLst>
      <p:ext uri="{BB962C8B-B14F-4D97-AF65-F5344CB8AC3E}">
        <p14:creationId xmlns:p14="http://schemas.microsoft.com/office/powerpoint/2010/main" val="71251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9" y="131256"/>
            <a:ext cx="5251268" cy="4312112"/>
          </a:xfrm>
          <a:prstGeom prst="rect">
            <a:avLst/>
          </a:prstGeom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6729549" y="4848316"/>
            <a:ext cx="42672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Nấm </a:t>
            </a:r>
            <a:r>
              <a:rPr lang="vi-VN" sz="28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mỡ</a:t>
            </a:r>
            <a:endParaRPr lang="en-US" sz="28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Tim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49" y="231594"/>
            <a:ext cx="5551714" cy="620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4488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/>
          <p:cNvSpPr>
            <a:spLocks noChangeArrowheads="1" noChangeShapeType="1" noTextEdit="1"/>
          </p:cNvSpPr>
          <p:nvPr/>
        </p:nvSpPr>
        <p:spPr bwMode="auto">
          <a:xfrm>
            <a:off x="3962400" y="2971800"/>
            <a:ext cx="5105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5" descr="nam_huon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99" y="4045131"/>
            <a:ext cx="4862649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nam h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91" y="267108"/>
            <a:ext cx="483325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6" y="267107"/>
            <a:ext cx="5128124" cy="28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57 (1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6" y="4045131"/>
            <a:ext cx="512812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4356462" y="3095815"/>
            <a:ext cx="43760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800" dirty="0">
                <a:latin typeface="+mj-lt"/>
              </a:rPr>
              <a:t>Nấm hương</a:t>
            </a:r>
            <a:endParaRPr lang="en-US" alt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973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33697" y="353219"/>
            <a:ext cx="5366657" cy="3648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184" y="2534195"/>
            <a:ext cx="4664964" cy="4206240"/>
          </a:xfrm>
          <a:prstGeom prst="rect">
            <a:avLst/>
          </a:prstGeom>
        </p:spPr>
      </p:pic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1314997" y="5158876"/>
            <a:ext cx="3071813" cy="1304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2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vi-VN" sz="2400" b="1" kern="1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tràm</a:t>
            </a:r>
            <a:endParaRPr lang="en-US" sz="24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97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t="6300"/>
          <a:stretch/>
        </p:blipFill>
        <p:spPr bwMode="auto">
          <a:xfrm>
            <a:off x="0" y="-1"/>
            <a:ext cx="5943600" cy="5042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3452" y="5403086"/>
            <a:ext cx="8571578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Nấm hải sản (ngọc trâm trắng, bạch tuyết)</a:t>
            </a:r>
            <a:endParaRPr lang="en-US" sz="3600" dirty="0">
              <a:effectLst/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018" y="571663"/>
            <a:ext cx="4658375" cy="414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33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549409"/>
            <a:ext cx="935076" cy="1589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444" y="2553713"/>
            <a:ext cx="4283268" cy="4283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0625"/>
            <a:ext cx="2450378" cy="1836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0008F1-088B-4C5D-82D7-596B3ADA98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2564" y="-182906"/>
            <a:ext cx="10756992" cy="63790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AED977-DE43-4D97-96F2-82C5884D877F}"/>
              </a:ext>
            </a:extLst>
          </p:cNvPr>
          <p:cNvSpPr txBox="1"/>
          <p:nvPr/>
        </p:nvSpPr>
        <p:spPr>
          <a:xfrm>
            <a:off x="2895469" y="1408587"/>
            <a:ext cx="7359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 nấm chúng ta thường thấy mũ nấm, thân nấm và chân nấm. 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1E4D0-CB0E-98E7-BDFD-92374F7EC2B5}"/>
              </a:ext>
            </a:extLst>
          </p:cNvPr>
          <p:cNvSpPr txBox="1"/>
          <p:nvPr/>
        </p:nvSpPr>
        <p:spPr>
          <a:xfrm>
            <a:off x="2895470" y="2422108"/>
            <a:ext cx="8268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36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nấm ăn khác nhau về hình dạng, màu </a:t>
            </a:r>
            <a:r>
              <a:rPr lang="vi-VN" sz="3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sắc. Không ăn nấm lại để phòng tránh ngộ độc</a:t>
            </a:r>
            <a:endParaRPr lang="en-US" sz="36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7818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2898776"/>
            <a:ext cx="9318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850" y="4354514"/>
            <a:ext cx="14112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4351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530350" y="4449763"/>
            <a:ext cx="1593850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26314" y="4575176"/>
            <a:ext cx="13747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781550"/>
            <a:ext cx="165893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579688" y="4291013"/>
            <a:ext cx="1243012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129088"/>
            <a:ext cx="1582738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48" y="-773660"/>
            <a:ext cx="4004469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07" y="-901700"/>
            <a:ext cx="4198935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-508000"/>
            <a:ext cx="689133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506788" y="1295401"/>
            <a:ext cx="56372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ĐI HÁI NẤM </a:t>
            </a:r>
            <a:endParaRPr lang="en-US" altLang="en-US" sz="24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6" y="5283200"/>
            <a:ext cx="1069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39964"/>
            <a:ext cx="1038322" cy="7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3545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94348" y="1237129"/>
            <a:ext cx="3415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2666" y="2226390"/>
            <a:ext cx="4101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 CHỢ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15889A8-C848-E82D-A346-4FA041843E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9" y="3312515"/>
            <a:ext cx="2877763" cy="35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290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15889A8-C848-E82D-A346-4FA041843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9E914D33-0A74-2BE5-88BA-55F2DB4AE47C}"/>
              </a:ext>
            </a:extLst>
          </p:cNvPr>
          <p:cNvSpPr/>
          <p:nvPr/>
        </p:nvSpPr>
        <p:spPr>
          <a:xfrm>
            <a:off x="2689228" y="2913151"/>
            <a:ext cx="9119595" cy="1718269"/>
          </a:xfrm>
          <a:custGeom>
            <a:avLst/>
            <a:gdLst>
              <a:gd name="connsiteX0" fmla="*/ 0 w 9646516"/>
              <a:gd name="connsiteY0" fmla="*/ 286384 h 1718269"/>
              <a:gd name="connsiteX1" fmla="*/ 286384 w 9646516"/>
              <a:gd name="connsiteY1" fmla="*/ 0 h 1718269"/>
              <a:gd name="connsiteX2" fmla="*/ 9360132 w 9646516"/>
              <a:gd name="connsiteY2" fmla="*/ 0 h 1718269"/>
              <a:gd name="connsiteX3" fmla="*/ 9646516 w 9646516"/>
              <a:gd name="connsiteY3" fmla="*/ 286384 h 1718269"/>
              <a:gd name="connsiteX4" fmla="*/ 9646516 w 9646516"/>
              <a:gd name="connsiteY4" fmla="*/ 1431885 h 1718269"/>
              <a:gd name="connsiteX5" fmla="*/ 9360132 w 9646516"/>
              <a:gd name="connsiteY5" fmla="*/ 1718269 h 1718269"/>
              <a:gd name="connsiteX6" fmla="*/ 286384 w 9646516"/>
              <a:gd name="connsiteY6" fmla="*/ 1718269 h 1718269"/>
              <a:gd name="connsiteX7" fmla="*/ 0 w 9646516"/>
              <a:gd name="connsiteY7" fmla="*/ 1431885 h 1718269"/>
              <a:gd name="connsiteX8" fmla="*/ 0 w 9646516"/>
              <a:gd name="connsiteY8" fmla="*/ 286384 h 17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6516" h="1718269" fill="none" extrusionOk="0">
                <a:moveTo>
                  <a:pt x="0" y="286384"/>
                </a:moveTo>
                <a:cubicBezTo>
                  <a:pt x="23775" y="134745"/>
                  <a:pt x="142455" y="-14781"/>
                  <a:pt x="286384" y="0"/>
                </a:cubicBezTo>
                <a:cubicBezTo>
                  <a:pt x="2183029" y="10359"/>
                  <a:pt x="7719764" y="166365"/>
                  <a:pt x="9360132" y="0"/>
                </a:cubicBezTo>
                <a:cubicBezTo>
                  <a:pt x="9505141" y="7626"/>
                  <a:pt x="9662429" y="131714"/>
                  <a:pt x="9646516" y="286384"/>
                </a:cubicBezTo>
                <a:cubicBezTo>
                  <a:pt x="9710674" y="634936"/>
                  <a:pt x="9665279" y="1151474"/>
                  <a:pt x="9646516" y="1431885"/>
                </a:cubicBezTo>
                <a:cubicBezTo>
                  <a:pt x="9659298" y="1576172"/>
                  <a:pt x="9541050" y="1703070"/>
                  <a:pt x="9360132" y="1718269"/>
                </a:cubicBezTo>
                <a:cubicBezTo>
                  <a:pt x="8074020" y="1730676"/>
                  <a:pt x="2025053" y="1749005"/>
                  <a:pt x="286384" y="1718269"/>
                </a:cubicBezTo>
                <a:cubicBezTo>
                  <a:pt x="148087" y="1707523"/>
                  <a:pt x="-1113" y="1603765"/>
                  <a:pt x="0" y="1431885"/>
                </a:cubicBezTo>
                <a:cubicBezTo>
                  <a:pt x="-52828" y="1223109"/>
                  <a:pt x="38629" y="825580"/>
                  <a:pt x="0" y="286384"/>
                </a:cubicBezTo>
                <a:close/>
              </a:path>
              <a:path w="9646516" h="1718269" stroke="0" extrusionOk="0">
                <a:moveTo>
                  <a:pt x="0" y="286384"/>
                </a:moveTo>
                <a:cubicBezTo>
                  <a:pt x="16664" y="123614"/>
                  <a:pt x="124477" y="1354"/>
                  <a:pt x="286384" y="0"/>
                </a:cubicBezTo>
                <a:cubicBezTo>
                  <a:pt x="4173194" y="39558"/>
                  <a:pt x="7234958" y="-110770"/>
                  <a:pt x="9360132" y="0"/>
                </a:cubicBezTo>
                <a:cubicBezTo>
                  <a:pt x="9526596" y="-1209"/>
                  <a:pt x="9650505" y="103947"/>
                  <a:pt x="9646516" y="286384"/>
                </a:cubicBezTo>
                <a:cubicBezTo>
                  <a:pt x="9628206" y="744090"/>
                  <a:pt x="9622961" y="1274471"/>
                  <a:pt x="9646516" y="1431885"/>
                </a:cubicBezTo>
                <a:cubicBezTo>
                  <a:pt x="9645921" y="1587835"/>
                  <a:pt x="9541805" y="1710699"/>
                  <a:pt x="9360132" y="1718269"/>
                </a:cubicBezTo>
                <a:cubicBezTo>
                  <a:pt x="7679387" y="1772776"/>
                  <a:pt x="4369807" y="1585895"/>
                  <a:pt x="286384" y="1718269"/>
                </a:cubicBezTo>
                <a:cubicBezTo>
                  <a:pt x="123284" y="1715249"/>
                  <a:pt x="9028" y="1590160"/>
                  <a:pt x="0" y="1431885"/>
                </a:cubicBezTo>
                <a:cubicBezTo>
                  <a:pt x="-70669" y="918402"/>
                  <a:pt x="-47012" y="760322"/>
                  <a:pt x="0" y="28638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3733" b="1" dirty="0" smtClean="0">
                <a:solidFill>
                  <a:sysClr val="windowText" lastClr="000000"/>
                </a:solidFill>
              </a:rPr>
              <a:t>Hãy giúp mẹ mua các loại nấm ăn </a:t>
            </a:r>
          </a:p>
          <a:p>
            <a:pPr algn="ctr" defTabSz="914377"/>
            <a:r>
              <a:rPr lang="vi-VN" sz="3733" b="1" dirty="0" smtClean="0">
                <a:solidFill>
                  <a:sysClr val="windowText" lastClr="000000"/>
                </a:solidFill>
              </a:rPr>
              <a:t>về nhà</a:t>
            </a:r>
            <a:endParaRPr lang="vi-VN" sz="3733" b="1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56596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4742" y="1515291"/>
            <a:ext cx="9013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Lựa chọn trong hình các loại nấm dùng làm thức ăn.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991353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图片 4111" descr="PPT素材-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48" y="4953000"/>
            <a:ext cx="1028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109" descr="封面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352131"/>
            <a:ext cx="2668587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9"/>
          <p:cNvSpPr txBox="1">
            <a:spLocks noChangeArrowheads="1"/>
          </p:cNvSpPr>
          <p:nvPr/>
        </p:nvSpPr>
        <p:spPr bwMode="auto">
          <a:xfrm>
            <a:off x="3276600" y="1981200"/>
            <a:ext cx="563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</a:t>
            </a:r>
          </a:p>
        </p:txBody>
      </p:sp>
      <p:pic>
        <p:nvPicPr>
          <p:cNvPr id="11" name="图片 4108" descr="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14843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109" descr="封面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6" y="5826034"/>
            <a:ext cx="1520514" cy="103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71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Kết quả hình ảnh cho 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1"/>
          <p:cNvSpPr txBox="1">
            <a:spLocks noChangeArrowheads="1"/>
          </p:cNvSpPr>
          <p:nvPr/>
        </p:nvSpPr>
        <p:spPr bwMode="auto">
          <a:xfrm>
            <a:off x="1752600" y="2057401"/>
            <a:ext cx="883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Tổng hợp hình ảnh cảm ơn đẹp, ý nghĩa và ấn t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513389"/>
            <a:ext cx="1447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762001"/>
            <a:ext cx="9398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10" descr="1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5969">
            <a:off x="9572625" y="6130925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10" descr="1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5969">
            <a:off x="10052050" y="5849938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10" descr="1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5969">
            <a:off x="10134600" y="6321425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845176"/>
            <a:ext cx="6096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801" y="1828800"/>
            <a:ext cx="8794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81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864"/>
            <a:ext cx="12292149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358063" y="3856038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338763" y="4502151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376613" y="4603750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9039225" y="3878264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65246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766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160338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455613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75" y="3512209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133" y="-609600"/>
            <a:ext cx="6476481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50727" y="2492922"/>
            <a:ext cx="2362199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A. Đất ẩm, thân cây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941763" y="2493964"/>
            <a:ext cx="2287588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B. Rơm rạ mục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13514" y="2493964"/>
            <a:ext cx="2049508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C. Thức ăn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847185" y="2492922"/>
            <a:ext cx="2017193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D. Cả 3 đáp án 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65525" y="1373738"/>
            <a:ext cx="4854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có thể sống ở đâu?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334001" y="4124326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513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38" y="91440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786146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400550" y="3905250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301163" y="4168776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902575" y="4146550"/>
            <a:ext cx="8191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929314" y="3721100"/>
            <a:ext cx="134143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125"/>
            <a:ext cx="5257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-60325"/>
            <a:ext cx="54102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938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85" y="365125"/>
            <a:ext cx="5257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-609600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713696" y="1383001"/>
            <a:ext cx="47603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có thể dùng để</a:t>
            </a:r>
            <a:r>
              <a:rPr lang="vi-VN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50" y="127000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462589" y="4186239"/>
            <a:ext cx="3011487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78705" y="2365524"/>
            <a:ext cx="2493963" cy="93104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A. Trang trí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989121" y="2365524"/>
            <a:ext cx="2726004" cy="93104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B. </a:t>
            </a:r>
            <a:r>
              <a:rPr lang="en-US" sz="2800" dirty="0">
                <a:solidFill>
                  <a:srgbClr val="0000FF"/>
                </a:solidFill>
                <a:latin typeface="Calibri" panose="020F0502020204030204"/>
              </a:rPr>
              <a:t>N</a:t>
            </a: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ấu ăn, làm bánh, làm thuốc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082769" y="2348746"/>
            <a:ext cx="2263775" cy="93104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C. Làm đẹp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3353" y="2358378"/>
            <a:ext cx="2187827" cy="88409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D.</a:t>
            </a:r>
            <a:r>
              <a:rPr lang="vi-VN" sz="2800" smtClean="0">
                <a:solidFill>
                  <a:srgbClr val="0000FF"/>
                </a:solidFill>
                <a:latin typeface="Calibri" panose="020F0502020204030204"/>
              </a:rPr>
              <a:t>Làm cảnh</a:t>
            </a:r>
            <a:r>
              <a:rPr lang="en-US" sz="2800" smtClean="0">
                <a:solidFill>
                  <a:srgbClr val="0000FF"/>
                </a:solidFill>
                <a:latin typeface="Calibri" panose="020F0502020204030204"/>
              </a:rPr>
              <a:t> 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616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7" y="3448050"/>
            <a:ext cx="1716088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236664"/>
            <a:ext cx="12350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92861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864"/>
            <a:ext cx="12292149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358063" y="3856038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338763" y="4502151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376613" y="4603750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9039225" y="3878264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65246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766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160338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455613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75" y="3512209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133" y="-609600"/>
            <a:ext cx="6476481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01578" y="2468564"/>
            <a:ext cx="2656022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A. Nấm rơm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733819" y="2493964"/>
            <a:ext cx="257306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B. Nấm đùi gà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26195" y="2493964"/>
            <a:ext cx="2403736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C. Nấm tràm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05872" y="2504282"/>
            <a:ext cx="2500327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D. Nấm đông trùng hạ thảo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79815" y="1125633"/>
            <a:ext cx="60279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được dùng làm thuốc trong y học cổ truyền </a:t>
            </a:r>
            <a:r>
              <a:rPr lang="vi-VN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334001" y="4124326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513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38" y="91440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521108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2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8820150" y="3838575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029450" y="4384676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100638" y="4365625"/>
            <a:ext cx="8191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3187700" y="3748089"/>
            <a:ext cx="155733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93725"/>
            <a:ext cx="5257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255588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1" y="365126"/>
            <a:ext cx="496252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5939"/>
            <a:ext cx="52578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07" y="-446088"/>
            <a:ext cx="6858000" cy="306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189063" y="1427034"/>
            <a:ext cx="59760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 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sống </a:t>
            </a: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9" y="1358631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4452939" y="4281489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885950" y="2646364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A. Thức ăn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094161" y="2671764"/>
            <a:ext cx="2001817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B. Rơm rạ mục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24625" y="2671764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C. Đất ẩm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591550" y="2646364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FF"/>
                </a:solidFill>
                <a:latin typeface="Calibri" panose="020F0502020204030204"/>
              </a:rPr>
              <a:t>D. Gỗ mục</a:t>
            </a:r>
            <a:endParaRPr lang="en-US" sz="24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718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7" y="1462589"/>
            <a:ext cx="12350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3287713"/>
            <a:ext cx="2305051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329553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2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8820150" y="3838575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029450" y="4384676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100638" y="4365625"/>
            <a:ext cx="8191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3187700" y="3748089"/>
            <a:ext cx="155733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93725"/>
            <a:ext cx="5257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255588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1" y="365126"/>
            <a:ext cx="496252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689" y="525463"/>
            <a:ext cx="52578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26" y="-446088"/>
            <a:ext cx="7236823" cy="306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221059" y="1167617"/>
            <a:ext cx="59760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cần phải quan sát bằng kính hiển vi là</a:t>
            </a:r>
            <a:r>
              <a:rPr lang="vi-VN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9" y="1358631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4452939" y="4281489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108683" y="2646364"/>
            <a:ext cx="2918339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A. Nấm men, nấm mốc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181697" y="2657842"/>
            <a:ext cx="2535578" cy="79655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B. Nấm hương, nấm rơm 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881128" y="2657842"/>
            <a:ext cx="2396685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C. Nấm kim châm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4458" y="2635844"/>
            <a:ext cx="2265697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FF"/>
                </a:solidFill>
                <a:latin typeface="Calibri" panose="020F0502020204030204"/>
              </a:rPr>
              <a:t>D. Nấm linh chi</a:t>
            </a:r>
            <a:endParaRPr lang="en-US" sz="24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718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7" y="1462589"/>
            <a:ext cx="12350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89" y="3513682"/>
            <a:ext cx="2305051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90091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101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400550" y="3905250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301163" y="4168776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902575" y="4146550"/>
            <a:ext cx="8191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929314" y="3721100"/>
            <a:ext cx="134143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125"/>
            <a:ext cx="5257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-60325"/>
            <a:ext cx="54102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938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85" y="365125"/>
            <a:ext cx="5257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-609600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700724" y="1051095"/>
            <a:ext cx="47603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ăn là nguồn thực phẩm:</a:t>
            </a:r>
            <a:r>
              <a:rPr lang="vi-VN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50" y="127000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462589" y="4186239"/>
            <a:ext cx="3011487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72611" y="2366189"/>
            <a:ext cx="2752642" cy="93104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A. Có hại cho sức khỏe con người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65427" y="2336445"/>
            <a:ext cx="2726004" cy="93104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B. Có lợi cho sức khỏe con người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720031" y="2348746"/>
            <a:ext cx="2572017" cy="93104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C. Không có giá trị dinh dưỡng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500138" y="2383402"/>
            <a:ext cx="2499859" cy="88409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/>
              </a:rPr>
              <a:t>D. Không được dùng phổ biến</a:t>
            </a:r>
            <a:endParaRPr lang="en-US" sz="28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616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7" y="3448050"/>
            <a:ext cx="1716088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236664"/>
            <a:ext cx="12350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532850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  <p:tag name="PPSNARRATION" val="22,400115296,F:\GIÁO ÁN LỊCH SỬ BUỔI ĐẦU ĐỘC LẬP - NGUYỄN THỊ VINH HOA - KIM ĐỒNG (1)_pptx\Media.ppcx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5.PNG&quot;/&gt;"/>
  <p:tag name="PPSNARRATION" val="24,400115296,F:\GIÁO ÁN LỊCH SỬ BUỔI ĐẦU ĐỘC LẬP - NGUYỄN THỊ VINH HOA - KIM ĐỒNG (1)_pptx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theme1.xml><?xml version="1.0" encoding="utf-8"?>
<a:theme xmlns:a="http://schemas.openxmlformats.org/drawingml/2006/main" name="Titania template">
  <a:themeElements>
    <a:clrScheme name="Custom 347">
      <a:dk1>
        <a:srgbClr val="4D778A"/>
      </a:dk1>
      <a:lt1>
        <a:srgbClr val="FFFFFF"/>
      </a:lt1>
      <a:dk2>
        <a:srgbClr val="7198A9"/>
      </a:dk2>
      <a:lt2>
        <a:srgbClr val="EFF3F5"/>
      </a:lt2>
      <a:accent1>
        <a:srgbClr val="37A9DD"/>
      </a:accent1>
      <a:accent2>
        <a:srgbClr val="B0D85B"/>
      </a:accent2>
      <a:accent3>
        <a:srgbClr val="EDC67B"/>
      </a:accent3>
      <a:accent4>
        <a:srgbClr val="FAA99C"/>
      </a:accent4>
      <a:accent5>
        <a:srgbClr val="EFF3F5"/>
      </a:accent5>
      <a:accent6>
        <a:srgbClr val="7198A9"/>
      </a:accent6>
      <a:hlink>
        <a:srgbClr val="4D77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47">
    <a:dk1>
      <a:srgbClr val="4D778A"/>
    </a:dk1>
    <a:lt1>
      <a:srgbClr val="FFFFFF"/>
    </a:lt1>
    <a:dk2>
      <a:srgbClr val="7198A9"/>
    </a:dk2>
    <a:lt2>
      <a:srgbClr val="EFF3F5"/>
    </a:lt2>
    <a:accent1>
      <a:srgbClr val="37A9DD"/>
    </a:accent1>
    <a:accent2>
      <a:srgbClr val="B0D85B"/>
    </a:accent2>
    <a:accent3>
      <a:srgbClr val="EDC67B"/>
    </a:accent3>
    <a:accent4>
      <a:srgbClr val="FAA99C"/>
    </a:accent4>
    <a:accent5>
      <a:srgbClr val="EFF3F5"/>
    </a:accent5>
    <a:accent6>
      <a:srgbClr val="7198A9"/>
    </a:accent6>
    <a:hlink>
      <a:srgbClr val="4D778A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524</Words>
  <Application>Microsoft Office PowerPoint</Application>
  <PresentationFormat>Widescreen</PresentationFormat>
  <Paragraphs>92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35</vt:i4>
      </vt:variant>
    </vt:vector>
  </HeadingPairs>
  <TitlesOfParts>
    <vt:vector size="64" baseType="lpstr">
      <vt:lpstr>맑은 고딕</vt:lpstr>
      <vt:lpstr>Microsoft YaHei</vt:lpstr>
      <vt:lpstr>宋体</vt:lpstr>
      <vt:lpstr>宋体</vt:lpstr>
      <vt:lpstr>.VnTime</vt:lpstr>
      <vt:lpstr>Architecture</vt:lpstr>
      <vt:lpstr>Arial</vt:lpstr>
      <vt:lpstr>Arvo</vt:lpstr>
      <vt:lpstr>Calibri</vt:lpstr>
      <vt:lpstr>Calibri Light</vt:lpstr>
      <vt:lpstr>等线</vt:lpstr>
      <vt:lpstr>等线 Light</vt:lpstr>
      <vt:lpstr>SVN-Newton</vt:lpstr>
      <vt:lpstr>SVN-Ready</vt:lpstr>
      <vt:lpstr>Times New Roman</vt:lpstr>
      <vt:lpstr>Yu Mincho</vt:lpstr>
      <vt:lpstr>字魂179号-正酷波波体</vt:lpstr>
      <vt:lpstr>方正卡通简体</vt:lpstr>
      <vt:lpstr>Titania template</vt:lpstr>
      <vt:lpstr>4_Office Theme</vt:lpstr>
      <vt:lpstr>1_Office Theme</vt:lpstr>
      <vt:lpstr>Default Design</vt:lpstr>
      <vt:lpstr>1_Default Design</vt:lpstr>
      <vt:lpstr>2_Default Design</vt:lpstr>
      <vt:lpstr>3_Default Design</vt:lpstr>
      <vt:lpstr>5_Office 主题​​</vt:lpstr>
      <vt:lpstr>2_Office Theme</vt:lpstr>
      <vt:lpstr>office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SSD</dc:creator>
  <cp:lastModifiedBy>Admin</cp:lastModifiedBy>
  <cp:revision>75</cp:revision>
  <dcterms:created xsi:type="dcterms:W3CDTF">2023-12-05T12:17:43Z</dcterms:created>
  <dcterms:modified xsi:type="dcterms:W3CDTF">2025-03-29T15:10:54Z</dcterms:modified>
</cp:coreProperties>
</file>