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4" r:id="rId1"/>
    <p:sldMasterId id="2147483736" r:id="rId2"/>
  </p:sldMasterIdLst>
  <p:notesMasterIdLst>
    <p:notesMasterId r:id="rId22"/>
  </p:notesMasterIdLst>
  <p:sldIdLst>
    <p:sldId id="4414" r:id="rId3"/>
    <p:sldId id="4415" r:id="rId4"/>
    <p:sldId id="258" r:id="rId5"/>
    <p:sldId id="267" r:id="rId6"/>
    <p:sldId id="271" r:id="rId7"/>
    <p:sldId id="273" r:id="rId8"/>
    <p:sldId id="272" r:id="rId9"/>
    <p:sldId id="274" r:id="rId10"/>
    <p:sldId id="275" r:id="rId11"/>
    <p:sldId id="4413" r:id="rId12"/>
    <p:sldId id="261" r:id="rId13"/>
    <p:sldId id="264" r:id="rId14"/>
    <p:sldId id="320" r:id="rId15"/>
    <p:sldId id="321" r:id="rId16"/>
    <p:sldId id="4411" r:id="rId17"/>
    <p:sldId id="4412" r:id="rId18"/>
    <p:sldId id="293" r:id="rId19"/>
    <p:sldId id="4416" r:id="rId20"/>
    <p:sldId id="268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7B9AA4-F497-4E89-AC3D-BEF9C98EB0C0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D2CD59-21FC-4092-89C4-D7AA52AFFD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7097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FFA19B1-2D07-498B-AF92-C052FB2EF8A7}" type="slidenum">
              <a:rPr kumimoji="0" lang="vi-V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vi-VN" alt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57869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B4ABAF-B8D1-4924-83F6-F9A298645DA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28190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B4ABAF-B8D1-4924-83F6-F9A298645DA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09186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B4ABAF-B8D1-4924-83F6-F9A298645DA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6439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B4ABAF-B8D1-4924-83F6-F9A298645DA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21916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C59C78-9B51-4E0C-9D0E-AF58CDBBDBB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94458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82273E-BD00-451E-882B-DC5A7F0D458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96007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8A2C7-E6A0-E7C4-1E41-1D0B617CD5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E32A37B-F597-298D-0F60-FCB149CA74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734646-7A2D-6CF6-40EC-4C25259E9F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FD354-90B9-4CD1-A129-28628979560A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CFA64C-9E77-84A7-ED98-48E6C596C9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224224-49DB-11C7-F44F-FACCD23AE4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2AAF6-F51C-4ACB-9BE4-D0A312C5E3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6986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8B43D5-97BA-6715-01FF-504FB431EB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B9B271-3942-6758-13CE-84ECC77E17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117BAA-1FFA-9F6F-A6D7-79A00ECAA5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FD354-90B9-4CD1-A129-28628979560A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200C0D-AE9A-67AE-8664-A5F74AD1B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776E41-DFAB-B2E2-B35F-0754CEC31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2AAF6-F51C-4ACB-9BE4-D0A312C5E3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1672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59595C7-0DD1-F35F-C03B-AF3CC1D464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85E59C-0718-607D-1E18-34213F0B3C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391711-3D55-CEB2-9346-EDCD01DAE2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FD354-90B9-4CD1-A129-28628979560A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F8AB78-F5D7-13FC-77B5-C9CA68BF3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552ADD-B3D6-BCD1-5F3C-C4828AB219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2AAF6-F51C-4ACB-9BE4-D0A312C5E3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8980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3A0889-697F-4D97-AECD-616EAB4C0D7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AD813D-8A26-4908-8B12-FBB45127CBF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79849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3A0889-697F-4D97-AECD-616EAB4C0D7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AD813D-8A26-4908-8B12-FBB45127CBF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60815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3A0889-697F-4D97-AECD-616EAB4C0D7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AD813D-8A26-4908-8B12-FBB45127CBF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15555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3A0889-697F-4D97-AECD-616EAB4C0D7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AD813D-8A26-4908-8B12-FBB45127CBF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43052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3A0889-697F-4D97-AECD-616EAB4C0D7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AD813D-8A26-4908-8B12-FBB45127CBF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30888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3A0889-697F-4D97-AECD-616EAB4C0D7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AD813D-8A26-4908-8B12-FBB45127CBF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03792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3A0889-697F-4D97-AECD-616EAB4C0D7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AD813D-8A26-4908-8B12-FBB45127CBF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68552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3A0889-697F-4D97-AECD-616EAB4C0D7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AD813D-8A26-4908-8B12-FBB45127CBF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8076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1C7FC5-61A9-24B2-F076-5CA275C1B2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EE0DBA-61D4-8381-13CF-CBD8E21794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88179A-2367-4314-9230-0A41CF96BF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FD354-90B9-4CD1-A129-28628979560A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907229-D49F-961E-E305-FC1A1213DE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6257A7-802D-4904-D694-A18701FDE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2AAF6-F51C-4ACB-9BE4-D0A312C5E3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2553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3A0889-697F-4D97-AECD-616EAB4C0D7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AD813D-8A26-4908-8B12-FBB45127CBF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20280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3A0889-697F-4D97-AECD-616EAB4C0D7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AD813D-8A26-4908-8B12-FBB45127CBF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74224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3A0889-697F-4D97-AECD-616EAB4C0D7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AD813D-8A26-4908-8B12-FBB45127CBF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95148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57893C-0E50-D14E-DF0C-2E6E177426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8FB898-59DA-FB90-62DA-F5637A6835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D06D2B-760E-5BB9-36CF-515187221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FD354-90B9-4CD1-A129-28628979560A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AD2CCA-9C2F-686C-7294-CC6196570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B2A3A8-C79C-AC45-6874-D33DA366A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2AAF6-F51C-4ACB-9BE4-D0A312C5E3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8380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97E4B-CCD1-0890-126D-865307C214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B0614B-F91B-B995-A997-59FFAA7FA4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991516-23E8-670F-2309-3612B220D0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8A3DB1-E90D-E558-5957-05BB4353D1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FD354-90B9-4CD1-A129-28628979560A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A7D082-DDF8-8C35-6AD9-53B8CBCF8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2DCF03-C46A-D923-89FD-A449C8FD8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2AAF6-F51C-4ACB-9BE4-D0A312C5E3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4337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28A85-FF44-9915-E51A-A42B2A282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CDA273-DA15-E390-5F5C-7403E769F8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F76458-F23E-2960-A61D-3D56B12EB6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BBF68D8-0790-8EAF-25F4-6BB6AD95A9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7C1365-6262-5C97-9A10-A1B3F148BC2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602675F-3380-E656-81D1-723028FAFD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FD354-90B9-4CD1-A129-28628979560A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A0BC9AF-7B3F-7F58-E7F5-02A4B57C46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307CAE-CF8A-FC4C-DB0A-8462A64D4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2AAF6-F51C-4ACB-9BE4-D0A312C5E3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2921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DC8130-14DF-0AC8-32FE-07A110BC14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A570EA-5511-6C7C-117A-336A140D08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FD354-90B9-4CD1-A129-28628979560A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B2FF9E-3869-DB28-54D3-C6AB3EC25D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A1454C-7EA2-705B-DDC0-7FB7EF6474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2AAF6-F51C-4ACB-9BE4-D0A312C5E3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3223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CE8C77-B07E-97CC-2D2D-96DB9A726F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FD354-90B9-4CD1-A129-28628979560A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3D0EB8-BB2D-A900-D5FE-67DA1E56EC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7C10A6-217A-7604-5149-1549C77F4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2AAF6-F51C-4ACB-9BE4-D0A312C5E3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0763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B09C8C-D24A-F84B-71DC-936E961D6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D844AD-0711-6E8C-6B59-C23AC19294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1EA131-EF18-A412-ED7A-B25BA6242B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8DC021-CACF-431D-8511-BA2534D60F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FD354-90B9-4CD1-A129-28628979560A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76D70E-3DA6-1B96-BCD9-3A5B40042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C4E944-89A5-B674-71A2-ACB6541B6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2AAF6-F51C-4ACB-9BE4-D0A312C5E3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6909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761014-DF63-0415-AA5C-D499FA245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B6640F6-FB61-E6A6-D181-251CE095E8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792ACA-B648-6FA6-12FB-2ACE20AED5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B317D0-5C5C-B50F-5DCA-983CDD470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FD354-90B9-4CD1-A129-28628979560A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3F42C1-5750-55CE-B336-170321826A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D580FD-A7FD-9DF4-70B2-370467938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2AAF6-F51C-4ACB-9BE4-D0A312C5E3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9125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CBCD04B4-9A45-F0AA-5EEF-D6713BBE6DC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9B52DFB-F265-921D-8A49-18DA13A2BA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BF07DB-E57D-4A12-9839-1EC7F072D7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6F84EA-17AF-53BF-9CC0-E5AB6C35CF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CEFD354-90B9-4CD1-A129-28628979560A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F824B2-881C-7DD3-1AFE-A9B056362D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C600F1-B05E-9878-8C9B-5F0FDF56AE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222AAF6-F51C-4ACB-9BE4-D0A312C5E3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731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3A0889-697F-4D97-AECD-616EAB4C0D7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AD813D-8A26-4908-8B12-FBB45127CBF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5111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3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microsoft.com/office/2007/relationships/hdphoto" Target="../media/hdphoto5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0.png"/><Relationship Id="rId10" Type="http://schemas.openxmlformats.org/officeDocument/2006/relationships/image" Target="../media/image43.png"/><Relationship Id="rId4" Type="http://schemas.openxmlformats.org/officeDocument/2006/relationships/image" Target="../media/image370.png"/><Relationship Id="rId9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microsoft.com/office/2007/relationships/hdphoto" Target="../media/hdphoto3.wdp"/><Relationship Id="rId3" Type="http://schemas.openxmlformats.org/officeDocument/2006/relationships/image" Target="../media/image18.jpeg"/><Relationship Id="rId7" Type="http://schemas.openxmlformats.org/officeDocument/2006/relationships/slide" Target="slide9.xml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slide" Target="slide8.xml"/><Relationship Id="rId11" Type="http://schemas.microsoft.com/office/2007/relationships/hdphoto" Target="../media/hdphoto2.wdp"/><Relationship Id="rId5" Type="http://schemas.openxmlformats.org/officeDocument/2006/relationships/image" Target="../media/image12.png"/><Relationship Id="rId10" Type="http://schemas.openxmlformats.org/officeDocument/2006/relationships/image" Target="../media/image19.png"/><Relationship Id="rId4" Type="http://schemas.openxmlformats.org/officeDocument/2006/relationships/slide" Target="slide7.xml"/><Relationship Id="rId9" Type="http://schemas.microsoft.com/office/2007/relationships/hdphoto" Target="../media/hdphoto1.wdp"/><Relationship Id="rId14" Type="http://schemas.openxmlformats.org/officeDocument/2006/relationships/slide" Target="slide1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1.wav"/><Relationship Id="rId7" Type="http://schemas.openxmlformats.org/officeDocument/2006/relationships/slide" Target="slide6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22.png"/><Relationship Id="rId4" Type="http://schemas.openxmlformats.org/officeDocument/2006/relationships/image" Target="../media/image21.jpeg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1.wav"/><Relationship Id="rId7" Type="http://schemas.openxmlformats.org/officeDocument/2006/relationships/slide" Target="slide6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22.png"/><Relationship Id="rId4" Type="http://schemas.openxmlformats.org/officeDocument/2006/relationships/image" Target="../media/image21.jpeg"/><Relationship Id="rId9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1.wav"/><Relationship Id="rId7" Type="http://schemas.openxmlformats.org/officeDocument/2006/relationships/slide" Target="slide6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22.png"/><Relationship Id="rId4" Type="http://schemas.openxmlformats.org/officeDocument/2006/relationships/image" Target="../media/image21.jpeg"/><Relationship Id="rId9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ình nền powerpoint mầm non cute, dễ thương, sinh động nhấ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6903" y="-342900"/>
            <a:ext cx="12448903" cy="811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WordArt 4"/>
          <p:cNvSpPr>
            <a:spLocks noChangeArrowheads="1" noChangeShapeType="1"/>
          </p:cNvSpPr>
          <p:nvPr/>
        </p:nvSpPr>
        <p:spPr bwMode="auto">
          <a:xfrm>
            <a:off x="2695977" y="1670570"/>
            <a:ext cx="7812088" cy="1385887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0"/>
                <a:gd name="adj2" fmla="val -477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0" cap="none" spc="0" normalizeH="0" baseline="0" noProof="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WELLCOME TO OUR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0" cap="none" spc="0" normalizeH="0" baseline="0" noProof="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CLASS </a:t>
            </a:r>
            <a:r>
              <a:rPr kumimoji="0" lang="en-US" sz="4000" b="1" i="0" u="none" strike="noStrike" kern="10" cap="none" spc="0" normalizeH="0" baseline="0" noProof="0" dirty="0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4A4</a:t>
            </a:r>
            <a:endParaRPr kumimoji="0" lang="en-US" sz="4000" b="1" i="0" u="none" strike="noStrike" kern="10" cap="none" spc="0" normalizeH="0" baseline="0" noProof="0" dirty="0">
              <a:ln w="9525">
                <a:solidFill>
                  <a:srgbClr val="CC99FF"/>
                </a:solidFill>
                <a:round/>
                <a:headEnd/>
                <a:tailEnd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7892" name="WordArt 5"/>
          <p:cNvSpPr>
            <a:spLocks noChangeArrowheads="1" noChangeShapeType="1"/>
          </p:cNvSpPr>
          <p:nvPr/>
        </p:nvSpPr>
        <p:spPr bwMode="auto">
          <a:xfrm>
            <a:off x="3808414" y="3200400"/>
            <a:ext cx="4649787" cy="1028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1" u="none" strike="noStrike" kern="10" cap="none" spc="0" normalizeH="0" baseline="0" noProof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53882" dir="2700000" algn="ctr" rotWithShape="0">
                  <a:srgbClr val="9999FF">
                    <a:alpha val="78998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7894" name="TextBox 1"/>
          <p:cNvSpPr txBox="1">
            <a:spLocks noChangeArrowheads="1"/>
          </p:cNvSpPr>
          <p:nvPr/>
        </p:nvSpPr>
        <p:spPr bwMode="auto">
          <a:xfrm>
            <a:off x="1524001" y="233364"/>
            <a:ext cx="316612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BAC LENH PRIMARY </a:t>
            </a: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SCHOOL</a:t>
            </a:r>
          </a:p>
        </p:txBody>
      </p:sp>
      <p:pic>
        <p:nvPicPr>
          <p:cNvPr id="7" name="图片 4108" descr="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446" y="1949634"/>
            <a:ext cx="1484313" cy="75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4108" descr="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6189" y="3025775"/>
            <a:ext cx="1484313" cy="75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6752359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8175602D-F153-8477-4403-8C322537E6D1}"/>
              </a:ext>
            </a:extLst>
          </p:cNvPr>
          <p:cNvGrpSpPr/>
          <p:nvPr/>
        </p:nvGrpSpPr>
        <p:grpSpPr>
          <a:xfrm>
            <a:off x="5414" y="-101600"/>
            <a:ext cx="12181172" cy="6959600"/>
            <a:chOff x="5414" y="-101600"/>
            <a:chExt cx="12181172" cy="6959600"/>
          </a:xfrm>
        </p:grpSpPr>
        <p:sp>
          <p:nvSpPr>
            <p:cNvPr id="2" name="TextBox 10">
              <a:extLst>
                <a:ext uri="{FF2B5EF4-FFF2-40B4-BE49-F238E27FC236}">
                  <a16:creationId xmlns:a16="http://schemas.microsoft.com/office/drawing/2014/main" id="{CBA03557-8FBA-0114-3807-98C33584E0D3}"/>
                </a:ext>
              </a:extLst>
            </p:cNvPr>
            <p:cNvSpPr txBox="1"/>
            <p:nvPr/>
          </p:nvSpPr>
          <p:spPr>
            <a:xfrm>
              <a:off x="5265530" y="4678114"/>
              <a:ext cx="1196068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G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Nguyễn</a:t>
              </a:r>
              <a:r>
                <a:rPr kumimoji="0" lang="en-SG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SG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Thị</a:t>
              </a:r>
              <a:r>
                <a:rPr kumimoji="0" lang="en-SG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SG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Ái</a:t>
              </a:r>
              <a:r>
                <a:rPr kumimoji="0" lang="en-SG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SG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Quyên</a:t>
              </a:r>
              <a:endParaRPr kumimoji="0" lang="en-SG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F3AB36E-7EDE-444C-A4A8-2168B45C6EB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-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414" y="-101600"/>
              <a:ext cx="12181172" cy="6959600"/>
            </a:xfrm>
            <a:prstGeom prst="rect">
              <a:avLst/>
            </a:prstGeom>
          </p:spPr>
        </p:pic>
      </p:grp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FD9303D-3062-4FA5-B16A-6BA1A4E12148}"/>
              </a:ext>
            </a:extLst>
          </p:cNvPr>
          <p:cNvSpPr/>
          <p:nvPr/>
        </p:nvSpPr>
        <p:spPr>
          <a:xfrm>
            <a:off x="775464" y="266899"/>
            <a:ext cx="10597554" cy="4383528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solidFill>
              <a:srgbClr val="99FF33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6231C55-AC66-4DBD-A380-BCE5766B5A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4227" y="3978236"/>
            <a:ext cx="5591469" cy="274335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D1CC6A1-56CA-4915-8FF5-FC19001BEB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227" y="4337302"/>
            <a:ext cx="4717231" cy="2380254"/>
          </a:xfrm>
          <a:prstGeom prst="rect">
            <a:avLst/>
          </a:prstGeom>
        </p:spPr>
      </p:pic>
      <p:pic>
        <p:nvPicPr>
          <p:cNvPr id="7" name="Picture 6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052A571A-4D9A-7FD6-BC62-B6FF3F201A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6559" y="308225"/>
            <a:ext cx="1388578" cy="138857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009306" y="1150323"/>
            <a:ext cx="807284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25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 </a:t>
            </a:r>
            <a:r>
              <a:rPr kumimoji="0" 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2025</a:t>
            </a: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Toán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</a:t>
            </a:r>
            <a:r>
              <a:rPr kumimoji="0" lang="vi-VN" sz="32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73:</a:t>
            </a:r>
            <a:r>
              <a:rPr kumimoji="0" lang="en-US" sz="32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3200" b="1" i="0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Cộng hai phân số cùng mẫu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6980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C7C20F-DA6F-93EA-2758-3FEF3A2AEC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684819" cy="70473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5E0E901-0767-56AB-9391-FFE382B90B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7280" y="2217429"/>
            <a:ext cx="5031113" cy="50311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BD85CAC-9EA6-FA6F-B9BE-020343D8F4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320" y="1205275"/>
            <a:ext cx="10169009" cy="482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3154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4334A6A7-2674-629C-0091-99730C4F68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D017948-A75F-4757-AADF-52B6B995E587}"/>
              </a:ext>
            </a:extLst>
          </p:cNvPr>
          <p:cNvSpPr/>
          <p:nvPr/>
        </p:nvSpPr>
        <p:spPr>
          <a:xfrm>
            <a:off x="361507" y="214256"/>
            <a:ext cx="11568223" cy="6388563"/>
          </a:xfrm>
          <a:prstGeom prst="roundRect">
            <a:avLst>
              <a:gd name="adj" fmla="val 15905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Nhóm 16">
            <a:extLst>
              <a:ext uri="{FF2B5EF4-FFF2-40B4-BE49-F238E27FC236}">
                <a16:creationId xmlns:a16="http://schemas.microsoft.com/office/drawing/2014/main" id="{45B93546-BEA9-8055-FA5A-CD8E6AE131E3}"/>
              </a:ext>
            </a:extLst>
          </p:cNvPr>
          <p:cNvGrpSpPr/>
          <p:nvPr/>
        </p:nvGrpSpPr>
        <p:grpSpPr>
          <a:xfrm>
            <a:off x="998825" y="252870"/>
            <a:ext cx="9869200" cy="1015663"/>
            <a:chOff x="382137" y="348563"/>
            <a:chExt cx="9869200" cy="1015663"/>
          </a:xfrm>
        </p:grpSpPr>
        <p:grpSp>
          <p:nvGrpSpPr>
            <p:cNvPr id="4" name="Nhóm 8">
              <a:extLst>
                <a:ext uri="{FF2B5EF4-FFF2-40B4-BE49-F238E27FC236}">
                  <a16:creationId xmlns:a16="http://schemas.microsoft.com/office/drawing/2014/main" id="{1EBF9AEA-993C-B3EC-5B5F-87DCD26529FD}"/>
                </a:ext>
              </a:extLst>
            </p:cNvPr>
            <p:cNvGrpSpPr/>
            <p:nvPr/>
          </p:nvGrpSpPr>
          <p:grpSpPr>
            <a:xfrm>
              <a:off x="382137" y="348563"/>
              <a:ext cx="966896" cy="1015663"/>
              <a:chOff x="971613" y="499535"/>
              <a:chExt cx="704966" cy="812003"/>
            </a:xfrm>
          </p:grpSpPr>
          <p:sp>
            <p:nvSpPr>
              <p:cNvPr id="6" name="Oval 22">
                <a:extLst>
                  <a:ext uri="{FF2B5EF4-FFF2-40B4-BE49-F238E27FC236}">
                    <a16:creationId xmlns:a16="http://schemas.microsoft.com/office/drawing/2014/main" id="{646E9AEE-6A06-F9C4-02FA-02722631DDC3}"/>
                  </a:ext>
                </a:extLst>
              </p:cNvPr>
              <p:cNvSpPr/>
              <p:nvPr/>
            </p:nvSpPr>
            <p:spPr>
              <a:xfrm>
                <a:off x="971613" y="556819"/>
                <a:ext cx="704966" cy="701040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" name="TextBox 23">
                <a:extLst>
                  <a:ext uri="{FF2B5EF4-FFF2-40B4-BE49-F238E27FC236}">
                    <a16:creationId xmlns:a16="http://schemas.microsoft.com/office/drawing/2014/main" id="{D914DD4A-618F-4988-3AE6-31ACD8DFC261}"/>
                  </a:ext>
                </a:extLst>
              </p:cNvPr>
              <p:cNvSpPr txBox="1"/>
              <p:nvPr/>
            </p:nvSpPr>
            <p:spPr>
              <a:xfrm>
                <a:off x="1045820" y="499535"/>
                <a:ext cx="556552" cy="8120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2</a:t>
                </a:r>
                <a:endParaRPr kumimoji="0" lang="vi-VN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5" name="TextBox 16">
              <a:extLst>
                <a:ext uri="{FF2B5EF4-FFF2-40B4-BE49-F238E27FC236}">
                  <a16:creationId xmlns:a16="http://schemas.microsoft.com/office/drawing/2014/main" id="{6D9C0481-C16D-5F1A-AE91-7EFC3AC4582F}"/>
                </a:ext>
              </a:extLst>
            </p:cNvPr>
            <p:cNvSpPr txBox="1"/>
            <p:nvPr/>
          </p:nvSpPr>
          <p:spPr>
            <a:xfrm>
              <a:off x="1440018" y="417178"/>
              <a:ext cx="8811319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err="1">
                  <a:ln>
                    <a:solidFill>
                      <a:srgbClr val="70AD47">
                        <a:lumMod val="50000"/>
                      </a:srgbClr>
                    </a:solidFill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Tính</a:t>
              </a:r>
              <a:r>
                <a:rPr kumimoji="0" lang="en-US" sz="5000" b="1" i="0" u="none" strike="noStrike" kern="1200" cap="none" spc="0" normalizeH="0" baseline="0" noProof="0" dirty="0">
                  <a:ln>
                    <a:solidFill>
                      <a:srgbClr val="70AD47">
                        <a:lumMod val="50000"/>
                      </a:srgbClr>
                    </a:solidFill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solidFill>
                      <a:srgbClr val="70AD47">
                        <a:lumMod val="50000"/>
                      </a:srgbClr>
                    </a:solidFill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rồi</a:t>
              </a:r>
              <a:r>
                <a:rPr kumimoji="0" lang="en-US" sz="5000" b="1" i="0" u="none" strike="noStrike" kern="1200" cap="none" spc="0" normalizeH="0" baseline="0" noProof="0" dirty="0">
                  <a:ln>
                    <a:solidFill>
                      <a:srgbClr val="70AD47">
                        <a:lumMod val="50000"/>
                      </a:srgbClr>
                    </a:solidFill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solidFill>
                      <a:srgbClr val="70AD47">
                        <a:lumMod val="50000"/>
                      </a:srgbClr>
                    </a:solidFill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rút</a:t>
              </a:r>
              <a:r>
                <a:rPr kumimoji="0" lang="en-US" sz="5000" b="1" i="0" u="none" strike="noStrike" kern="1200" cap="none" spc="0" normalizeH="0" baseline="0" noProof="0" dirty="0">
                  <a:ln>
                    <a:solidFill>
                      <a:srgbClr val="70AD47">
                        <a:lumMod val="50000"/>
                      </a:srgbClr>
                    </a:solidFill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solidFill>
                      <a:srgbClr val="70AD47">
                        <a:lumMod val="50000"/>
                      </a:srgbClr>
                    </a:solidFill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gọn</a:t>
              </a:r>
              <a:r>
                <a:rPr kumimoji="0" lang="en-US" sz="5000" b="1" i="0" u="none" strike="noStrike" kern="1200" cap="none" spc="0" normalizeH="0" baseline="0" noProof="0" dirty="0">
                  <a:ln>
                    <a:solidFill>
                      <a:srgbClr val="70AD47">
                        <a:lumMod val="50000"/>
                      </a:srgbClr>
                    </a:solidFill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(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solidFill>
                      <a:srgbClr val="70AD47">
                        <a:lumMod val="50000"/>
                      </a:srgbClr>
                    </a:solidFill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theo</a:t>
              </a:r>
              <a:r>
                <a:rPr kumimoji="0" lang="en-US" sz="5000" b="1" i="0" u="none" strike="noStrike" kern="1200" cap="none" spc="0" normalizeH="0" baseline="0" noProof="0" dirty="0">
                  <a:ln>
                    <a:solidFill>
                      <a:srgbClr val="70AD47">
                        <a:lumMod val="50000"/>
                      </a:srgbClr>
                    </a:solidFill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solidFill>
                      <a:srgbClr val="70AD47">
                        <a:lumMod val="50000"/>
                      </a:srgbClr>
                    </a:solidFill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mẫu</a:t>
              </a:r>
              <a:r>
                <a:rPr kumimoji="0" lang="en-US" sz="5000" b="1" i="0" u="none" strike="noStrike" kern="1200" cap="none" spc="0" normalizeH="0" baseline="0" noProof="0" dirty="0">
                  <a:ln>
                    <a:solidFill>
                      <a:srgbClr val="70AD47">
                        <a:lumMod val="50000"/>
                      </a:srgbClr>
                    </a:solidFill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)</a:t>
              </a:r>
              <a:endParaRPr kumimoji="0" lang="vi-VN" sz="5000" b="1" i="0" u="none" strike="noStrike" kern="1200" cap="none" spc="0" normalizeH="0" baseline="0" noProof="0" dirty="0">
                <a:ln>
                  <a:solidFill>
                    <a:srgbClr val="70AD47">
                      <a:lumMod val="50000"/>
                    </a:srgbClr>
                  </a:solidFill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1B929C30-96DB-B59F-3097-D66849CCE9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6462" y="1400175"/>
            <a:ext cx="7553325" cy="15430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0198CBC-E36C-5D19-B505-8EC91E1A17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075" y="3301503"/>
            <a:ext cx="11239499" cy="1111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6365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4334A6A7-2674-629C-0091-99730C4F68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D017948-A75F-4757-AADF-52B6B995E587}"/>
              </a:ext>
            </a:extLst>
          </p:cNvPr>
          <p:cNvSpPr/>
          <p:nvPr/>
        </p:nvSpPr>
        <p:spPr>
          <a:xfrm>
            <a:off x="361507" y="214256"/>
            <a:ext cx="11568223" cy="6388563"/>
          </a:xfrm>
          <a:prstGeom prst="roundRect">
            <a:avLst>
              <a:gd name="adj" fmla="val 15905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4BF7ABF-5559-8B72-B276-AF793EE6E80A}"/>
                  </a:ext>
                </a:extLst>
              </p:cNvPr>
              <p:cNvSpPr txBox="1"/>
              <p:nvPr/>
            </p:nvSpPr>
            <p:spPr>
              <a:xfrm>
                <a:off x="1020725" y="563526"/>
                <a:ext cx="3540642" cy="12057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4BF7ABF-5559-8B72-B276-AF793EE6E8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0725" y="563526"/>
                <a:ext cx="3540642" cy="1205715"/>
              </a:xfrm>
              <a:prstGeom prst="rect">
                <a:avLst/>
              </a:prstGeom>
              <a:blipFill>
                <a:blip r:embed="rId3"/>
                <a:stretch>
                  <a:fillRect l="-7745" b="-85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E958618-FBA5-5CFD-C13A-0B167E43C8DA}"/>
                  </a:ext>
                </a:extLst>
              </p:cNvPr>
              <p:cNvSpPr txBox="1"/>
              <p:nvPr/>
            </p:nvSpPr>
            <p:spPr>
              <a:xfrm>
                <a:off x="933450" y="1820826"/>
                <a:ext cx="3650955" cy="11592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𝟏𝟓</m:t>
                        </m:r>
                      </m:den>
                    </m:f>
                  </m:oMath>
                </a14:m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𝟏𝟓</m:t>
                        </m:r>
                      </m:den>
                    </m:f>
                  </m:oMath>
                </a14:m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E958618-FBA5-5CFD-C13A-0B167E43C8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3450" y="1820826"/>
                <a:ext cx="3650955" cy="1159228"/>
              </a:xfrm>
              <a:prstGeom prst="rect">
                <a:avLst/>
              </a:prstGeom>
              <a:blipFill>
                <a:blip r:embed="rId4"/>
                <a:stretch>
                  <a:fillRect l="-7513" b="-1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43F6387-446D-7227-2DCD-4801D0F5DC6F}"/>
                  </a:ext>
                </a:extLst>
              </p:cNvPr>
              <p:cNvSpPr txBox="1"/>
              <p:nvPr/>
            </p:nvSpPr>
            <p:spPr>
              <a:xfrm>
                <a:off x="958038" y="3182458"/>
                <a:ext cx="3540642" cy="12022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c)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43F6387-446D-7227-2DCD-4801D0F5DC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8038" y="3182458"/>
                <a:ext cx="3540642" cy="1202252"/>
              </a:xfrm>
              <a:prstGeom prst="rect">
                <a:avLst/>
              </a:prstGeom>
              <a:blipFill>
                <a:blip r:embed="rId5"/>
                <a:stretch>
                  <a:fillRect l="-7745" b="-91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ECD8EC8-B14A-C521-4A8E-1098411B28A2}"/>
                  </a:ext>
                </a:extLst>
              </p:cNvPr>
              <p:cNvSpPr txBox="1"/>
              <p:nvPr/>
            </p:nvSpPr>
            <p:spPr>
              <a:xfrm>
                <a:off x="3293435" y="533221"/>
                <a:ext cx="6097772" cy="120597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/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=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+ </m:t>
                        </m:r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  <m:r>
                      <m:rPr>
                        <m:nor/>
                      </m:rPr>
                      <a:rPr kumimoji="0" lang="en-US" sz="4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=</m:t>
                    </m:r>
                    <m:r>
                      <m:rPr>
                        <m:nor/>
                      </m:rPr>
                      <a:rPr kumimoji="0" lang="en-US" sz="4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𝟔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  <m:r>
                      <m:rPr>
                        <m:nor/>
                      </m:rPr>
                      <a:rPr lang="en-US" sz="4800" dirty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4800" b="1" dirty="0">
                        <a:solidFill>
                          <a:srgbClr val="FF0000"/>
                        </a:solidFill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ECD8EC8-B14A-C521-4A8E-1098411B28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3435" y="533221"/>
                <a:ext cx="6097772" cy="1205971"/>
              </a:xfrm>
              <a:prstGeom prst="rect">
                <a:avLst/>
              </a:prstGeom>
              <a:blipFill>
                <a:blip r:embed="rId6"/>
                <a:stretch>
                  <a:fillRect l="-4496" b="-85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2B3AF81-A299-D211-9CAB-E6D192DE8827}"/>
                  </a:ext>
                </a:extLst>
              </p:cNvPr>
              <p:cNvSpPr txBox="1"/>
              <p:nvPr/>
            </p:nvSpPr>
            <p:spPr>
              <a:xfrm>
                <a:off x="3359003" y="1833051"/>
                <a:ext cx="6097772" cy="12022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=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+ </m:t>
                        </m:r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𝟏𝟓</m:t>
                        </m:r>
                      </m:den>
                    </m:f>
                    <m:r>
                      <m:rPr>
                        <m:nor/>
                      </m:rPr>
                      <a:rPr kumimoji="0" lang="en-US" sz="4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=</m:t>
                    </m:r>
                    <m:r>
                      <m:rPr>
                        <m:nor/>
                      </m:rPr>
                      <a:rPr kumimoji="0" lang="en-US" sz="4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𝟏𝟓</m:t>
                        </m:r>
                      </m:den>
                    </m:f>
                  </m:oMath>
                </a14:m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Cambria" panose="020405030504060302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4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=</m:t>
                    </m:r>
                    <m:r>
                      <m:rPr>
                        <m:nor/>
                      </m:rPr>
                      <a:rPr kumimoji="0" lang="en-US" sz="4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2B3AF81-A299-D211-9CAB-E6D192DE88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9003" y="1833051"/>
                <a:ext cx="6097772" cy="1202252"/>
              </a:xfrm>
              <a:prstGeom prst="rect">
                <a:avLst/>
              </a:prstGeom>
              <a:blipFill>
                <a:blip r:embed="rId7"/>
                <a:stretch>
                  <a:fillRect l="-4500" b="-91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2F7713F-23EC-9B33-B7AF-90832A1E46B2}"/>
                  </a:ext>
                </a:extLst>
              </p:cNvPr>
              <p:cNvSpPr txBox="1"/>
              <p:nvPr/>
            </p:nvSpPr>
            <p:spPr>
              <a:xfrm>
                <a:off x="3220116" y="3162785"/>
                <a:ext cx="6097772" cy="12057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/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=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+ </m:t>
                        </m:r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  <m:r>
                      <m:rPr>
                        <m:nor/>
                      </m:rPr>
                      <a:rPr kumimoji="0" lang="en-US" sz="4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=</m:t>
                    </m:r>
                    <m:r>
                      <m:rPr>
                        <m:nor/>
                      </m:rPr>
                      <a:rPr kumimoji="0" lang="en-US" sz="4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𝟏𝟐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Cambria" panose="020405030504060302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4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=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2F7713F-23EC-9B33-B7AF-90832A1E46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0116" y="3162785"/>
                <a:ext cx="6097772" cy="1205715"/>
              </a:xfrm>
              <a:prstGeom prst="rect">
                <a:avLst/>
              </a:prstGeom>
              <a:blipFill>
                <a:blip r:embed="rId8"/>
                <a:stretch>
                  <a:fillRect l="-4496" b="-85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8725BE0-0F42-B983-F21B-CFBF45657F48}"/>
                  </a:ext>
                </a:extLst>
              </p:cNvPr>
              <p:cNvSpPr txBox="1"/>
              <p:nvPr/>
            </p:nvSpPr>
            <p:spPr>
              <a:xfrm>
                <a:off x="977088" y="4515958"/>
                <a:ext cx="3540642" cy="11592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d)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𝟐𝟑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𝟏𝟎𝟎</m:t>
                        </m:r>
                      </m:den>
                    </m:f>
                  </m:oMath>
                </a14:m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𝟐𝟕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𝟏𝟎𝟎</m:t>
                        </m:r>
                      </m:den>
                    </m:f>
                  </m:oMath>
                </a14:m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8725BE0-0F42-B983-F21B-CFBF45657F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7088" y="4515958"/>
                <a:ext cx="3540642" cy="1159228"/>
              </a:xfrm>
              <a:prstGeom prst="rect">
                <a:avLst/>
              </a:prstGeom>
              <a:blipFill>
                <a:blip r:embed="rId9"/>
                <a:stretch>
                  <a:fillRect l="-7745" b="-1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3FB4434-05CB-FAD3-EAA0-8E894637FF20}"/>
                  </a:ext>
                </a:extLst>
              </p:cNvPr>
              <p:cNvSpPr txBox="1"/>
              <p:nvPr/>
            </p:nvSpPr>
            <p:spPr>
              <a:xfrm>
                <a:off x="4172616" y="4486760"/>
                <a:ext cx="6097772" cy="12057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/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=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𝟐𝟑</m:t>
                        </m:r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+ </m:t>
                        </m:r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𝟐𝟕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𝟏𝟎𝟎</m:t>
                        </m:r>
                      </m:den>
                    </m:f>
                    <m:r>
                      <m:rPr>
                        <m:nor/>
                      </m:rPr>
                      <a:rPr kumimoji="0" lang="en-US" sz="4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=</m:t>
                    </m:r>
                    <m:r>
                      <m:rPr>
                        <m:nor/>
                      </m:rPr>
                      <a:rPr kumimoji="0" lang="en-US" sz="4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𝟓𝟎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𝟏𝟎𝟎</m:t>
                        </m:r>
                      </m:den>
                    </m:f>
                  </m:oMath>
                </a14:m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Cambria" panose="020405030504060302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4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=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3FB4434-05CB-FAD3-EAA0-8E894637FF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2616" y="4486760"/>
                <a:ext cx="6097772" cy="1205715"/>
              </a:xfrm>
              <a:prstGeom prst="rect">
                <a:avLst/>
              </a:prstGeom>
              <a:blipFill>
                <a:blip r:embed="rId10"/>
                <a:stretch>
                  <a:fillRect l="-4496" b="-85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60157981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4334A6A7-2674-629C-0091-99730C4F68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D017948-A75F-4757-AADF-52B6B995E587}"/>
              </a:ext>
            </a:extLst>
          </p:cNvPr>
          <p:cNvSpPr/>
          <p:nvPr/>
        </p:nvSpPr>
        <p:spPr>
          <a:xfrm>
            <a:off x="361507" y="214256"/>
            <a:ext cx="11568223" cy="6388563"/>
          </a:xfrm>
          <a:prstGeom prst="roundRect">
            <a:avLst>
              <a:gd name="adj" fmla="val 15905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Nhóm 16">
            <a:extLst>
              <a:ext uri="{FF2B5EF4-FFF2-40B4-BE49-F238E27FC236}">
                <a16:creationId xmlns:a16="http://schemas.microsoft.com/office/drawing/2014/main" id="{45B93546-BEA9-8055-FA5A-CD8E6AE131E3}"/>
              </a:ext>
            </a:extLst>
          </p:cNvPr>
          <p:cNvGrpSpPr/>
          <p:nvPr/>
        </p:nvGrpSpPr>
        <p:grpSpPr>
          <a:xfrm>
            <a:off x="1365206" y="349449"/>
            <a:ext cx="11190959" cy="1015663"/>
            <a:chOff x="1687063" y="358088"/>
            <a:chExt cx="11190959" cy="1015663"/>
          </a:xfrm>
        </p:grpSpPr>
        <p:grpSp>
          <p:nvGrpSpPr>
            <p:cNvPr id="4" name="Nhóm 8">
              <a:extLst>
                <a:ext uri="{FF2B5EF4-FFF2-40B4-BE49-F238E27FC236}">
                  <a16:creationId xmlns:a16="http://schemas.microsoft.com/office/drawing/2014/main" id="{1EBF9AEA-993C-B3EC-5B5F-87DCD26529FD}"/>
                </a:ext>
              </a:extLst>
            </p:cNvPr>
            <p:cNvGrpSpPr/>
            <p:nvPr/>
          </p:nvGrpSpPr>
          <p:grpSpPr>
            <a:xfrm>
              <a:off x="1687063" y="358088"/>
              <a:ext cx="966896" cy="1015663"/>
              <a:chOff x="1923037" y="507150"/>
              <a:chExt cx="704966" cy="812003"/>
            </a:xfrm>
          </p:grpSpPr>
          <p:sp>
            <p:nvSpPr>
              <p:cNvPr id="6" name="Oval 22">
                <a:extLst>
                  <a:ext uri="{FF2B5EF4-FFF2-40B4-BE49-F238E27FC236}">
                    <a16:creationId xmlns:a16="http://schemas.microsoft.com/office/drawing/2014/main" id="{646E9AEE-6A06-F9C4-02FA-02722631DDC3}"/>
                  </a:ext>
                </a:extLst>
              </p:cNvPr>
              <p:cNvSpPr/>
              <p:nvPr/>
            </p:nvSpPr>
            <p:spPr>
              <a:xfrm>
                <a:off x="1923037" y="564434"/>
                <a:ext cx="704966" cy="701040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" name="TextBox 23">
                <a:extLst>
                  <a:ext uri="{FF2B5EF4-FFF2-40B4-BE49-F238E27FC236}">
                    <a16:creationId xmlns:a16="http://schemas.microsoft.com/office/drawing/2014/main" id="{D914DD4A-618F-4988-3AE6-31ACD8DFC261}"/>
                  </a:ext>
                </a:extLst>
              </p:cNvPr>
              <p:cNvSpPr txBox="1"/>
              <p:nvPr/>
            </p:nvSpPr>
            <p:spPr>
              <a:xfrm>
                <a:off x="1997245" y="507150"/>
                <a:ext cx="556552" cy="8120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3</a:t>
                </a:r>
                <a:endParaRPr kumimoji="0" lang="vi-VN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5" name="TextBox 16">
              <a:extLst>
                <a:ext uri="{FF2B5EF4-FFF2-40B4-BE49-F238E27FC236}">
                  <a16:creationId xmlns:a16="http://schemas.microsoft.com/office/drawing/2014/main" id="{6D9C0481-C16D-5F1A-AE91-7EFC3AC4582F}"/>
                </a:ext>
              </a:extLst>
            </p:cNvPr>
            <p:cNvSpPr txBox="1"/>
            <p:nvPr/>
          </p:nvSpPr>
          <p:spPr>
            <a:xfrm>
              <a:off x="2611591" y="560053"/>
              <a:ext cx="1026643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/>
              <a:r>
                <a:rPr lang="vi-VN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Chọn cách tính đúng</a:t>
              </a:r>
              <a:endParaRPr kumimoji="0" lang="vi-VN" sz="3600" b="1" i="0" u="none" strike="noStrike" kern="1200" cap="none" spc="0" normalizeH="0" baseline="0" noProof="0" dirty="0">
                <a:ln>
                  <a:solidFill>
                    <a:srgbClr val="70AD47">
                      <a:lumMod val="50000"/>
                    </a:srgb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432D56A0-6254-C05D-0CAD-11AEBB7C55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750" y="2142724"/>
            <a:ext cx="11106150" cy="1119948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E80EF123-14EA-AF41-06DC-C914C1A07DC8}"/>
              </a:ext>
            </a:extLst>
          </p:cNvPr>
          <p:cNvSpPr/>
          <p:nvPr/>
        </p:nvSpPr>
        <p:spPr>
          <a:xfrm>
            <a:off x="7315200" y="2495550"/>
            <a:ext cx="647700" cy="51435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3950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4334A6A7-2674-629C-0091-99730C4F68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D017948-A75F-4757-AADF-52B6B995E587}"/>
              </a:ext>
            </a:extLst>
          </p:cNvPr>
          <p:cNvSpPr/>
          <p:nvPr/>
        </p:nvSpPr>
        <p:spPr>
          <a:xfrm>
            <a:off x="361507" y="214256"/>
            <a:ext cx="11568223" cy="6388563"/>
          </a:xfrm>
          <a:prstGeom prst="roundRect">
            <a:avLst>
              <a:gd name="adj" fmla="val 15905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Nhóm 16">
            <a:extLst>
              <a:ext uri="{FF2B5EF4-FFF2-40B4-BE49-F238E27FC236}">
                <a16:creationId xmlns:a16="http://schemas.microsoft.com/office/drawing/2014/main" id="{45B93546-BEA9-8055-FA5A-CD8E6AE131E3}"/>
              </a:ext>
            </a:extLst>
          </p:cNvPr>
          <p:cNvGrpSpPr/>
          <p:nvPr/>
        </p:nvGrpSpPr>
        <p:grpSpPr>
          <a:xfrm>
            <a:off x="250781" y="187524"/>
            <a:ext cx="11190959" cy="2236561"/>
            <a:chOff x="1687063" y="358088"/>
            <a:chExt cx="11190959" cy="2236561"/>
          </a:xfrm>
        </p:grpSpPr>
        <p:grpSp>
          <p:nvGrpSpPr>
            <p:cNvPr id="4" name="Nhóm 8">
              <a:extLst>
                <a:ext uri="{FF2B5EF4-FFF2-40B4-BE49-F238E27FC236}">
                  <a16:creationId xmlns:a16="http://schemas.microsoft.com/office/drawing/2014/main" id="{1EBF9AEA-993C-B3EC-5B5F-87DCD26529FD}"/>
                </a:ext>
              </a:extLst>
            </p:cNvPr>
            <p:cNvGrpSpPr/>
            <p:nvPr/>
          </p:nvGrpSpPr>
          <p:grpSpPr>
            <a:xfrm>
              <a:off x="1687063" y="358088"/>
              <a:ext cx="966896" cy="1015663"/>
              <a:chOff x="1923037" y="507150"/>
              <a:chExt cx="704966" cy="812003"/>
            </a:xfrm>
          </p:grpSpPr>
          <p:sp>
            <p:nvSpPr>
              <p:cNvPr id="6" name="Oval 22">
                <a:extLst>
                  <a:ext uri="{FF2B5EF4-FFF2-40B4-BE49-F238E27FC236}">
                    <a16:creationId xmlns:a16="http://schemas.microsoft.com/office/drawing/2014/main" id="{646E9AEE-6A06-F9C4-02FA-02722631DDC3}"/>
                  </a:ext>
                </a:extLst>
              </p:cNvPr>
              <p:cNvSpPr/>
              <p:nvPr/>
            </p:nvSpPr>
            <p:spPr>
              <a:xfrm>
                <a:off x="1923037" y="564434"/>
                <a:ext cx="704966" cy="701040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" name="TextBox 23">
                <a:extLst>
                  <a:ext uri="{FF2B5EF4-FFF2-40B4-BE49-F238E27FC236}">
                    <a16:creationId xmlns:a16="http://schemas.microsoft.com/office/drawing/2014/main" id="{D914DD4A-618F-4988-3AE6-31ACD8DFC261}"/>
                  </a:ext>
                </a:extLst>
              </p:cNvPr>
              <p:cNvSpPr txBox="1"/>
              <p:nvPr/>
            </p:nvSpPr>
            <p:spPr>
              <a:xfrm>
                <a:off x="1997245" y="507150"/>
                <a:ext cx="556552" cy="8120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4</a:t>
                </a:r>
                <a:endParaRPr kumimoji="0" lang="vi-VN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16">
                  <a:extLst>
                    <a:ext uri="{FF2B5EF4-FFF2-40B4-BE49-F238E27FC236}">
                      <a16:creationId xmlns:a16="http://schemas.microsoft.com/office/drawing/2014/main" id="{6D9C0481-C16D-5F1A-AE91-7EFC3AC4582F}"/>
                    </a:ext>
                  </a:extLst>
                </p:cNvPr>
                <p:cNvSpPr txBox="1"/>
                <p:nvPr/>
              </p:nvSpPr>
              <p:spPr>
                <a:xfrm>
                  <a:off x="2611591" y="560053"/>
                  <a:ext cx="10266431" cy="203459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lvl="0" algn="just"/>
                  <a:r>
                    <a:rPr kumimoji="0" lang="vi-VN" sz="2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Một đội công nhân sửa một đoạn đường, ngày thứ nhất sửa được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𝟕</m:t>
                          </m:r>
                        </m:den>
                      </m:f>
                    </m:oMath>
                  </a14:m>
                  <a:r>
                    <a:rPr kumimoji="0" lang="vi-VN" sz="2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đoạn đường, ngày thứ hai sửa được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8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8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28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𝟕</m:t>
                          </m:r>
                        </m:den>
                      </m:f>
                    </m:oMath>
                  </a14:m>
                  <a:r>
                    <a:rPr kumimoji="0" lang="vi-VN" sz="2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đoạn đường. Hỏi cả hai ngày đội công nhân sửa được bao nhiêu phân đoạn được đó?</a:t>
                  </a:r>
                  <a:endParaRPr kumimoji="0" lang="vi-VN" sz="2800" b="1" i="0" u="none" strike="noStrike" kern="1200" cap="none" spc="0" normalizeH="0" baseline="0" noProof="0" dirty="0">
                    <a:ln>
                      <a:solidFill>
                        <a:srgbClr val="70AD47">
                          <a:lumMod val="50000"/>
                        </a:srgbClr>
                      </a:solidFill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5" name="TextBox 16">
                  <a:extLst>
                    <a:ext uri="{FF2B5EF4-FFF2-40B4-BE49-F238E27FC236}">
                      <a16:creationId xmlns:a16="http://schemas.microsoft.com/office/drawing/2014/main" id="{6D9C0481-C16D-5F1A-AE91-7EFC3AC4582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11591" y="560053"/>
                  <a:ext cx="10266431" cy="2034596"/>
                </a:xfrm>
                <a:prstGeom prst="rect">
                  <a:avLst/>
                </a:prstGeom>
                <a:blipFill>
                  <a:blip r:embed="rId3"/>
                  <a:stretch>
                    <a:fillRect l="-1247" t="-3293" r="-1188" b="-598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C131D10B-6BCF-9335-E702-B228A13012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4611" y="2000250"/>
            <a:ext cx="6581126" cy="214788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C57ACB4-01F6-FC28-8E18-AC16D8B85A9B}"/>
                  </a:ext>
                </a:extLst>
              </p:cNvPr>
              <p:cNvSpPr txBox="1"/>
              <p:nvPr/>
            </p:nvSpPr>
            <p:spPr>
              <a:xfrm>
                <a:off x="1685925" y="4242412"/>
                <a:ext cx="9305925" cy="22420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2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Bài giải: </a:t>
                </a:r>
                <a:endParaRPr lang="en-US" sz="24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2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Cả hai ngày đội công nhân sửa được số phần đoạn đường là:</a:t>
                </a:r>
                <a:endParaRPr lang="en-US" sz="24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2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   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2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nl-NL" sz="2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𝟕</m:t>
                        </m:r>
                      </m:den>
                    </m:f>
                    <m:r>
                      <a:rPr lang="nl-NL" sz="2400" b="1" i="1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+ </m:t>
                    </m:r>
                    <m:f>
                      <m:fPr>
                        <m:ctrlPr>
                          <a:rPr lang="en-US" sz="24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2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nl-NL" sz="2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𝟕</m:t>
                        </m:r>
                      </m:den>
                    </m:f>
                    <m:r>
                      <a:rPr lang="nl-NL" sz="2400" b="1" i="1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 </m:t>
                    </m:r>
                    <m:f>
                      <m:fPr>
                        <m:ctrlPr>
                          <a:rPr lang="en-US" sz="24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2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nl-NL" sz="2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nl-NL" sz="2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 (đoạn đường)</a:t>
                </a:r>
                <a:endParaRPr lang="en-US" sz="24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marR="0" algn="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2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          Đáp số: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2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nl-NL" sz="2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nl-NL" sz="2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đoạn đường</a:t>
                </a:r>
                <a:endParaRPr lang="en-US" sz="24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C57ACB4-01F6-FC28-8E18-AC16D8B85A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5925" y="4242412"/>
                <a:ext cx="9305925" cy="2242089"/>
              </a:xfrm>
              <a:prstGeom prst="rect">
                <a:avLst/>
              </a:prstGeom>
              <a:blipFill>
                <a:blip r:embed="rId5"/>
                <a:stretch>
                  <a:fillRect t="-815" r="-983" b="-13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746728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C7C20F-DA6F-93EA-2758-3FEF3A2AEC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684819" cy="70473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5E0E901-0767-56AB-9391-FFE382B90B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7280" y="2217429"/>
            <a:ext cx="5031113" cy="5031113"/>
          </a:xfrm>
          <a:prstGeom prst="rect">
            <a:avLst/>
          </a:prstGeom>
        </p:spPr>
      </p:pic>
      <p:sp>
        <p:nvSpPr>
          <p:cNvPr id="5" name="文本框 7"/>
          <p:cNvSpPr txBox="1"/>
          <p:nvPr/>
        </p:nvSpPr>
        <p:spPr>
          <a:xfrm>
            <a:off x="3210104" y="1588135"/>
            <a:ext cx="7874424" cy="156980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9600" b="1" spc="-300" noProof="1" smtClean="0">
                <a:gradFill>
                  <a:gsLst>
                    <a:gs pos="34000">
                      <a:srgbClr val="EB8242"/>
                    </a:gs>
                    <a:gs pos="55000">
                      <a:srgbClr val="DA2D2D"/>
                    </a:gs>
                    <a:gs pos="9000">
                      <a:srgbClr val="F6DA63"/>
                    </a:gs>
                    <a:gs pos="87000">
                      <a:srgbClr val="9D0B0B"/>
                    </a:gs>
                  </a:gsLst>
                  <a:lin ang="5400000" scaled="1"/>
                </a:gradFill>
                <a:effectLst>
                  <a:outerShdw blurRad="50800" dist="76200" dir="2700000" algn="tl">
                    <a:prstClr val="black"/>
                  </a:outerShdw>
                </a:effectLst>
                <a:latin typeface="Calibri" panose="020F0502020204030204" pitchFamily="34" charset="0"/>
                <a:ea typeface="字魂179号-正酷波波体" charset="-122"/>
                <a:cs typeface="Calibri" panose="020F0502020204030204" pitchFamily="34" charset="0"/>
                <a:sym typeface="+mn-lt"/>
              </a:rPr>
              <a:t>VẬN DỤNG</a:t>
            </a:r>
            <a:endParaRPr kumimoji="0" lang="en-US" altLang="zh-CN" sz="9600" b="1" i="0" u="none" strike="noStrike" kern="1200" cap="none" spc="-300" normalizeH="0" baseline="0" noProof="1">
              <a:ln>
                <a:noFill/>
              </a:ln>
              <a:gradFill>
                <a:gsLst>
                  <a:gs pos="34000">
                    <a:srgbClr val="EB8242"/>
                  </a:gs>
                  <a:gs pos="55000">
                    <a:srgbClr val="DA2D2D"/>
                  </a:gs>
                  <a:gs pos="9000">
                    <a:srgbClr val="F6DA63"/>
                  </a:gs>
                  <a:gs pos="87000">
                    <a:srgbClr val="9D0B0B"/>
                  </a:gs>
                </a:gsLst>
                <a:lin ang="5400000" scaled="1"/>
              </a:gradFill>
              <a:effectLst>
                <a:outerShdw blurRad="50800" dist="76200" dir="2700000" algn="tl">
                  <a:prstClr val="black"/>
                </a:outerShdw>
              </a:effectLst>
              <a:uLnTx/>
              <a:uFillTx/>
              <a:latin typeface="Calibri" panose="020F0502020204030204" pitchFamily="34" charset="0"/>
              <a:ea typeface="字魂179号-正酷波波体" charset="-122"/>
              <a:cs typeface="Calibri" panose="020F050202020403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1079272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3">
                <a:lumMod val="75000"/>
              </a:schemeClr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cartoon of a child holding a book&#10;&#10;Description automatically generated">
            <a:extLst>
              <a:ext uri="{FF2B5EF4-FFF2-40B4-BE49-F238E27FC236}">
                <a16:creationId xmlns:a16="http://schemas.microsoft.com/office/drawing/2014/main" id="{0409FB88-B514-10A2-419A-864E8F6257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868" y="2189205"/>
            <a:ext cx="3415890" cy="4317104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E88E3F4-420A-FEF3-C4A0-750188810840}"/>
              </a:ext>
            </a:extLst>
          </p:cNvPr>
          <p:cNvSpPr/>
          <p:nvPr/>
        </p:nvSpPr>
        <p:spPr>
          <a:xfrm>
            <a:off x="3261458" y="1171575"/>
            <a:ext cx="8092342" cy="1600200"/>
          </a:xfrm>
          <a:prstGeom prst="roundRect">
            <a:avLst/>
          </a:prstGeom>
          <a:solidFill>
            <a:srgbClr val="FFC000"/>
          </a:solidFill>
          <a:ln w="5715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Lấy ba ví dụ về cộng hai phân số có cùng mẫu số, rồi tính kết quả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4681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ết quả hình ảnh cho hình nền powerpoint đẹ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1752600" y="2057401"/>
            <a:ext cx="969671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Chúc</a:t>
            </a:r>
            <a:r>
              <a:rPr kumimoji="0" lang="en-US" alt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chăm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ngoan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giỏi</a:t>
            </a:r>
            <a:endParaRPr kumimoji="0" lang="en-US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2385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2B34711-A326-2CB4-CD92-998616DB8A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8650" y="-1054100"/>
            <a:ext cx="13449300" cy="8966200"/>
          </a:xfrm>
          <a:prstGeom prst="rect">
            <a:avLst/>
          </a:prstGeom>
        </p:spPr>
      </p:pic>
      <p:sp>
        <p:nvSpPr>
          <p:cNvPr id="8" name="Cloud 7">
            <a:extLst>
              <a:ext uri="{FF2B5EF4-FFF2-40B4-BE49-F238E27FC236}">
                <a16:creationId xmlns:a16="http://schemas.microsoft.com/office/drawing/2014/main" id="{8AD03541-5982-07E6-846A-2EC1D98E12E2}"/>
              </a:ext>
            </a:extLst>
          </p:cNvPr>
          <p:cNvSpPr/>
          <p:nvPr/>
        </p:nvSpPr>
        <p:spPr>
          <a:xfrm>
            <a:off x="1651000" y="3367743"/>
            <a:ext cx="9880600" cy="4343400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085671C-7995-1C7A-77BE-EA4B948D33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8384" y="2619637"/>
            <a:ext cx="10333616" cy="5212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3117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  <p:grpSp>
        <p:nvGrpSpPr>
          <p:cNvPr id="2" name="组合 41">
            <a:extLst>
              <a:ext uri="{FF2B5EF4-FFF2-40B4-BE49-F238E27FC236}">
                <a16:creationId xmlns:a16="http://schemas.microsoft.com/office/drawing/2014/main" id="{037649D0-B5FB-2ABE-5CB6-DBB30F9A5C0A}"/>
              </a:ext>
            </a:extLst>
          </p:cNvPr>
          <p:cNvGrpSpPr/>
          <p:nvPr/>
        </p:nvGrpSpPr>
        <p:grpSpPr>
          <a:xfrm>
            <a:off x="1009346" y="0"/>
            <a:ext cx="11713210" cy="7149465"/>
            <a:chOff x="833" y="675"/>
            <a:chExt cx="18446" cy="11259"/>
          </a:xfrm>
        </p:grpSpPr>
        <p:pic>
          <p:nvPicPr>
            <p:cNvPr id="3" name="图片 6" descr="D:\资料\双麻花辫女孩.png双麻花辫女孩">
              <a:extLst>
                <a:ext uri="{FF2B5EF4-FFF2-40B4-BE49-F238E27FC236}">
                  <a16:creationId xmlns:a16="http://schemas.microsoft.com/office/drawing/2014/main" id="{0B78A27C-96D8-AB52-DCB2-E505CF89E086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4"/>
            <a:srcRect/>
            <a:stretch>
              <a:fillRect/>
            </a:stretch>
          </p:blipFill>
          <p:spPr>
            <a:xfrm rot="20700000">
              <a:off x="12407" y="4379"/>
              <a:ext cx="6872" cy="6872"/>
            </a:xfrm>
            <a:prstGeom prst="rect">
              <a:avLst/>
            </a:prstGeom>
          </p:spPr>
        </p:pic>
        <p:pic>
          <p:nvPicPr>
            <p:cNvPr id="4" name="图片 75" descr="书本">
              <a:extLst>
                <a:ext uri="{FF2B5EF4-FFF2-40B4-BE49-F238E27FC236}">
                  <a16:creationId xmlns:a16="http://schemas.microsoft.com/office/drawing/2014/main" id="{148AED7E-4B20-AFF9-738D-D1E10A87A2F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33" y="675"/>
              <a:ext cx="3055" cy="3055"/>
            </a:xfrm>
            <a:prstGeom prst="rect">
              <a:avLst/>
            </a:prstGeom>
          </p:spPr>
        </p:pic>
        <p:pic>
          <p:nvPicPr>
            <p:cNvPr id="5" name="图片 39" descr="纸张">
              <a:extLst>
                <a:ext uri="{FF2B5EF4-FFF2-40B4-BE49-F238E27FC236}">
                  <a16:creationId xmlns:a16="http://schemas.microsoft.com/office/drawing/2014/main" id="{0FA072A7-ECCE-5090-6DB6-BCDC720ED1B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355" y="7395"/>
              <a:ext cx="3672" cy="3672"/>
            </a:xfrm>
            <a:prstGeom prst="rect">
              <a:avLst/>
            </a:prstGeom>
          </p:spPr>
        </p:pic>
        <p:pic>
          <p:nvPicPr>
            <p:cNvPr id="6" name="图片 40" descr="草莓">
              <a:extLst>
                <a:ext uri="{FF2B5EF4-FFF2-40B4-BE49-F238E27FC236}">
                  <a16:creationId xmlns:a16="http://schemas.microsoft.com/office/drawing/2014/main" id="{0F3E698E-EEB0-E11E-DE0A-7FB6427FFCF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291" y="9236"/>
              <a:ext cx="2698" cy="2698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5B51AD1A-D1B0-9A03-879F-CBE60535D41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93538" y="1682738"/>
            <a:ext cx="9528874" cy="3206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650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51D277-1533-CD1D-6AC6-54E13FA74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Coiny" panose="02000903060500060000" pitchFamily="2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8A68F6D-6B3E-22B5-EF30-B7C77108E0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280490" cy="6907776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51C082E-9A88-CDB8-048E-A5A484BCB7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2694" y="390832"/>
            <a:ext cx="6828112" cy="169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6518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ree, palm, plant, resort&#10;&#10;Description automatically generated">
            <a:extLst>
              <a:ext uri="{FF2B5EF4-FFF2-40B4-BE49-F238E27FC236}">
                <a16:creationId xmlns:a16="http://schemas.microsoft.com/office/drawing/2014/main" id="{CAC90E18-9953-C775-EA49-5A3E69E314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00" b="306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7" name="Picture 6" descr="A picture containing mollusk&#10;&#10;Description automatically generated">
            <a:extLst>
              <a:ext uri="{FF2B5EF4-FFF2-40B4-BE49-F238E27FC236}">
                <a16:creationId xmlns:a16="http://schemas.microsoft.com/office/drawing/2014/main" id="{2F033444-05DE-8589-7DBF-E2D659E81C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2" t="25742" r="74284" b="23905"/>
          <a:stretch/>
        </p:blipFill>
        <p:spPr>
          <a:xfrm>
            <a:off x="6849490" y="2769005"/>
            <a:ext cx="2483623" cy="3404024"/>
          </a:xfrm>
          <a:prstGeom prst="rect">
            <a:avLst/>
          </a:prstGeom>
        </p:spPr>
      </p:pic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F92C5218-F3BA-641C-81A9-53C46CB3CBA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627" b="95958" l="2018" r="97758">
                        <a14:foregroundMark x1="5093" y1="83064" x2="5093" y2="83064"/>
                        <a14:foregroundMark x1="34465" y1="90420" x2="34465" y2="90420"/>
                        <a14:foregroundMark x1="2018" y1="83872" x2="2018" y2="83872"/>
                        <a14:foregroundMark x1="14350" y1="95958" x2="14350" y2="95958"/>
                        <a14:foregroundMark x1="94363" y1="12652" x2="94363" y2="12652"/>
                        <a14:foregroundMark x1="89398" y1="6103" x2="89398" y2="6103"/>
                        <a14:foregroundMark x1="97758" y1="15562" x2="97758" y2="15562"/>
                        <a14:foregroundMark x1="88405" y1="2627" x2="88405" y2="2627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1012">
            <a:off x="1161199" y="2228543"/>
            <a:ext cx="5658809" cy="4484947"/>
          </a:xfrm>
          <a:prstGeom prst="rect">
            <a:avLst/>
          </a:prstGeom>
        </p:spPr>
      </p:pic>
      <p:pic>
        <p:nvPicPr>
          <p:cNvPr id="1026" name="Picture 2" descr="100+ Sự Nhầm Lẫn &amp; ảnh Nhầm Lẫn miễn phí">
            <a:extLst>
              <a:ext uri="{FF2B5EF4-FFF2-40B4-BE49-F238E27FC236}">
                <a16:creationId xmlns:a16="http://schemas.microsoft.com/office/drawing/2014/main" id="{7D6EE1E6-5A38-849C-F2AA-9092B7A8DB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0958">
            <a:off x="8685978" y="2950224"/>
            <a:ext cx="373583" cy="554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8A614EE-BCBC-2F24-24E0-0EE2196E23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42343" y="-145289"/>
            <a:ext cx="3840813" cy="29385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8362A41-03EF-A2C7-C901-AD8E4A9577C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1731" y="1991819"/>
            <a:ext cx="8888738" cy="112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263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2" presetClass="emph" presetSubtype="0" fill="hold" nodeType="withEffect">
                                  <p:stCondLst>
                                    <p:cond delay="390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fill="hold" nodeType="withEffect">
                                  <p:stCondLst>
                                    <p:cond delay="390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210E4036-645F-0463-8A98-B26353CF23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1" r="2676" b="6235"/>
          <a:stretch/>
        </p:blipFill>
        <p:spPr>
          <a:xfrm>
            <a:off x="0" y="0"/>
            <a:ext cx="12204642" cy="6858000"/>
          </a:xfrm>
          <a:prstGeom prst="rect">
            <a:avLst/>
          </a:prstGeom>
          <a:effectLst>
            <a:outerShdw blurRad="50800" dist="50800" dir="5400000" sx="1000" sy="1000" algn="ctr" rotWithShape="0">
              <a:srgbClr val="000000">
                <a:alpha val="43137"/>
              </a:srgbClr>
            </a:outerShdw>
          </a:effec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1E3E545-FDC3-7DD0-D1B7-3DB863B5277E}"/>
              </a:ext>
            </a:extLst>
          </p:cNvPr>
          <p:cNvSpPr/>
          <p:nvPr/>
        </p:nvSpPr>
        <p:spPr>
          <a:xfrm>
            <a:off x="1083468" y="724614"/>
            <a:ext cx="10025063" cy="5371386"/>
          </a:xfrm>
          <a:prstGeom prst="roundRect">
            <a:avLst/>
          </a:prstGeom>
          <a:solidFill>
            <a:srgbClr val="FFFFFF">
              <a:alpha val="89804"/>
            </a:srgbClr>
          </a:solidFill>
          <a:ln w="38100">
            <a:solidFill>
              <a:srgbClr val="00206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Flowchart: Terminator 4">
            <a:extLst>
              <a:ext uri="{FF2B5EF4-FFF2-40B4-BE49-F238E27FC236}">
                <a16:creationId xmlns:a16="http://schemas.microsoft.com/office/drawing/2014/main" id="{17E22D25-07EE-60F5-47CD-45D74FDD182C}"/>
              </a:ext>
            </a:extLst>
          </p:cNvPr>
          <p:cNvSpPr/>
          <p:nvPr/>
        </p:nvSpPr>
        <p:spPr>
          <a:xfrm>
            <a:off x="4326731" y="108227"/>
            <a:ext cx="3538538" cy="1232774"/>
          </a:xfrm>
          <a:prstGeom prst="flowChartTerminator">
            <a:avLst/>
          </a:prstGeom>
          <a:solidFill>
            <a:srgbClr val="B0EAE2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perspectiveBelow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Luật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chơi</a:t>
            </a:r>
            <a:endParaRPr kumimoji="0" lang="vi-VN" sz="6000" b="1" i="0" u="none" strike="noStrike" kern="1200" cap="none" spc="0" normalizeH="0" baseline="0" noProof="0" dirty="0">
              <a:ln w="22225">
                <a:solidFill>
                  <a:srgbClr val="ED7D31">
                    <a:lumMod val="50000"/>
                  </a:srgbClr>
                </a:solidFill>
                <a:prstDash val="solid"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DB9E8BD-64F1-FC0C-3E92-56EB97CE08BE}"/>
              </a:ext>
            </a:extLst>
          </p:cNvPr>
          <p:cNvGrpSpPr/>
          <p:nvPr/>
        </p:nvGrpSpPr>
        <p:grpSpPr>
          <a:xfrm>
            <a:off x="1638300" y="1530458"/>
            <a:ext cx="9048750" cy="3170099"/>
            <a:chOff x="1638300" y="1530458"/>
            <a:chExt cx="9048750" cy="3170099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F1FC62F-8D39-12E2-CAD5-09ADF79104E3}"/>
                </a:ext>
              </a:extLst>
            </p:cNvPr>
            <p:cNvSpPr txBox="1"/>
            <p:nvPr/>
          </p:nvSpPr>
          <p:spPr>
            <a:xfrm>
              <a:off x="1638300" y="1530458"/>
              <a:ext cx="9048750" cy="31700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 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Khủng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long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mẹ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đang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tìm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con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của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mình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Để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giúp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khủng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long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mẹ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tìm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thấy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con,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em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hãy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trả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lời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3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câu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hỏi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tương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ứng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với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3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quả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trứng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    .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Trả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lời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đúng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khủng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long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mẹ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sẽ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tìm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thấy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khủng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long con.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6" name="Picture 5" descr="A picture containing mollusk&#10;&#10;Description automatically generated">
              <a:extLst>
                <a:ext uri="{FF2B5EF4-FFF2-40B4-BE49-F238E27FC236}">
                  <a16:creationId xmlns:a16="http://schemas.microsoft.com/office/drawing/2014/main" id="{CB29E998-BBD0-C0B5-497F-44DB73A614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02" t="25742" r="74284" b="23905"/>
            <a:stretch/>
          </p:blipFill>
          <p:spPr>
            <a:xfrm>
              <a:off x="4216321" y="3327051"/>
              <a:ext cx="574754" cy="7877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59528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ree, plant, resort, colorful&#10;&#10;Description automatically generated">
            <a:extLst>
              <a:ext uri="{FF2B5EF4-FFF2-40B4-BE49-F238E27FC236}">
                <a16:creationId xmlns:a16="http://schemas.microsoft.com/office/drawing/2014/main" id="{57A14AAE-F26B-DC06-6C8F-29A727CF1A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6" t="9586" b="135"/>
          <a:stretch/>
        </p:blipFill>
        <p:spPr>
          <a:xfrm>
            <a:off x="-1" y="0"/>
            <a:ext cx="12223819" cy="6858000"/>
          </a:xfrm>
          <a:prstGeom prst="rect">
            <a:avLst/>
          </a:prstGeom>
        </p:spPr>
      </p:pic>
      <p:pic>
        <p:nvPicPr>
          <p:cNvPr id="4" name="Picture 3" descr="A picture containing mollusk&#10;&#10;Description automatically generated">
            <a:hlinkClick r:id="rId4" action="ppaction://hlinksldjump"/>
            <a:extLst>
              <a:ext uri="{FF2B5EF4-FFF2-40B4-BE49-F238E27FC236}">
                <a16:creationId xmlns:a16="http://schemas.microsoft.com/office/drawing/2014/main" id="{6149FA42-F950-6AAF-FB46-34155E42706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2" t="25742" r="74284" b="23905"/>
          <a:stretch/>
        </p:blipFill>
        <p:spPr>
          <a:xfrm>
            <a:off x="4528118" y="4718558"/>
            <a:ext cx="1551906" cy="2127023"/>
          </a:xfrm>
          <a:prstGeom prst="rect">
            <a:avLst/>
          </a:prstGeom>
        </p:spPr>
      </p:pic>
      <p:pic>
        <p:nvPicPr>
          <p:cNvPr id="6" name="Picture 5" descr="A picture containing mollusk&#10;&#10;Description automatically generated">
            <a:hlinkClick r:id="rId6" action="ppaction://hlinksldjump"/>
            <a:extLst>
              <a:ext uri="{FF2B5EF4-FFF2-40B4-BE49-F238E27FC236}">
                <a16:creationId xmlns:a16="http://schemas.microsoft.com/office/drawing/2014/main" id="{0806AD43-FE75-0120-643D-286C1E2D336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2" t="25742" r="74284" b="23905"/>
          <a:stretch/>
        </p:blipFill>
        <p:spPr>
          <a:xfrm>
            <a:off x="6939703" y="4291100"/>
            <a:ext cx="1494789" cy="2048739"/>
          </a:xfrm>
          <a:prstGeom prst="rect">
            <a:avLst/>
          </a:prstGeom>
        </p:spPr>
      </p:pic>
      <p:pic>
        <p:nvPicPr>
          <p:cNvPr id="7" name="Picture 6" descr="A picture containing mollusk&#10;&#10;Description automatically generated">
            <a:hlinkClick r:id="rId7" action="ppaction://hlinksldjump"/>
            <a:extLst>
              <a:ext uri="{FF2B5EF4-FFF2-40B4-BE49-F238E27FC236}">
                <a16:creationId xmlns:a16="http://schemas.microsoft.com/office/drawing/2014/main" id="{798EDA50-3171-A1B4-CD40-63A5FBAAC6A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2" t="25742" r="74284" b="23905"/>
          <a:stretch/>
        </p:blipFill>
        <p:spPr>
          <a:xfrm>
            <a:off x="9458623" y="4757699"/>
            <a:ext cx="1551906" cy="2127022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E5ECA665-79A8-6EBF-934C-C23D60AF221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627" b="95958" l="2018" r="97758">
                        <a14:foregroundMark x1="5093" y1="83064" x2="5093" y2="83064"/>
                        <a14:foregroundMark x1="34465" y1="90420" x2="34465" y2="90420"/>
                        <a14:foregroundMark x1="2018" y1="83872" x2="2018" y2="83872"/>
                        <a14:foregroundMark x1="14350" y1="95958" x2="14350" y2="95958"/>
                        <a14:foregroundMark x1="94363" y1="12652" x2="94363" y2="12652"/>
                        <a14:foregroundMark x1="89398" y1="6103" x2="89398" y2="6103"/>
                        <a14:foregroundMark x1="97758" y1="15562" x2="97758" y2="15562"/>
                        <a14:foregroundMark x1="88405" y1="2627" x2="88405" y2="2627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1012">
            <a:off x="-150659" y="2980077"/>
            <a:ext cx="4647219" cy="3683201"/>
          </a:xfrm>
          <a:prstGeom prst="rect">
            <a:avLst/>
          </a:prstGeom>
        </p:spPr>
      </p:pic>
      <p:pic>
        <p:nvPicPr>
          <p:cNvPr id="5" name="Picture 4" descr="A group of cupcakes with a frog on top&#10;&#10;Description automatically generated with medium confidence">
            <a:extLst>
              <a:ext uri="{FF2B5EF4-FFF2-40B4-BE49-F238E27FC236}">
                <a16:creationId xmlns:a16="http://schemas.microsoft.com/office/drawing/2014/main" id="{FCCC9326-71EA-B0BF-EFCE-04FCF1C6ED8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6660" b="69875" l="46908" r="67793">
                        <a14:foregroundMark x1="57184" y1="19288" x2="57184" y2="19288"/>
                        <a14:foregroundMark x1="55637" y1="25960" x2="55637" y2="25960"/>
                        <a14:foregroundMark x1="46979" y1="48888" x2="46979" y2="48888"/>
                        <a14:foregroundMark x1="58492" y1="16660" x2="58492" y2="16660"/>
                        <a14:foregroundMark x1="54567" y1="24586" x2="55971" y2="31258"/>
                        <a14:foregroundMark x1="56304" y1="68742" x2="56304" y2="68742"/>
                        <a14:foregroundMark x1="56446" y1="26526" x2="56446" y2="26526"/>
                        <a14:foregroundMark x1="55637" y1="24019" x2="57350" y2="30853"/>
                        <a14:foregroundMark x1="57350" y1="30853" x2="57350" y2="30853"/>
                        <a14:foregroundMark x1="54258" y1="26526" x2="54900" y2="30691"/>
                        <a14:foregroundMark x1="52617" y1="69592" x2="52617" y2="69592"/>
                        <a14:foregroundMark x1="67816" y1="43753" x2="67816" y2="43753"/>
                        <a14:foregroundMark x1="57921" y1="69875" x2="57921" y2="69875"/>
                        <a14:foregroundMark x1="65937" y1="48322" x2="65937" y2="48322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951" t="14234" r="29937" b="26743"/>
          <a:stretch/>
        </p:blipFill>
        <p:spPr>
          <a:xfrm>
            <a:off x="4348409" y="4291100"/>
            <a:ext cx="1747591" cy="2416719"/>
          </a:xfrm>
          <a:prstGeom prst="rect">
            <a:avLst/>
          </a:prstGeom>
        </p:spPr>
      </p:pic>
      <p:pic>
        <p:nvPicPr>
          <p:cNvPr id="9" name="Picture 8" descr="A group of cupcakes with a frog on top&#10;&#10;Description automatically generated with medium confidence">
            <a:extLst>
              <a:ext uri="{FF2B5EF4-FFF2-40B4-BE49-F238E27FC236}">
                <a16:creationId xmlns:a16="http://schemas.microsoft.com/office/drawing/2014/main" id="{979BCA02-56A7-DFEC-4FFD-A9D9C13F275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6660" b="69875" l="46908" r="67793">
                        <a14:foregroundMark x1="57184" y1="19288" x2="57184" y2="19288"/>
                        <a14:foregroundMark x1="55637" y1="25960" x2="55637" y2="25960"/>
                        <a14:foregroundMark x1="46979" y1="48888" x2="46979" y2="48888"/>
                        <a14:foregroundMark x1="58492" y1="16660" x2="58492" y2="16660"/>
                        <a14:foregroundMark x1="54567" y1="24586" x2="55971" y2="31258"/>
                        <a14:foregroundMark x1="56304" y1="68742" x2="56304" y2="68742"/>
                        <a14:foregroundMark x1="56446" y1="26526" x2="56446" y2="26526"/>
                        <a14:foregroundMark x1="55637" y1="24019" x2="57350" y2="30853"/>
                        <a14:foregroundMark x1="57350" y1="30853" x2="57350" y2="30853"/>
                        <a14:foregroundMark x1="54258" y1="26526" x2="54900" y2="30691"/>
                        <a14:foregroundMark x1="52617" y1="69592" x2="52617" y2="69592"/>
                        <a14:foregroundMark x1="67816" y1="43753" x2="67816" y2="43753"/>
                        <a14:foregroundMark x1="57921" y1="69875" x2="57921" y2="69875"/>
                        <a14:foregroundMark x1="65937" y1="48322" x2="65937" y2="48322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951" t="14234" r="29937" b="26743"/>
          <a:stretch/>
        </p:blipFill>
        <p:spPr>
          <a:xfrm>
            <a:off x="6707831" y="3805876"/>
            <a:ext cx="1747591" cy="2416719"/>
          </a:xfrm>
          <a:prstGeom prst="rect">
            <a:avLst/>
          </a:prstGeom>
        </p:spPr>
      </p:pic>
      <p:pic>
        <p:nvPicPr>
          <p:cNvPr id="10" name="Picture 9" descr="A group of cupcakes with a frog on top&#10;&#10;Description automatically generated with medium confidence">
            <a:extLst>
              <a:ext uri="{FF2B5EF4-FFF2-40B4-BE49-F238E27FC236}">
                <a16:creationId xmlns:a16="http://schemas.microsoft.com/office/drawing/2014/main" id="{A09E2E10-9C3F-F700-2FC7-4DBB64047C6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6660" b="69875" l="46908" r="67793">
                        <a14:foregroundMark x1="57184" y1="19288" x2="57184" y2="19288"/>
                        <a14:foregroundMark x1="55637" y1="25960" x2="55637" y2="25960"/>
                        <a14:foregroundMark x1="46979" y1="48888" x2="46979" y2="48888"/>
                        <a14:foregroundMark x1="58492" y1="16660" x2="58492" y2="16660"/>
                        <a14:foregroundMark x1="54567" y1="24586" x2="55971" y2="31258"/>
                        <a14:foregroundMark x1="56304" y1="68742" x2="56304" y2="68742"/>
                        <a14:foregroundMark x1="56446" y1="26526" x2="56446" y2="26526"/>
                        <a14:foregroundMark x1="55637" y1="24019" x2="57350" y2="30853"/>
                        <a14:foregroundMark x1="57350" y1="30853" x2="57350" y2="30853"/>
                        <a14:foregroundMark x1="54258" y1="26526" x2="54900" y2="30691"/>
                        <a14:foregroundMark x1="52617" y1="69592" x2="52617" y2="69592"/>
                        <a14:foregroundMark x1="67816" y1="43753" x2="67816" y2="43753"/>
                        <a14:foregroundMark x1="57921" y1="69875" x2="57921" y2="69875"/>
                        <a14:foregroundMark x1="65937" y1="48322" x2="65937" y2="48322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951" t="14234" r="29937" b="26743"/>
          <a:stretch/>
        </p:blipFill>
        <p:spPr>
          <a:xfrm>
            <a:off x="9262938" y="4348431"/>
            <a:ext cx="1747591" cy="2416719"/>
          </a:xfrm>
          <a:prstGeom prst="rect">
            <a:avLst/>
          </a:prstGeom>
        </p:spPr>
      </p:pic>
      <p:pic>
        <p:nvPicPr>
          <p:cNvPr id="12" name="Picture 11" descr="Diagram&#10;&#10;Description automatically generated">
            <a:extLst>
              <a:ext uri="{FF2B5EF4-FFF2-40B4-BE49-F238E27FC236}">
                <a16:creationId xmlns:a16="http://schemas.microsoft.com/office/drawing/2014/main" id="{BA6919A9-4144-C181-D9A5-7840A8FC2EB4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hq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6823" b="57963" l="10098" r="37157">
                        <a14:foregroundMark x1="10830" y1="46686" x2="10830" y2="46686"/>
                        <a14:foregroundMark x1="14094" y1="48100" x2="14094" y2="48100"/>
                        <a14:foregroundMark x1="13972" y1="42967" x2="13972" y2="42967"/>
                        <a14:foregroundMark x1="35876" y1="37955" x2="35876" y2="37955"/>
                        <a14:foregroundMark x1="35479" y1="37389" x2="35479" y2="37389"/>
                        <a14:foregroundMark x1="23734" y1="39612" x2="23734" y2="39612"/>
                        <a14:foregroundMark x1="23612" y1="39491" x2="23612" y2="39491"/>
                        <a14:foregroundMark x1="11562" y1="45594" x2="11562" y2="45594"/>
                        <a14:foregroundMark x1="35479" y1="37106" x2="35479" y2="37106"/>
                        <a14:foregroundMark x1="33038" y1="41431" x2="33038" y2="41431"/>
                        <a14:foregroundMark x1="36089" y1="48787" x2="36089" y2="48787"/>
                        <a14:foregroundMark x1="16504" y1="57963" x2="16504" y2="57963"/>
                        <a14:foregroundMark x1="35052" y1="36823" x2="35052" y2="36823"/>
                        <a14:foregroundMark x1="36730" y1="41269" x2="36730" y2="41269"/>
                        <a14:foregroundMark x1="37157" y1="48787" x2="37157" y2="48787"/>
                        <a14:foregroundMark x1="36821" y1="41269" x2="36821" y2="41269"/>
                        <a14:foregroundMark x1="35784" y1="37268" x2="35784" y2="37268"/>
                        <a14:foregroundMark x1="32733" y1="37268" x2="32733" y2="37268"/>
                        <a14:foregroundMark x1="30628" y1="38642" x2="30628" y2="38642"/>
                        <a14:foregroundMark x1="24558" y1="38925" x2="24558" y2="38925"/>
                        <a14:foregroundMark x1="10616" y1="46281" x2="10616" y2="46281"/>
                        <a14:foregroundMark x1="36943" y1="41269" x2="36943" y2="41269"/>
                        <a14:foregroundMark x1="35662" y1="48383" x2="35662" y2="48383"/>
                        <a14:foregroundMark x1="34930" y1="48504" x2="34930" y2="48504"/>
                        <a14:foregroundMark x1="35265" y1="49353" x2="35265" y2="49353"/>
                        <a14:foregroundMark x1="36821" y1="48909" x2="36821" y2="48909"/>
                        <a14:foregroundMark x1="36394" y1="46968" x2="36394" y2="46968"/>
                        <a14:foregroundMark x1="33984" y1="51576" x2="33984" y2="51576"/>
                        <a14:foregroundMark x1="35357" y1="51293" x2="35357" y2="51293"/>
                        <a14:foregroundMark x1="26358" y1="37955" x2="26358" y2="37955"/>
                        <a14:foregroundMark x1="10098" y1="49475" x2="10098" y2="494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54" t="34403" r="60657" b="39620"/>
          <a:stretch/>
        </p:blipFill>
        <p:spPr>
          <a:xfrm>
            <a:off x="75314" y="1367092"/>
            <a:ext cx="2335024" cy="1403961"/>
          </a:xfrm>
          <a:prstGeom prst="rect">
            <a:avLst/>
          </a:prstGeom>
        </p:spPr>
      </p:pic>
      <p:sp>
        <p:nvSpPr>
          <p:cNvPr id="13" name="TextBox 12">
            <a:hlinkClick r:id="rId14" action="ppaction://hlinksldjump"/>
            <a:extLst>
              <a:ext uri="{FF2B5EF4-FFF2-40B4-BE49-F238E27FC236}">
                <a16:creationId xmlns:a16="http://schemas.microsoft.com/office/drawing/2014/main" id="{8750025A-F94C-BCBD-B1E3-F7E18C98CF4F}"/>
              </a:ext>
            </a:extLst>
          </p:cNvPr>
          <p:cNvSpPr txBox="1"/>
          <p:nvPr/>
        </p:nvSpPr>
        <p:spPr>
          <a:xfrm>
            <a:off x="673166" y="1742251"/>
            <a:ext cx="15906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Kết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thúc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559610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7.40741E-7 L 0.0737 0.01574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85" y="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37 0.01574 L 0.25964 -0.03935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97" y="-2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977 -0.03634 L 0.47162 0.02454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86" y="3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3" dur="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5" dur="8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7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7" dur="8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7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ainting&#10;&#10;Description automatically generated">
            <a:extLst>
              <a:ext uri="{FF2B5EF4-FFF2-40B4-BE49-F238E27FC236}">
                <a16:creationId xmlns:a16="http://schemas.microsoft.com/office/drawing/2014/main" id="{8A98BDD4-48B2-5E10-C765-F621290F2FA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2" t="7908" r="2083" b="499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56A48FF9-FA7A-CF63-32DA-C7E486766B58}"/>
              </a:ext>
            </a:extLst>
          </p:cNvPr>
          <p:cNvGrpSpPr/>
          <p:nvPr/>
        </p:nvGrpSpPr>
        <p:grpSpPr>
          <a:xfrm>
            <a:off x="6725036" y="5329971"/>
            <a:ext cx="2694802" cy="1500690"/>
            <a:chOff x="6725036" y="5329971"/>
            <a:chExt cx="2694802" cy="1500690"/>
          </a:xfrm>
        </p:grpSpPr>
        <p:pic>
          <p:nvPicPr>
            <p:cNvPr id="1026" name="Picture 2" descr="Vector Hand Drawn Wooden Board Pointing - Wood Signs Cartoon Png,Hanging  Wooden Sign Png - free transparent png images - pngaaa.com">
              <a:extLst>
                <a:ext uri="{FF2B5EF4-FFF2-40B4-BE49-F238E27FC236}">
                  <a16:creationId xmlns:a16="http://schemas.microsoft.com/office/drawing/2014/main" id="{DC290619-3B6C-D877-8739-C4165A4B5F5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6624" b="89744" l="8000" r="90889">
                          <a14:foregroundMark x1="8000" y1="27244" x2="8000" y2="27244"/>
                          <a14:foregroundMark x1="52000" y1="6624" x2="52000" y2="6624"/>
                          <a14:foregroundMark x1="90889" y1="20833" x2="90889" y2="20833"/>
                          <a14:foregroundMark x1="8111" y1="24573" x2="8111" y2="24573"/>
                          <a14:foregroundMark x1="10333" y1="22756" x2="10333" y2="22756"/>
                          <a14:foregroundMark x1="8667" y1="24038" x2="8667" y2="24038"/>
                          <a14:backgroundMark x1="93667" y1="26496" x2="93667" y2="26496"/>
                          <a14:backgroundMark x1="93889" y1="28846" x2="93889" y2="28846"/>
                          <a14:backgroundMark x1="93889" y1="32265" x2="93889" y2="3226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b="46452"/>
            <a:stretch/>
          </p:blipFill>
          <p:spPr bwMode="auto">
            <a:xfrm>
              <a:off x="6725036" y="5329971"/>
              <a:ext cx="2694802" cy="15006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hlinkClick r:id="rId7" action="ppaction://hlinksldjump"/>
              <a:extLst>
                <a:ext uri="{FF2B5EF4-FFF2-40B4-BE49-F238E27FC236}">
                  <a16:creationId xmlns:a16="http://schemas.microsoft.com/office/drawing/2014/main" id="{9BE0BD32-75DA-B3F4-60BF-6E181733CF81}"/>
                </a:ext>
              </a:extLst>
            </p:cNvPr>
            <p:cNvSpPr txBox="1"/>
            <p:nvPr/>
          </p:nvSpPr>
          <p:spPr>
            <a:xfrm>
              <a:off x="7410449" y="5670411"/>
              <a:ext cx="185737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Quay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lại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Hình chữ nhật: Góc Tròn 5">
                <a:extLst>
                  <a:ext uri="{FF2B5EF4-FFF2-40B4-BE49-F238E27FC236}">
                    <a16:creationId xmlns:a16="http://schemas.microsoft.com/office/drawing/2014/main" id="{5C043DB4-0417-69C6-EAC4-67C6EB071BD3}"/>
                  </a:ext>
                </a:extLst>
              </p:cNvPr>
              <p:cNvSpPr/>
              <p:nvPr/>
            </p:nvSpPr>
            <p:spPr>
              <a:xfrm>
                <a:off x="3151688" y="753839"/>
                <a:ext cx="6544762" cy="1284511"/>
              </a:xfrm>
              <a:prstGeom prst="roundRect">
                <a:avLst/>
              </a:prstGeom>
              <a:solidFill>
                <a:srgbClr val="FFD9E8"/>
              </a:solidFill>
              <a:ln>
                <a:solidFill>
                  <a:srgbClr val="FF0368"/>
                </a:solidFill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  <m:r>
                      <a:rPr lang="en-US" sz="4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= ?</m:t>
                    </m:r>
                  </m:oMath>
                </a14:m>
                <a:endParaRPr lang="en-US" sz="4400" b="1" kern="0" dirty="0">
                  <a:solidFill>
                    <a:srgbClr val="7030A0"/>
                  </a:solidFill>
                  <a:latin typeface="Calibri"/>
                  <a:sym typeface="Arial"/>
                </a:endParaRPr>
              </a:p>
            </p:txBody>
          </p:sp>
        </mc:Choice>
        <mc:Fallback xmlns="">
          <p:sp>
            <p:nvSpPr>
              <p:cNvPr id="2" name="Hình chữ nhật: Góc Tròn 5">
                <a:extLst>
                  <a:ext uri="{FF2B5EF4-FFF2-40B4-BE49-F238E27FC236}">
                    <a16:creationId xmlns:a16="http://schemas.microsoft.com/office/drawing/2014/main" id="{5C043DB4-0417-69C6-EAC4-67C6EB071BD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1688" y="753839"/>
                <a:ext cx="6544762" cy="1284511"/>
              </a:xfrm>
              <a:prstGeom prst="roundRect">
                <a:avLst/>
              </a:prstGeom>
              <a:blipFill>
                <a:blip r:embed="rId8"/>
                <a:stretch>
                  <a:fillRect b="-6132"/>
                </a:stretch>
              </a:blipFill>
              <a:ln>
                <a:solidFill>
                  <a:srgbClr val="FF0368"/>
                </a:solidFill>
                <a:prstDash val="dashDot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Hình chữ nhật: Góc Tròn 9">
                <a:extLst>
                  <a:ext uri="{FF2B5EF4-FFF2-40B4-BE49-F238E27FC236}">
                    <a16:creationId xmlns:a16="http://schemas.microsoft.com/office/drawing/2014/main" id="{AB1DFD19-16F6-E078-7950-017C7A049D87}"/>
                  </a:ext>
                </a:extLst>
              </p:cNvPr>
              <p:cNvSpPr/>
              <p:nvPr/>
            </p:nvSpPr>
            <p:spPr>
              <a:xfrm>
                <a:off x="5602223" y="2758287"/>
                <a:ext cx="1760602" cy="1823238"/>
              </a:xfrm>
              <a:prstGeom prst="roundRect">
                <a:avLst/>
              </a:prstGeom>
              <a:solidFill>
                <a:srgbClr val="FFFFBD"/>
              </a:solidFill>
              <a:ln>
                <a:solidFill>
                  <a:srgbClr val="E8B63B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𝟗</m:t>
                          </m:r>
                        </m:den>
                      </m:f>
                    </m:oMath>
                  </m:oMathPara>
                </a14:m>
                <a:endParaRPr lang="en-US" sz="3200" kern="0" dirty="0">
                  <a:solidFill>
                    <a:srgbClr val="FFFFFF"/>
                  </a:solidFill>
                  <a:latin typeface="Calibri"/>
                  <a:sym typeface="Arial"/>
                </a:endParaRPr>
              </a:p>
            </p:txBody>
          </p:sp>
        </mc:Choice>
        <mc:Fallback xmlns="">
          <p:sp>
            <p:nvSpPr>
              <p:cNvPr id="5" name="Hình chữ nhật: Góc Tròn 9">
                <a:extLst>
                  <a:ext uri="{FF2B5EF4-FFF2-40B4-BE49-F238E27FC236}">
                    <a16:creationId xmlns:a16="http://schemas.microsoft.com/office/drawing/2014/main" id="{AB1DFD19-16F6-E078-7950-017C7A049D8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02223" y="2758287"/>
                <a:ext cx="1760602" cy="1823238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solidFill>
                  <a:srgbClr val="E8B63B"/>
                </a:solidFill>
                <a:prstDash val="lg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62238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painting&#10;&#10;Description automatically generated">
            <a:extLst>
              <a:ext uri="{FF2B5EF4-FFF2-40B4-BE49-F238E27FC236}">
                <a16:creationId xmlns:a16="http://schemas.microsoft.com/office/drawing/2014/main" id="{2B14290F-D24A-17B5-D493-9511902EFAC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2" t="7908" r="2083" b="499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4B8DBB7-5F2E-376D-EC17-27BDB3DDB651}"/>
              </a:ext>
            </a:extLst>
          </p:cNvPr>
          <p:cNvGrpSpPr/>
          <p:nvPr/>
        </p:nvGrpSpPr>
        <p:grpSpPr>
          <a:xfrm>
            <a:off x="6725036" y="5329971"/>
            <a:ext cx="2694802" cy="1500690"/>
            <a:chOff x="6725036" y="5329971"/>
            <a:chExt cx="2694802" cy="1500690"/>
          </a:xfrm>
        </p:grpSpPr>
        <p:pic>
          <p:nvPicPr>
            <p:cNvPr id="6" name="Picture 2" descr="Vector Hand Drawn Wooden Board Pointing - Wood Signs Cartoon Png,Hanging  Wooden Sign Png - free transparent png images - pngaaa.com">
              <a:extLst>
                <a:ext uri="{FF2B5EF4-FFF2-40B4-BE49-F238E27FC236}">
                  <a16:creationId xmlns:a16="http://schemas.microsoft.com/office/drawing/2014/main" id="{A1077100-FADA-AC4E-20DA-76199336118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6624" b="89744" l="8000" r="90889">
                          <a14:foregroundMark x1="8000" y1="27244" x2="8000" y2="27244"/>
                          <a14:foregroundMark x1="52000" y1="6624" x2="52000" y2="6624"/>
                          <a14:foregroundMark x1="90889" y1="20833" x2="90889" y2="20833"/>
                          <a14:foregroundMark x1="8111" y1="24573" x2="8111" y2="24573"/>
                          <a14:foregroundMark x1="10333" y1="22756" x2="10333" y2="22756"/>
                          <a14:foregroundMark x1="8667" y1="24038" x2="8667" y2="24038"/>
                          <a14:backgroundMark x1="93667" y1="26496" x2="93667" y2="26496"/>
                          <a14:backgroundMark x1="93889" y1="28846" x2="93889" y2="28846"/>
                          <a14:backgroundMark x1="93889" y1="32265" x2="93889" y2="3226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b="46452"/>
            <a:stretch/>
          </p:blipFill>
          <p:spPr bwMode="auto">
            <a:xfrm>
              <a:off x="6725036" y="5329971"/>
              <a:ext cx="2694802" cy="15006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hlinkClick r:id="rId7" action="ppaction://hlinksldjump"/>
              <a:extLst>
                <a:ext uri="{FF2B5EF4-FFF2-40B4-BE49-F238E27FC236}">
                  <a16:creationId xmlns:a16="http://schemas.microsoft.com/office/drawing/2014/main" id="{7F8FD8BA-5E04-8349-21EC-3D6E6A2D1DFD}"/>
                </a:ext>
              </a:extLst>
            </p:cNvPr>
            <p:cNvSpPr txBox="1"/>
            <p:nvPr/>
          </p:nvSpPr>
          <p:spPr>
            <a:xfrm>
              <a:off x="7410449" y="5670411"/>
              <a:ext cx="185737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Quay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lại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ình chữ nhật: Góc Tròn 5">
                <a:extLst>
                  <a:ext uri="{FF2B5EF4-FFF2-40B4-BE49-F238E27FC236}">
                    <a16:creationId xmlns:a16="http://schemas.microsoft.com/office/drawing/2014/main" id="{8222CA34-3F2C-A398-E364-8305EDCA8C8E}"/>
                  </a:ext>
                </a:extLst>
              </p:cNvPr>
              <p:cNvSpPr/>
              <p:nvPr/>
            </p:nvSpPr>
            <p:spPr>
              <a:xfrm>
                <a:off x="3151688" y="753839"/>
                <a:ext cx="6544762" cy="1284511"/>
              </a:xfrm>
              <a:prstGeom prst="roundRect">
                <a:avLst/>
              </a:prstGeom>
              <a:solidFill>
                <a:srgbClr val="FFD9E8"/>
              </a:solidFill>
              <a:ln>
                <a:solidFill>
                  <a:srgbClr val="FF0368"/>
                </a:solidFill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𝟏𝟗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𝟏𝟗</m:t>
                        </m:r>
                      </m:den>
                    </m:f>
                    <m:r>
                      <a:rPr lang="en-US" sz="4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= ?</m:t>
                    </m:r>
                  </m:oMath>
                </a14:m>
                <a:endParaRPr lang="en-US" sz="4400" b="1" kern="0" dirty="0">
                  <a:solidFill>
                    <a:srgbClr val="7030A0"/>
                  </a:solidFill>
                  <a:latin typeface="Calibri"/>
                  <a:sym typeface="Arial"/>
                </a:endParaRPr>
              </a:p>
            </p:txBody>
          </p:sp>
        </mc:Choice>
        <mc:Fallback xmlns="">
          <p:sp>
            <p:nvSpPr>
              <p:cNvPr id="13" name="Hình chữ nhật: Góc Tròn 5">
                <a:extLst>
                  <a:ext uri="{FF2B5EF4-FFF2-40B4-BE49-F238E27FC236}">
                    <a16:creationId xmlns:a16="http://schemas.microsoft.com/office/drawing/2014/main" id="{8222CA34-3F2C-A398-E364-8305EDCA8C8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1688" y="753839"/>
                <a:ext cx="6544762" cy="1284511"/>
              </a:xfrm>
              <a:prstGeom prst="roundRect">
                <a:avLst/>
              </a:prstGeom>
              <a:blipFill>
                <a:blip r:embed="rId8"/>
                <a:stretch>
                  <a:fillRect b="-6604"/>
                </a:stretch>
              </a:blipFill>
              <a:ln>
                <a:solidFill>
                  <a:srgbClr val="FF0368"/>
                </a:solidFill>
                <a:prstDash val="dashDot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ình chữ nhật: Góc Tròn 9">
                <a:extLst>
                  <a:ext uri="{FF2B5EF4-FFF2-40B4-BE49-F238E27FC236}">
                    <a16:creationId xmlns:a16="http://schemas.microsoft.com/office/drawing/2014/main" id="{2CF31F8A-C98C-CDC3-50CD-90C0B9BF7C67}"/>
                  </a:ext>
                </a:extLst>
              </p:cNvPr>
              <p:cNvSpPr/>
              <p:nvPr/>
            </p:nvSpPr>
            <p:spPr>
              <a:xfrm>
                <a:off x="5602223" y="2758287"/>
                <a:ext cx="1760602" cy="1823238"/>
              </a:xfrm>
              <a:prstGeom prst="roundRect">
                <a:avLst/>
              </a:prstGeom>
              <a:solidFill>
                <a:srgbClr val="FFFFBD"/>
              </a:solidFill>
              <a:ln>
                <a:solidFill>
                  <a:srgbClr val="E8B63B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𝟏𝟔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𝟏𝟗</m:t>
                          </m:r>
                        </m:den>
                      </m:f>
                    </m:oMath>
                  </m:oMathPara>
                </a14:m>
                <a:endParaRPr lang="en-US" sz="3200" kern="0" dirty="0">
                  <a:solidFill>
                    <a:srgbClr val="FFFFFF"/>
                  </a:solidFill>
                  <a:latin typeface="Calibri"/>
                  <a:sym typeface="Arial"/>
                </a:endParaRPr>
              </a:p>
            </p:txBody>
          </p:sp>
        </mc:Choice>
        <mc:Fallback xmlns="">
          <p:sp>
            <p:nvSpPr>
              <p:cNvPr id="15" name="Hình chữ nhật: Góc Tròn 9">
                <a:extLst>
                  <a:ext uri="{FF2B5EF4-FFF2-40B4-BE49-F238E27FC236}">
                    <a16:creationId xmlns:a16="http://schemas.microsoft.com/office/drawing/2014/main" id="{2CF31F8A-C98C-CDC3-50CD-90C0B9BF7C6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02223" y="2758287"/>
                <a:ext cx="1760602" cy="1823238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solidFill>
                  <a:srgbClr val="E8B63B"/>
                </a:solidFill>
                <a:prstDash val="lg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83725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painting&#10;&#10;Description automatically generated">
            <a:extLst>
              <a:ext uri="{FF2B5EF4-FFF2-40B4-BE49-F238E27FC236}">
                <a16:creationId xmlns:a16="http://schemas.microsoft.com/office/drawing/2014/main" id="{5DD9614F-6587-F410-BE43-4188E28DED8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2" t="7908" r="2083" b="499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9B3BBA7-2C35-259D-3DCD-9DBE5CA05ED3}"/>
              </a:ext>
            </a:extLst>
          </p:cNvPr>
          <p:cNvGrpSpPr/>
          <p:nvPr/>
        </p:nvGrpSpPr>
        <p:grpSpPr>
          <a:xfrm>
            <a:off x="6725036" y="5329971"/>
            <a:ext cx="2694802" cy="1500690"/>
            <a:chOff x="6725036" y="5329971"/>
            <a:chExt cx="2694802" cy="1500690"/>
          </a:xfrm>
        </p:grpSpPr>
        <p:pic>
          <p:nvPicPr>
            <p:cNvPr id="6" name="Picture 2" descr="Vector Hand Drawn Wooden Board Pointing - Wood Signs Cartoon Png,Hanging  Wooden Sign Png - free transparent png images - pngaaa.com">
              <a:extLst>
                <a:ext uri="{FF2B5EF4-FFF2-40B4-BE49-F238E27FC236}">
                  <a16:creationId xmlns:a16="http://schemas.microsoft.com/office/drawing/2014/main" id="{E33AC78B-E9D0-EF7C-D1EA-5C6038235D4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6624" b="89744" l="8000" r="90889">
                          <a14:foregroundMark x1="8000" y1="27244" x2="8000" y2="27244"/>
                          <a14:foregroundMark x1="52000" y1="6624" x2="52000" y2="6624"/>
                          <a14:foregroundMark x1="90889" y1="20833" x2="90889" y2="20833"/>
                          <a14:foregroundMark x1="8111" y1="24573" x2="8111" y2="24573"/>
                          <a14:foregroundMark x1="10333" y1="22756" x2="10333" y2="22756"/>
                          <a14:foregroundMark x1="8667" y1="24038" x2="8667" y2="24038"/>
                          <a14:backgroundMark x1="93667" y1="26496" x2="93667" y2="26496"/>
                          <a14:backgroundMark x1="93889" y1="28846" x2="93889" y2="28846"/>
                          <a14:backgroundMark x1="93889" y1="32265" x2="93889" y2="3226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b="46452"/>
            <a:stretch/>
          </p:blipFill>
          <p:spPr bwMode="auto">
            <a:xfrm>
              <a:off x="6725036" y="5329971"/>
              <a:ext cx="2694802" cy="15006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hlinkClick r:id="rId7" action="ppaction://hlinksldjump"/>
              <a:extLst>
                <a:ext uri="{FF2B5EF4-FFF2-40B4-BE49-F238E27FC236}">
                  <a16:creationId xmlns:a16="http://schemas.microsoft.com/office/drawing/2014/main" id="{B008958E-EA80-8CF7-DAC7-F07BC01C7F14}"/>
                </a:ext>
              </a:extLst>
            </p:cNvPr>
            <p:cNvSpPr txBox="1"/>
            <p:nvPr/>
          </p:nvSpPr>
          <p:spPr>
            <a:xfrm>
              <a:off x="7410449" y="5670411"/>
              <a:ext cx="185737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Quay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lại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ình chữ nhật: Góc Tròn 5">
                <a:extLst>
                  <a:ext uri="{FF2B5EF4-FFF2-40B4-BE49-F238E27FC236}">
                    <a16:creationId xmlns:a16="http://schemas.microsoft.com/office/drawing/2014/main" id="{4A3763CA-E8B5-7E28-A3C9-D1F9B1E9DE35}"/>
                  </a:ext>
                </a:extLst>
              </p:cNvPr>
              <p:cNvSpPr/>
              <p:nvPr/>
            </p:nvSpPr>
            <p:spPr>
              <a:xfrm>
                <a:off x="3151688" y="753839"/>
                <a:ext cx="6544762" cy="1284511"/>
              </a:xfrm>
              <a:prstGeom prst="roundRect">
                <a:avLst/>
              </a:prstGeom>
              <a:solidFill>
                <a:srgbClr val="FFD9E8"/>
              </a:solidFill>
              <a:ln>
                <a:solidFill>
                  <a:srgbClr val="FF0368"/>
                </a:solidFill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𝟏𝟕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𝟏𝟕</m:t>
                        </m:r>
                      </m:den>
                    </m:f>
                    <m:r>
                      <a:rPr lang="en-US" sz="4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= ?</m:t>
                    </m:r>
                  </m:oMath>
                </a14:m>
                <a:endParaRPr lang="en-US" sz="4400" b="1" kern="0" dirty="0">
                  <a:solidFill>
                    <a:srgbClr val="7030A0"/>
                  </a:solidFill>
                  <a:latin typeface="Calibri"/>
                  <a:sym typeface="Arial"/>
                </a:endParaRPr>
              </a:p>
            </p:txBody>
          </p:sp>
        </mc:Choice>
        <mc:Fallback xmlns="">
          <p:sp>
            <p:nvSpPr>
              <p:cNvPr id="13" name="Hình chữ nhật: Góc Tròn 5">
                <a:extLst>
                  <a:ext uri="{FF2B5EF4-FFF2-40B4-BE49-F238E27FC236}">
                    <a16:creationId xmlns:a16="http://schemas.microsoft.com/office/drawing/2014/main" id="{4A3763CA-E8B5-7E28-A3C9-D1F9B1E9DE3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1688" y="753839"/>
                <a:ext cx="6544762" cy="1284511"/>
              </a:xfrm>
              <a:prstGeom prst="roundRect">
                <a:avLst/>
              </a:prstGeom>
              <a:blipFill>
                <a:blip r:embed="rId8"/>
                <a:stretch>
                  <a:fillRect b="-6132"/>
                </a:stretch>
              </a:blipFill>
              <a:ln>
                <a:solidFill>
                  <a:srgbClr val="FF0368"/>
                </a:solidFill>
                <a:prstDash val="dashDot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ình chữ nhật: Góc Tròn 9">
                <a:extLst>
                  <a:ext uri="{FF2B5EF4-FFF2-40B4-BE49-F238E27FC236}">
                    <a16:creationId xmlns:a16="http://schemas.microsoft.com/office/drawing/2014/main" id="{683B08C5-C711-064B-120C-B6B99DF99FF7}"/>
                  </a:ext>
                </a:extLst>
              </p:cNvPr>
              <p:cNvSpPr/>
              <p:nvPr/>
            </p:nvSpPr>
            <p:spPr>
              <a:xfrm>
                <a:off x="5602223" y="2758287"/>
                <a:ext cx="1760602" cy="1823238"/>
              </a:xfrm>
              <a:prstGeom prst="roundRect">
                <a:avLst/>
              </a:prstGeom>
              <a:solidFill>
                <a:srgbClr val="FFFFBD"/>
              </a:solidFill>
              <a:ln>
                <a:solidFill>
                  <a:srgbClr val="E8B63B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𝟏𝟗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𝟏𝟕</m:t>
                          </m:r>
                        </m:den>
                      </m:f>
                    </m:oMath>
                  </m:oMathPara>
                </a14:m>
                <a:endParaRPr lang="en-US" sz="3200" kern="0" dirty="0">
                  <a:solidFill>
                    <a:srgbClr val="FFFFFF"/>
                  </a:solidFill>
                  <a:latin typeface="Calibri"/>
                  <a:sym typeface="Arial"/>
                </a:endParaRPr>
              </a:p>
            </p:txBody>
          </p:sp>
        </mc:Choice>
        <mc:Fallback xmlns="">
          <p:sp>
            <p:nvSpPr>
              <p:cNvPr id="15" name="Hình chữ nhật: Góc Tròn 9">
                <a:extLst>
                  <a:ext uri="{FF2B5EF4-FFF2-40B4-BE49-F238E27FC236}">
                    <a16:creationId xmlns:a16="http://schemas.microsoft.com/office/drawing/2014/main" id="{683B08C5-C711-064B-120C-B6B99DF99FF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02223" y="2758287"/>
                <a:ext cx="1760602" cy="1823238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solidFill>
                  <a:srgbClr val="E8B63B"/>
                </a:solidFill>
                <a:prstDash val="lg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8353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6872,&quot;width&quot;:6872}"/>
</p:tagLst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105</TotalTime>
  <Words>188</Words>
  <Application>Microsoft Office PowerPoint</Application>
  <PresentationFormat>Widescreen</PresentationFormat>
  <Paragraphs>48</Paragraphs>
  <Slides>19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32" baseType="lpstr">
      <vt:lpstr>MS Gothic</vt:lpstr>
      <vt:lpstr>Aptos</vt:lpstr>
      <vt:lpstr>Aptos Display</vt:lpstr>
      <vt:lpstr>Arial</vt:lpstr>
      <vt:lpstr>Calibri</vt:lpstr>
      <vt:lpstr>Calibri Light</vt:lpstr>
      <vt:lpstr>Cambria</vt:lpstr>
      <vt:lpstr>Cambria Math</vt:lpstr>
      <vt:lpstr>Coiny</vt:lpstr>
      <vt:lpstr>Times New Roman</vt:lpstr>
      <vt:lpstr>字魂179号-正酷波波体</vt:lpstr>
      <vt:lpstr>Custom Design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Admin</cp:lastModifiedBy>
  <cp:revision>23</cp:revision>
  <dcterms:created xsi:type="dcterms:W3CDTF">2024-02-03T03:47:49Z</dcterms:created>
  <dcterms:modified xsi:type="dcterms:W3CDTF">2025-03-29T15:19:09Z</dcterms:modified>
  <cp:category>9Slide.vn</cp:category>
</cp:coreProperties>
</file>