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48"/>
  </p:notesMasterIdLst>
  <p:sldIdLst>
    <p:sldId id="270" r:id="rId9"/>
    <p:sldId id="271" r:id="rId10"/>
    <p:sldId id="258" r:id="rId11"/>
    <p:sldId id="257" r:id="rId12"/>
    <p:sldId id="266" r:id="rId13"/>
    <p:sldId id="268" r:id="rId14"/>
    <p:sldId id="267" r:id="rId15"/>
    <p:sldId id="527" r:id="rId16"/>
    <p:sldId id="528" r:id="rId17"/>
    <p:sldId id="273" r:id="rId18"/>
    <p:sldId id="529" r:id="rId19"/>
    <p:sldId id="506" r:id="rId20"/>
    <p:sldId id="508" r:id="rId21"/>
    <p:sldId id="509" r:id="rId22"/>
    <p:sldId id="304" r:id="rId23"/>
    <p:sldId id="523" r:id="rId24"/>
    <p:sldId id="525" r:id="rId25"/>
    <p:sldId id="325" r:id="rId26"/>
    <p:sldId id="276" r:id="rId27"/>
    <p:sldId id="279" r:id="rId28"/>
    <p:sldId id="280" r:id="rId29"/>
    <p:sldId id="282" r:id="rId30"/>
    <p:sldId id="511" r:id="rId31"/>
    <p:sldId id="512" r:id="rId32"/>
    <p:sldId id="285" r:id="rId33"/>
    <p:sldId id="286" r:id="rId34"/>
    <p:sldId id="521" r:id="rId35"/>
    <p:sldId id="522" r:id="rId36"/>
    <p:sldId id="514" r:id="rId37"/>
    <p:sldId id="515" r:id="rId38"/>
    <p:sldId id="516" r:id="rId39"/>
    <p:sldId id="328" r:id="rId40"/>
    <p:sldId id="524" r:id="rId41"/>
    <p:sldId id="487" r:id="rId42"/>
    <p:sldId id="517" r:id="rId43"/>
    <p:sldId id="519" r:id="rId44"/>
    <p:sldId id="526" r:id="rId45"/>
    <p:sldId id="298"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16</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35692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4.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7.png"/><Relationship Id="rId3" Type="http://schemas.microsoft.com/office/2007/relationships/media" Target="../media/media3.mp3"/><Relationship Id="rId21" Type="http://schemas.openxmlformats.org/officeDocument/2006/relationships/image" Target="../media/image19.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20.jpg"/><Relationship Id="rId19"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69.png"/><Relationship Id="rId26" Type="http://schemas.microsoft.com/office/2007/relationships/hdphoto" Target="../media/hdphoto11.wdp"/><Relationship Id="rId3" Type="http://schemas.openxmlformats.org/officeDocument/2006/relationships/image" Target="../media/image60.png"/><Relationship Id="rId21" Type="http://schemas.openxmlformats.org/officeDocument/2006/relationships/image" Target="../media/image71.png"/><Relationship Id="rId7" Type="http://schemas.openxmlformats.org/officeDocument/2006/relationships/image" Target="../media/image62.png"/><Relationship Id="rId12" Type="http://schemas.openxmlformats.org/officeDocument/2006/relationships/image" Target="../media/image65.gif"/><Relationship Id="rId17" Type="http://schemas.openxmlformats.org/officeDocument/2006/relationships/image" Target="../media/image68.png"/><Relationship Id="rId25" Type="http://schemas.openxmlformats.org/officeDocument/2006/relationships/image" Target="../media/image73.png"/><Relationship Id="rId33" Type="http://schemas.microsoft.com/office/2007/relationships/hdphoto" Target="../media/hdphoto14.wdp"/><Relationship Id="rId2" Type="http://schemas.openxmlformats.org/officeDocument/2006/relationships/image" Target="../media/image59.gif"/><Relationship Id="rId16" Type="http://schemas.microsoft.com/office/2007/relationships/hdphoto" Target="../media/hdphoto7.wdp"/><Relationship Id="rId20" Type="http://schemas.openxmlformats.org/officeDocument/2006/relationships/image" Target="../media/image70.gif"/><Relationship Id="rId29" Type="http://schemas.openxmlformats.org/officeDocument/2006/relationships/image" Target="../media/image75.png"/><Relationship Id="rId1" Type="http://schemas.openxmlformats.org/officeDocument/2006/relationships/slideLayout" Target="../slideLayouts/slideLayout72.xml"/><Relationship Id="rId6" Type="http://schemas.microsoft.com/office/2007/relationships/hdphoto" Target="../media/hdphoto3.wdp"/><Relationship Id="rId11" Type="http://schemas.openxmlformats.org/officeDocument/2006/relationships/image" Target="../media/image64.gif"/><Relationship Id="rId24" Type="http://schemas.microsoft.com/office/2007/relationships/hdphoto" Target="../media/hdphoto10.wdp"/><Relationship Id="rId32" Type="http://schemas.openxmlformats.org/officeDocument/2006/relationships/image" Target="../media/image77.png"/><Relationship Id="rId5" Type="http://schemas.openxmlformats.org/officeDocument/2006/relationships/image" Target="../media/image61.png"/><Relationship Id="rId15" Type="http://schemas.openxmlformats.org/officeDocument/2006/relationships/image" Target="../media/image67.png"/><Relationship Id="rId23" Type="http://schemas.openxmlformats.org/officeDocument/2006/relationships/image" Target="../media/image72.png"/><Relationship Id="rId28" Type="http://schemas.microsoft.com/office/2007/relationships/hdphoto" Target="../media/hdphoto12.wdp"/><Relationship Id="rId10" Type="http://schemas.microsoft.com/office/2007/relationships/hdphoto" Target="../media/hdphoto5.wdp"/><Relationship Id="rId19" Type="http://schemas.microsoft.com/office/2007/relationships/hdphoto" Target="../media/hdphoto8.wdp"/><Relationship Id="rId31" Type="http://schemas.openxmlformats.org/officeDocument/2006/relationships/image" Target="../media/image76.gif"/><Relationship Id="rId4" Type="http://schemas.microsoft.com/office/2007/relationships/hdphoto" Target="../media/hdphoto2.wdp"/><Relationship Id="rId9" Type="http://schemas.openxmlformats.org/officeDocument/2006/relationships/image" Target="../media/image63.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4.png"/><Relationship Id="rId30" Type="http://schemas.microsoft.com/office/2007/relationships/hdphoto" Target="../media/hdphoto13.wdp"/><Relationship Id="rId8"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21.jpg"/><Relationship Id="rId19" Type="http://schemas.openxmlformats.org/officeDocument/2006/relationships/image" Target="../media/image1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2966" y="258591"/>
            <a:ext cx="5163760" cy="2615411"/>
          </a:xfrm>
          <a:prstGeom prst="rect">
            <a:avLst/>
          </a:prstGeom>
        </p:spPr>
      </p:pic>
      <p:sp>
        <p:nvSpPr>
          <p:cNvPr id="5" name="TextBox 4"/>
          <p:cNvSpPr txBox="1"/>
          <p:nvPr/>
        </p:nvSpPr>
        <p:spPr>
          <a:xfrm>
            <a:off x="822961" y="2959692"/>
            <a:ext cx="5120640"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8" name="TextBox 7"/>
          <p:cNvSpPr txBox="1"/>
          <p:nvPr/>
        </p:nvSpPr>
        <p:spPr>
          <a:xfrm>
            <a:off x="6505303" y="2941053"/>
            <a:ext cx="5355770"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9" name="TextBox 8"/>
          <p:cNvSpPr txBox="1"/>
          <p:nvPr/>
        </p:nvSpPr>
        <p:spPr>
          <a:xfrm>
            <a:off x="6505302" y="258591"/>
            <a:ext cx="4990011" cy="2246769"/>
          </a:xfrm>
          <a:prstGeom prst="rect">
            <a:avLst/>
          </a:prstGeom>
          <a:noFill/>
        </p:spPr>
        <p:txBody>
          <a:bodyPr wrap="square" rtlCol="0">
            <a:spAutoFit/>
          </a:bodyPr>
          <a:lstStyle/>
          <a:p>
            <a:r>
              <a:rPr lang="en-US" sz="3500">
                <a:latin typeface="Times New Roman" panose="02020603050405020304" pitchFamily="18" charset="0"/>
                <a:cs typeface="Times New Roman" panose="02020603050405020304" pitchFamily="18" charset="0"/>
              </a:rPr>
              <a:t>Mặt trời xuống núi ngủ</a:t>
            </a:r>
          </a:p>
          <a:p>
            <a:r>
              <a:rPr lang="en-US" sz="3500">
                <a:latin typeface="Times New Roman" panose="02020603050405020304" pitchFamily="18" charset="0"/>
                <a:cs typeface="Times New Roman" panose="02020603050405020304" pitchFamily="18" charset="0"/>
              </a:rPr>
              <a:t>Tre nâng vầng trăng lên</a:t>
            </a:r>
          </a:p>
          <a:p>
            <a:r>
              <a:rPr lang="en-US" sz="3500">
                <a:latin typeface="Times New Roman" panose="02020603050405020304" pitchFamily="18" charset="0"/>
                <a:cs typeface="Times New Roman" panose="02020603050405020304" pitchFamily="18" charset="0"/>
              </a:rPr>
              <a:t>Sao,sao treo đầy cành</a:t>
            </a:r>
          </a:p>
          <a:p>
            <a:r>
              <a:rPr lang="en-US" sz="3500">
                <a:latin typeface="Times New Roman" panose="02020603050405020304" pitchFamily="18" charset="0"/>
                <a:cs typeface="Times New Roman" panose="02020603050405020304" pitchFamily="18" charset="0"/>
              </a:rPr>
              <a:t> </a:t>
            </a:r>
            <a:r>
              <a:rPr lang="en-US" sz="3500" smtClean="0">
                <a:latin typeface="Times New Roman" panose="02020603050405020304" pitchFamily="18" charset="0"/>
                <a:cs typeface="Times New Roman" panose="02020603050405020304" pitchFamily="18" charset="0"/>
              </a:rPr>
              <a:t>Suốt đêm dài thắp sán</a:t>
            </a:r>
            <a:r>
              <a:rPr lang="en-US" sz="3500" b="1" smtClean="0">
                <a:latin typeface="Times New Roman" panose="02020603050405020304" pitchFamily="18" charset="0"/>
                <a:cs typeface="Times New Roman" panose="02020603050405020304" pitchFamily="18" charset="0"/>
              </a:rPr>
              <a:t>g</a:t>
            </a:r>
            <a:endParaRPr lang="en-US" sz="3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26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11199" y="3457155"/>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70857" y="963839"/>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2" name="TextBox 1"/>
          <p:cNvSpPr txBox="1"/>
          <p:nvPr/>
        </p:nvSpPr>
        <p:spPr>
          <a:xfrm>
            <a:off x="7132320" y="5908268"/>
            <a:ext cx="4310743" cy="85829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184414" y="3366172"/>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AAF0FC9-1386-4904-A518-41CC64D6577F}"/>
              </a:ext>
            </a:extLst>
          </p:cNvPr>
          <p:cNvSpPr txBox="1">
            <a:spLocks/>
          </p:cNvSpPr>
          <p:nvPr/>
        </p:nvSpPr>
        <p:spPr>
          <a:xfrm>
            <a:off x="666660" y="284458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ương</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lúa</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vàng</a:t>
            </a:r>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40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40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a:t>
            </a:r>
            <a:r>
              <a:rPr lang="en-US" dirty="0" err="1" smtClean="0"/>
              <a:t>Viết</a:t>
            </a:r>
            <a:r>
              <a:rPr lang="en-US" dirty="0" smtClean="0"/>
              <a:t> 3 – 5 </a:t>
            </a:r>
            <a:r>
              <a:rPr lang="en-US" dirty="0" err="1" smtClean="0"/>
              <a:t>câu</a:t>
            </a:r>
            <a:r>
              <a:rPr lang="en-US" dirty="0" smtClean="0"/>
              <a:t> </a:t>
            </a:r>
            <a:r>
              <a:rPr lang="en-US" dirty="0" err="1" smtClean="0"/>
              <a:t>kể</a:t>
            </a:r>
            <a:r>
              <a:rPr lang="en-US" dirty="0" smtClean="0"/>
              <a:t> </a:t>
            </a:r>
            <a:r>
              <a:rPr lang="en-US" u="sng" dirty="0" err="1" smtClean="0"/>
              <a:t>về</a:t>
            </a:r>
            <a:r>
              <a:rPr lang="en-US" u="sng" dirty="0" smtClean="0"/>
              <a:t> </a:t>
            </a:r>
            <a:r>
              <a:rPr lang="en-US" u="sng" dirty="0" err="1" smtClean="0"/>
              <a:t>một</a:t>
            </a:r>
            <a:r>
              <a:rPr lang="en-US" u="sng" dirty="0" smtClean="0"/>
              <a:t> </a:t>
            </a:r>
            <a:r>
              <a:rPr lang="en-US" u="sng" dirty="0" err="1" smtClean="0"/>
              <a:t>sự</a:t>
            </a:r>
            <a:r>
              <a:rPr lang="en-US" u="sng" dirty="0" smtClean="0"/>
              <a:t> </a:t>
            </a:r>
            <a:r>
              <a:rPr lang="en-US" u="sng" dirty="0" err="1" smtClean="0"/>
              <a:t>việc</a:t>
            </a:r>
            <a:r>
              <a:rPr lang="en-US" u="sng" dirty="0" smtClean="0"/>
              <a:t> </a:t>
            </a:r>
            <a:r>
              <a:rPr lang="en-US" dirty="0" err="1" smtClean="0"/>
              <a:t>đã</a:t>
            </a:r>
            <a:r>
              <a:rPr lang="en-US" dirty="0" smtClean="0"/>
              <a:t> </a:t>
            </a:r>
            <a:r>
              <a:rPr lang="en-US" u="sng" dirty="0" err="1" smtClean="0"/>
              <a:t>chứng</a:t>
            </a:r>
            <a:r>
              <a:rPr lang="en-US" u="sng" dirty="0" smtClean="0"/>
              <a:t> </a:t>
            </a:r>
            <a:r>
              <a:rPr lang="en-US" u="sng" dirty="0" err="1" smtClean="0"/>
              <a:t>kiến</a:t>
            </a:r>
            <a:r>
              <a:rPr lang="en-US" dirty="0" smtClean="0"/>
              <a:t> </a:t>
            </a:r>
            <a:r>
              <a:rPr lang="en-US" dirty="0" err="1" smtClean="0"/>
              <a:t>hoặc</a:t>
            </a:r>
            <a:r>
              <a:rPr lang="en-US" dirty="0" smtClean="0"/>
              <a:t> </a:t>
            </a:r>
            <a:r>
              <a:rPr lang="en-US" u="sng" dirty="0" err="1" smtClean="0"/>
              <a:t>tham</a:t>
            </a:r>
            <a:r>
              <a:rPr lang="en-US" u="sng" dirty="0" smtClean="0"/>
              <a:t> </a:t>
            </a:r>
            <a:r>
              <a:rPr lang="en-US" u="sng" dirty="0" err="1" smtClean="0"/>
              <a:t>gia</a:t>
            </a:r>
            <a:r>
              <a:rPr lang="en-US" u="sng" dirty="0" smtClean="0"/>
              <a:t> </a:t>
            </a:r>
            <a:r>
              <a:rPr lang="en-US" dirty="0" smtClean="0"/>
              <a:t>ở </a:t>
            </a:r>
            <a:r>
              <a:rPr lang="en-US" dirty="0" err="1" smtClean="0"/>
              <a:t>nơi</a:t>
            </a:r>
            <a:r>
              <a:rPr lang="en-US" dirty="0" smtClean="0"/>
              <a:t> </a:t>
            </a:r>
            <a:r>
              <a:rPr lang="en-US" dirty="0" err="1" smtClean="0"/>
              <a:t>em</a:t>
            </a:r>
            <a:r>
              <a:rPr lang="en-US" dirty="0" smtClean="0"/>
              <a:t> </a:t>
            </a:r>
            <a:r>
              <a:rPr lang="en-US" dirty="0" err="1" smtClean="0"/>
              <a:t>sống</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    </a:t>
            </a:r>
            <a:r>
              <a:rPr lang="vi-VN" sz="2400" dirty="0" smtClean="0"/>
              <a:t>Hôm </a:t>
            </a:r>
            <a:r>
              <a:rPr lang="vi-VN" sz="2400" dirty="0"/>
              <a:t>đó là trưa thứ </a:t>
            </a:r>
            <a:r>
              <a:rPr lang="vi-VN" sz="2400" dirty="0" smtClean="0"/>
              <a:t>S</a:t>
            </a:r>
            <a:r>
              <a:rPr lang="en-US" sz="2400" dirty="0" err="1" smtClean="0"/>
              <a:t>áu</a:t>
            </a:r>
            <a:r>
              <a:rPr lang="en-US" sz="2400" dirty="0" smtClean="0"/>
              <a:t>, </a:t>
            </a:r>
            <a:r>
              <a:rPr lang="en-US" sz="2400" dirty="0" err="1" smtClean="0"/>
              <a:t>trên</a:t>
            </a:r>
            <a:r>
              <a:rPr lang="en-US" sz="2400" dirty="0" smtClean="0"/>
              <a:t> </a:t>
            </a:r>
            <a:r>
              <a:rPr lang="en-US" sz="2400" dirty="0" err="1" smtClean="0"/>
              <a:t>đường</a:t>
            </a:r>
            <a:r>
              <a:rPr lang="en-US" sz="2400" dirty="0" smtClean="0"/>
              <a:t> </a:t>
            </a:r>
            <a:r>
              <a:rPr lang="en-US" sz="2400" dirty="0" err="1" smtClean="0"/>
              <a:t>đi</a:t>
            </a:r>
            <a:r>
              <a:rPr lang="en-US" sz="2400" dirty="0" smtClean="0"/>
              <a:t> </a:t>
            </a:r>
            <a:r>
              <a:rPr lang="en-US" sz="2400" dirty="0" err="1" smtClean="0"/>
              <a:t>học</a:t>
            </a:r>
            <a:r>
              <a:rPr lang="en-US" sz="2400" dirty="0" smtClean="0"/>
              <a:t> </a:t>
            </a:r>
            <a:r>
              <a:rPr lang="en-US" sz="2400" dirty="0" err="1" smtClean="0"/>
              <a:t>về</a:t>
            </a:r>
            <a:r>
              <a:rPr lang="en-US" sz="2400" dirty="0" smtClean="0"/>
              <a:t> </a:t>
            </a:r>
            <a:r>
              <a:rPr lang="en-US" sz="2400" dirty="0" err="1" smtClean="0"/>
              <a:t>em</a:t>
            </a:r>
            <a:r>
              <a:rPr lang="en-US" sz="2400" dirty="0" smtClean="0"/>
              <a:t> </a:t>
            </a:r>
            <a:r>
              <a:rPr lang="en-US" sz="2400" dirty="0" err="1" smtClean="0"/>
              <a:t>gặp</a:t>
            </a:r>
            <a:r>
              <a:rPr lang="en-US" sz="2400" dirty="0" smtClean="0"/>
              <a:t> </a:t>
            </a:r>
            <a:r>
              <a:rPr lang="en-US" sz="2400" dirty="0" err="1" smtClean="0"/>
              <a:t>một</a:t>
            </a:r>
            <a:r>
              <a:rPr lang="en-US" sz="2400" dirty="0" smtClean="0"/>
              <a:t> </a:t>
            </a:r>
            <a:r>
              <a:rPr lang="en-US" sz="2400" dirty="0" err="1" smtClean="0"/>
              <a:t>bà</a:t>
            </a:r>
            <a:r>
              <a:rPr lang="en-US" sz="2400" dirty="0" smtClean="0"/>
              <a:t> </a:t>
            </a:r>
            <a:r>
              <a:rPr lang="en-US" sz="2400" dirty="0" err="1" smtClean="0"/>
              <a:t>cụ</a:t>
            </a:r>
            <a:r>
              <a:rPr lang="en-US" sz="2400" dirty="0" smtClean="0"/>
              <a:t> </a:t>
            </a:r>
            <a:r>
              <a:rPr lang="en-US" sz="2400" dirty="0" err="1" smtClean="0"/>
              <a:t>già</a:t>
            </a:r>
            <a:r>
              <a:rPr lang="en-US" sz="2400" dirty="0" smtClean="0"/>
              <a:t> </a:t>
            </a:r>
            <a:r>
              <a:rPr lang="en-US" sz="2400" dirty="0" err="1" smtClean="0"/>
              <a:t>mái</a:t>
            </a:r>
            <a:r>
              <a:rPr lang="en-US" sz="2400" dirty="0" smtClean="0"/>
              <a:t> </a:t>
            </a:r>
            <a:r>
              <a:rPr lang="en-US" sz="2400" dirty="0" err="1" smtClean="0"/>
              <a:t>tóc</a:t>
            </a:r>
            <a:r>
              <a:rPr lang="en-US" sz="2400" dirty="0" smtClean="0"/>
              <a:t> </a:t>
            </a:r>
            <a:r>
              <a:rPr lang="en-US" sz="2400" dirty="0" err="1" smtClean="0"/>
              <a:t>bạc</a:t>
            </a:r>
            <a:r>
              <a:rPr lang="en-US" sz="2400" dirty="0" smtClean="0"/>
              <a:t> </a:t>
            </a:r>
            <a:r>
              <a:rPr lang="en-US" sz="2400" dirty="0" err="1" smtClean="0"/>
              <a:t>trắng</a:t>
            </a:r>
            <a:r>
              <a:rPr lang="en-US" sz="2400" dirty="0" smtClean="0"/>
              <a:t> </a:t>
            </a:r>
            <a:r>
              <a:rPr lang="vi-VN" sz="2400" dirty="0"/>
              <a:t>gương mặt </a:t>
            </a:r>
            <a:r>
              <a:rPr lang="vi-VN" sz="2400" dirty="0" smtClean="0"/>
              <a:t>mệt </a:t>
            </a:r>
            <a:r>
              <a:rPr lang="vi-VN" sz="2400" dirty="0"/>
              <a:t>mỏi, đang đứng loay hoay. Cụ mặc bộ quần áo màu nâu, đầu đội nón lá. Lưng cụ hơi còng. Tay cụ xách một giỏ gì đó trông rất nặng. Em tiến lại gần và hỏi cụ</a:t>
            </a:r>
            <a:r>
              <a:rPr lang="vi-VN" sz="2400" dirty="0" smtClean="0"/>
              <a:t>:- </a:t>
            </a:r>
            <a:r>
              <a:rPr lang="vi-VN" sz="2400" dirty="0"/>
              <a:t>Cụ ơi! Cụ sao đấy </a:t>
            </a:r>
            <a:r>
              <a:rPr lang="vi-VN" sz="2400" dirty="0" smtClean="0"/>
              <a:t>ạ?</a:t>
            </a:r>
            <a:r>
              <a:rPr lang="en-US" sz="2400" dirty="0" smtClean="0"/>
              <a:t> </a:t>
            </a:r>
            <a:r>
              <a:rPr lang="vi-VN" sz="2400" dirty="0" smtClean="0"/>
              <a:t>Cụ </a:t>
            </a:r>
            <a:r>
              <a:rPr lang="vi-VN" sz="2400" dirty="0"/>
              <a:t>giật mình, quay lại nói chuyện với </a:t>
            </a:r>
            <a:r>
              <a:rPr lang="vi-VN" sz="2400" dirty="0" smtClean="0"/>
              <a:t>em:</a:t>
            </a:r>
            <a:r>
              <a:rPr lang="en-US" sz="2400" dirty="0" smtClean="0"/>
              <a:t> </a:t>
            </a:r>
            <a:r>
              <a:rPr lang="vi-VN" sz="2400" dirty="0" smtClean="0"/>
              <a:t>cụ </a:t>
            </a:r>
            <a:r>
              <a:rPr lang="vi-VN" sz="2400" dirty="0"/>
              <a:t>đang đi tìm nhà </a:t>
            </a:r>
            <a:r>
              <a:rPr lang="vi-VN" sz="2400" dirty="0" smtClean="0"/>
              <a:t>con </a:t>
            </a:r>
            <a:r>
              <a:rPr lang="vi-VN" sz="2400" dirty="0"/>
              <a:t>gái mà cụ đi mãi từ sáng đến giờ vẫn chưa tìm </a:t>
            </a:r>
            <a:r>
              <a:rPr lang="vi-VN" sz="2400" dirty="0" smtClean="0"/>
              <a:t>được.Hoá </a:t>
            </a:r>
            <a:r>
              <a:rPr lang="vi-VN" sz="2400" dirty="0"/>
              <a:t>ra cụ bị lạc đường. Lúc đó, </a:t>
            </a:r>
            <a:r>
              <a:rPr lang="en-US" sz="2400" dirty="0" err="1" smtClean="0"/>
              <a:t>trên</a:t>
            </a:r>
            <a:r>
              <a:rPr lang="en-US" sz="2400" dirty="0" smtClean="0"/>
              <a:t> </a:t>
            </a:r>
            <a:r>
              <a:rPr lang="en-US" sz="2400" dirty="0" err="1" smtClean="0"/>
              <a:t>đường</a:t>
            </a:r>
            <a:r>
              <a:rPr lang="en-US" sz="2400" dirty="0" smtClean="0"/>
              <a:t> </a:t>
            </a:r>
            <a:r>
              <a:rPr lang="vi-VN" sz="2400" dirty="0" smtClean="0"/>
              <a:t>không </a:t>
            </a:r>
            <a:r>
              <a:rPr lang="en-US" sz="2400" dirty="0" err="1" smtClean="0"/>
              <a:t>có</a:t>
            </a:r>
            <a:r>
              <a:rPr lang="vi-VN" sz="2400" dirty="0" smtClean="0"/>
              <a:t> </a:t>
            </a:r>
            <a:r>
              <a:rPr lang="vi-VN" sz="2400" dirty="0"/>
              <a:t>ai. Em thấy khó xử, không biết phải làm gì</a:t>
            </a:r>
            <a:r>
              <a:rPr lang="vi-VN" sz="2400" dirty="0" smtClean="0"/>
              <a:t>.</a:t>
            </a:r>
            <a:r>
              <a:rPr lang="vi-VN" sz="2400" dirty="0"/>
              <a:t> Trời nắng thế này, biết bao giờ cụ mới tìm được nhà</a:t>
            </a:r>
            <a:r>
              <a:rPr lang="vi-VN" sz="2400" dirty="0" smtClean="0"/>
              <a:t>.</a:t>
            </a:r>
            <a:r>
              <a:rPr lang="vi-VN" sz="2400" dirty="0"/>
              <a:t> Và rồi em quyết </a:t>
            </a:r>
            <a:r>
              <a:rPr lang="vi-VN" sz="2400" dirty="0" smtClean="0"/>
              <a:t>định</a:t>
            </a:r>
            <a:r>
              <a:rPr lang="en-US" sz="2400" dirty="0"/>
              <a:t> </a:t>
            </a:r>
            <a:r>
              <a:rPr lang="en-US" sz="2400" dirty="0" err="1" smtClean="0"/>
              <a:t>tìm</a:t>
            </a:r>
            <a:r>
              <a:rPr lang="en-US" sz="2400" dirty="0" smtClean="0"/>
              <a:t> </a:t>
            </a:r>
            <a:r>
              <a:rPr lang="en-US" sz="2400" dirty="0" err="1" smtClean="0"/>
              <a:t>nhà</a:t>
            </a:r>
            <a:r>
              <a:rPr lang="en-US" sz="2400" dirty="0" smtClean="0"/>
              <a:t> </a:t>
            </a:r>
            <a:r>
              <a:rPr lang="en-US" sz="2400" dirty="0" err="1" smtClean="0"/>
              <a:t>giúp</a:t>
            </a:r>
            <a:r>
              <a:rPr lang="en-US" sz="2400" dirty="0" smtClean="0"/>
              <a:t> </a:t>
            </a:r>
            <a:r>
              <a:rPr lang="en-US" sz="2400" dirty="0" err="1" smtClean="0"/>
              <a:t>cụ</a:t>
            </a:r>
            <a:r>
              <a:rPr lang="en-US" sz="2400" dirty="0" smtClean="0"/>
              <a:t>.</a:t>
            </a:r>
            <a:endParaRPr lang="vi-VN" sz="2400" dirty="0"/>
          </a:p>
          <a:p>
            <a:pPr algn="just"/>
            <a:r>
              <a:rPr lang="en-US" sz="2400" dirty="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2966" y="258591"/>
            <a:ext cx="5163760" cy="2615411"/>
          </a:xfrm>
          <a:prstGeom prst="rect">
            <a:avLst/>
          </a:prstGeom>
        </p:spPr>
      </p:pic>
      <p:sp>
        <p:nvSpPr>
          <p:cNvPr id="5" name="TextBox 4"/>
          <p:cNvSpPr txBox="1"/>
          <p:nvPr/>
        </p:nvSpPr>
        <p:spPr>
          <a:xfrm>
            <a:off x="822961" y="2959692"/>
            <a:ext cx="5120640"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8" name="TextBox 7"/>
          <p:cNvSpPr txBox="1"/>
          <p:nvPr/>
        </p:nvSpPr>
        <p:spPr>
          <a:xfrm>
            <a:off x="6505303" y="2941053"/>
            <a:ext cx="5355770"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9" name="TextBox 8"/>
          <p:cNvSpPr txBox="1"/>
          <p:nvPr/>
        </p:nvSpPr>
        <p:spPr>
          <a:xfrm>
            <a:off x="6505302" y="258591"/>
            <a:ext cx="4990011" cy="2246769"/>
          </a:xfrm>
          <a:prstGeom prst="rect">
            <a:avLst/>
          </a:prstGeom>
          <a:noFill/>
        </p:spPr>
        <p:txBody>
          <a:bodyPr wrap="square" rtlCol="0">
            <a:spAutoFit/>
          </a:bodyPr>
          <a:lstStyle/>
          <a:p>
            <a:r>
              <a:rPr lang="en-US" sz="3500">
                <a:latin typeface="Times New Roman" panose="02020603050405020304" pitchFamily="18" charset="0"/>
                <a:cs typeface="Times New Roman" panose="02020603050405020304" pitchFamily="18" charset="0"/>
              </a:rPr>
              <a:t>Mặt trời xuống núi ngủ</a:t>
            </a:r>
          </a:p>
          <a:p>
            <a:r>
              <a:rPr lang="en-US" sz="3500">
                <a:latin typeface="Times New Roman" panose="02020603050405020304" pitchFamily="18" charset="0"/>
                <a:cs typeface="Times New Roman" panose="02020603050405020304" pitchFamily="18" charset="0"/>
              </a:rPr>
              <a:t>Tre nâng vầng trăng lên</a:t>
            </a:r>
          </a:p>
          <a:p>
            <a:r>
              <a:rPr lang="en-US" sz="3500">
                <a:latin typeface="Times New Roman" panose="02020603050405020304" pitchFamily="18" charset="0"/>
                <a:cs typeface="Times New Roman" panose="02020603050405020304" pitchFamily="18" charset="0"/>
              </a:rPr>
              <a:t>Sao,sao treo đầy cành</a:t>
            </a:r>
          </a:p>
          <a:p>
            <a:r>
              <a:rPr lang="en-US" sz="3500">
                <a:latin typeface="Times New Roman" panose="02020603050405020304" pitchFamily="18" charset="0"/>
                <a:cs typeface="Times New Roman" panose="02020603050405020304" pitchFamily="18" charset="0"/>
              </a:rPr>
              <a:t> </a:t>
            </a:r>
            <a:r>
              <a:rPr lang="en-US" sz="3500" smtClean="0">
                <a:latin typeface="Times New Roman" panose="02020603050405020304" pitchFamily="18" charset="0"/>
                <a:cs typeface="Times New Roman" panose="02020603050405020304" pitchFamily="18" charset="0"/>
              </a:rPr>
              <a:t>Suốt đêm dài thắp sán</a:t>
            </a:r>
            <a:r>
              <a:rPr lang="en-US" sz="3500" b="1" smtClean="0">
                <a:latin typeface="Times New Roman" panose="02020603050405020304" pitchFamily="18" charset="0"/>
                <a:cs typeface="Times New Roman" panose="02020603050405020304" pitchFamily="18" charset="0"/>
              </a:rPr>
              <a:t>g</a:t>
            </a:r>
            <a:endParaRPr lang="en-US" sz="3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36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2966" y="258591"/>
            <a:ext cx="5163760" cy="2615411"/>
          </a:xfrm>
          <a:prstGeom prst="rect">
            <a:avLst/>
          </a:prstGeom>
        </p:spPr>
      </p:pic>
      <p:sp>
        <p:nvSpPr>
          <p:cNvPr id="5" name="TextBox 4"/>
          <p:cNvSpPr txBox="1"/>
          <p:nvPr/>
        </p:nvSpPr>
        <p:spPr>
          <a:xfrm>
            <a:off x="822961" y="2959692"/>
            <a:ext cx="5120640"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8" name="TextBox 7"/>
          <p:cNvSpPr txBox="1"/>
          <p:nvPr/>
        </p:nvSpPr>
        <p:spPr>
          <a:xfrm>
            <a:off x="6505303" y="2941053"/>
            <a:ext cx="5355770" cy="2308324"/>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Bỗng gà lên tiếng gáy </a:t>
            </a:r>
          </a:p>
          <a:p>
            <a:r>
              <a:rPr lang="en-US" sz="3600">
                <a:latin typeface="Times New Roman" panose="02020603050405020304" pitchFamily="18" charset="0"/>
                <a:cs typeface="Times New Roman" panose="02020603050405020304" pitchFamily="18" charset="0"/>
              </a:rPr>
              <a:t>Xôn sao ngoài lũy tre</a:t>
            </a:r>
          </a:p>
          <a:p>
            <a:r>
              <a:rPr lang="en-US" sz="3600">
                <a:latin typeface="Times New Roman" panose="02020603050405020304" pitchFamily="18" charset="0"/>
                <a:cs typeface="Times New Roman" panose="02020603050405020304" pitchFamily="18" charset="0"/>
              </a:rPr>
              <a:t>Đêm chuyền dần về sáng</a:t>
            </a:r>
          </a:p>
          <a:p>
            <a:r>
              <a:rPr lang="en-US" sz="3600">
                <a:latin typeface="Times New Roman" panose="02020603050405020304" pitchFamily="18" charset="0"/>
                <a:cs typeface="Times New Roman" panose="02020603050405020304" pitchFamily="18" charset="0"/>
              </a:rPr>
              <a:t>Mầm măng đợi nắng về.</a:t>
            </a:r>
          </a:p>
        </p:txBody>
      </p:sp>
      <p:sp>
        <p:nvSpPr>
          <p:cNvPr id="9" name="TextBox 8"/>
          <p:cNvSpPr txBox="1"/>
          <p:nvPr/>
        </p:nvSpPr>
        <p:spPr>
          <a:xfrm>
            <a:off x="6505302" y="258591"/>
            <a:ext cx="4990011" cy="2246769"/>
          </a:xfrm>
          <a:prstGeom prst="rect">
            <a:avLst/>
          </a:prstGeom>
          <a:noFill/>
        </p:spPr>
        <p:txBody>
          <a:bodyPr wrap="square" rtlCol="0">
            <a:spAutoFit/>
          </a:bodyPr>
          <a:lstStyle/>
          <a:p>
            <a:r>
              <a:rPr lang="en-US" sz="3500">
                <a:latin typeface="Times New Roman" panose="02020603050405020304" pitchFamily="18" charset="0"/>
                <a:cs typeface="Times New Roman" panose="02020603050405020304" pitchFamily="18" charset="0"/>
              </a:rPr>
              <a:t>Mặt trời xuống núi ngủ</a:t>
            </a:r>
          </a:p>
          <a:p>
            <a:r>
              <a:rPr lang="en-US" sz="3500">
                <a:latin typeface="Times New Roman" panose="02020603050405020304" pitchFamily="18" charset="0"/>
                <a:cs typeface="Times New Roman" panose="02020603050405020304" pitchFamily="18" charset="0"/>
              </a:rPr>
              <a:t>Tre nâng vầng trăng lên</a:t>
            </a:r>
          </a:p>
          <a:p>
            <a:r>
              <a:rPr lang="en-US" sz="3500">
                <a:latin typeface="Times New Roman" panose="02020603050405020304" pitchFamily="18" charset="0"/>
                <a:cs typeface="Times New Roman" panose="02020603050405020304" pitchFamily="18" charset="0"/>
              </a:rPr>
              <a:t>Sao,sao treo đầy cành</a:t>
            </a:r>
          </a:p>
          <a:p>
            <a:r>
              <a:rPr lang="en-US" sz="3500">
                <a:latin typeface="Times New Roman" panose="02020603050405020304" pitchFamily="18" charset="0"/>
                <a:cs typeface="Times New Roman" panose="02020603050405020304" pitchFamily="18" charset="0"/>
              </a:rPr>
              <a:t> </a:t>
            </a:r>
            <a:r>
              <a:rPr lang="en-US" sz="3500" smtClean="0">
                <a:latin typeface="Times New Roman" panose="02020603050405020304" pitchFamily="18" charset="0"/>
                <a:cs typeface="Times New Roman" panose="02020603050405020304" pitchFamily="18" charset="0"/>
              </a:rPr>
              <a:t>Suốt đêm dài thắp sán</a:t>
            </a:r>
            <a:r>
              <a:rPr lang="en-US" sz="3500" b="1" smtClean="0">
                <a:latin typeface="Times New Roman" panose="02020603050405020304" pitchFamily="18" charset="0"/>
                <a:cs typeface="Times New Roman" panose="02020603050405020304" pitchFamily="18" charset="0"/>
              </a:rPr>
              <a:t>g</a:t>
            </a:r>
            <a:endParaRPr lang="en-US" sz="3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4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1553</Words>
  <Application>Microsoft Office PowerPoint</Application>
  <PresentationFormat>Widescreen</PresentationFormat>
  <Paragraphs>269</Paragraphs>
  <Slides>39</Slides>
  <Notes>13</Notes>
  <HiddenSlides>0</HiddenSlides>
  <MMClips>19</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39</vt:i4>
      </vt:variant>
    </vt:vector>
  </HeadingPairs>
  <TitlesOfParts>
    <vt:vector size="62" baseType="lpstr">
      <vt:lpstr>Microsoft YaHei</vt:lpstr>
      <vt:lpstr>SimSun</vt:lpstr>
      <vt:lpstr>SimSun</vt:lpstr>
      <vt:lpstr>Arial</vt:lpstr>
      <vt:lpstr>Arial Rounded MT Bold</vt:lpstr>
      <vt:lpstr>Arial-Rounded</vt:lpstr>
      <vt:lpstr>Calibri</vt:lpstr>
      <vt:lpstr>Calibri Light</vt:lpstr>
      <vt:lpstr>等线</vt:lpstr>
      <vt:lpstr>等线 Light</vt:lpstr>
      <vt:lpstr>Helvetica Neue</vt:lpstr>
      <vt:lpstr>HP001 4 hàng</vt:lpstr>
      <vt:lpstr>黑体</vt:lpstr>
      <vt:lpstr>Times New Roman</vt:lpstr>
      <vt:lpstr>Verdana</vt: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68</cp:revision>
  <dcterms:created xsi:type="dcterms:W3CDTF">2021-05-27T08:02:03Z</dcterms:created>
  <dcterms:modified xsi:type="dcterms:W3CDTF">2025-02-27T01:17:28Z</dcterms:modified>
</cp:coreProperties>
</file>