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18"/>
  </p:notesMasterIdLst>
  <p:sldIdLst>
    <p:sldId id="608" r:id="rId5"/>
    <p:sldId id="658" r:id="rId6"/>
    <p:sldId id="656" r:id="rId7"/>
    <p:sldId id="635" r:id="rId8"/>
    <p:sldId id="636" r:id="rId9"/>
    <p:sldId id="640" r:id="rId10"/>
    <p:sldId id="657" r:id="rId11"/>
    <p:sldId id="641" r:id="rId12"/>
    <p:sldId id="647" r:id="rId13"/>
    <p:sldId id="648" r:id="rId14"/>
    <p:sldId id="646" r:id="rId15"/>
    <p:sldId id="612" r:id="rId16"/>
    <p:sldId id="61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5 Dancing Script" panose="020B0604020202020204" charset="0"/>
      <p:bold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5209" autoAdjust="0"/>
  </p:normalViewPr>
  <p:slideViewPr>
    <p:cSldViewPr snapToGrid="0">
      <p:cViewPr varScale="1">
        <p:scale>
          <a:sx n="67" d="100"/>
          <a:sy n="67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801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5673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1610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46339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11545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75751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6438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50584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22862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78070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51462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76017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0"/>
            <a:ext cx="7219565" cy="385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69" y="4142341"/>
            <a:ext cx="2052262" cy="27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39" y="3822853"/>
            <a:ext cx="2293704" cy="3035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7896" y="3663794"/>
            <a:ext cx="492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</a:t>
            </a:r>
            <a:r>
              <a:rPr lang="vi-VN" b="1" dirty="0" smtClean="0">
                <a:latin typeface="+mj-lt"/>
              </a:rPr>
              <a:t>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xong,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9448799" cy="353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0091" y="0"/>
            <a:ext cx="3205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luyện 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6772" y="1343786"/>
            <a:ext cx="742576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nhóm/ cặp đôi sẽ thống nhất và gõ kết hợp theo các nhạc cụ tự chọn.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42" y="2034895"/>
            <a:ext cx="4964565" cy="1460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92" y="2133601"/>
            <a:ext cx="5193345" cy="1361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53954" y="381000"/>
            <a:ext cx="4137783" cy="9848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  ban nhạc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1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880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086" y="0"/>
            <a:ext cx="56039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18" y="3638320"/>
            <a:ext cx="3877064" cy="3037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17365" y="1668987"/>
            <a:ext cx="9058275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NHẠC CỤ: NHẠC CỤ GÕ, NHẠC </a:t>
            </a:r>
            <a:r>
              <a:rPr lang="en-US" sz="3600" b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 </a:t>
            </a:r>
            <a:r>
              <a:rPr lang="en-US" sz="3600" b="1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GIAI </a:t>
            </a:r>
            <a:r>
              <a:rPr lang="en-US" sz="36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4364" y="757215"/>
            <a:ext cx="2487784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25</a:t>
            </a:r>
            <a:endParaRPr lang="en-US" sz="3600" b="1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1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5894" y="13610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59" y="735906"/>
            <a:ext cx="8583841" cy="2946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4729" y="773845"/>
            <a:ext cx="39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theo nhóm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0646" y="1635515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0646" y="2556087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0" y="0"/>
            <a:ext cx="6858001" cy="42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401" y="73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4" y="266700"/>
            <a:ext cx="5152221" cy="3748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25" y="1507564"/>
            <a:ext cx="2908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700"/>
            <a:ext cx="3938374" cy="8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79" y="0"/>
            <a:ext cx="8638479" cy="37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5326" y="2374001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rgbClr val="FF0000"/>
                </a:solidFill>
                <a:latin typeface="+mj-lt"/>
              </a:rPr>
              <a:t> Cách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bảo quản sau khi sử dụng xong vệ sinh đầu ống thổi vào toàn bộ thân sáo bảo quản và giữ gìn cẩn thận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" y="225711"/>
            <a:ext cx="12188382" cy="214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01" y="232386"/>
            <a:ext cx="7040298" cy="3639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9640"/>
            <a:ext cx="477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lại 3 nốt Đồ, rê, mi trên kèn phím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10269</TotalTime>
  <Words>175</Words>
  <Application>Microsoft Office PowerPoint</Application>
  <PresentationFormat>Widescreen</PresentationFormat>
  <Paragraphs>19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Times New Roman</vt:lpstr>
      <vt:lpstr>Calibri</vt:lpstr>
      <vt:lpstr>#9Slide05 Dancing Script</vt:lpstr>
      <vt:lpstr>Arial</vt:lpstr>
      <vt:lpstr>Tahoma</vt:lpstr>
      <vt:lpstr>Wingdings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1308</cp:revision>
  <dcterms:created xsi:type="dcterms:W3CDTF">2020-08-30T12:35:12Z</dcterms:created>
  <dcterms:modified xsi:type="dcterms:W3CDTF">2024-03-11T01:06:32Z</dcterms:modified>
</cp:coreProperties>
</file>