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316" r:id="rId4"/>
    <p:sldId id="332" r:id="rId5"/>
    <p:sldId id="329" r:id="rId6"/>
    <p:sldId id="334" r:id="rId7"/>
    <p:sldId id="335" r:id="rId8"/>
    <p:sldId id="336" r:id="rId9"/>
    <p:sldId id="337" r:id="rId10"/>
    <p:sldId id="339" r:id="rId11"/>
    <p:sldId id="261" r:id="rId12"/>
    <p:sldId id="319" r:id="rId13"/>
    <p:sldId id="281" r:id="rId14"/>
    <p:sldId id="282" r:id="rId15"/>
    <p:sldId id="283" r:id="rId16"/>
    <p:sldId id="284" r:id="rId17"/>
    <p:sldId id="286" r:id="rId18"/>
    <p:sldId id="290" r:id="rId19"/>
    <p:sldId id="312" r:id="rId20"/>
    <p:sldId id="330" r:id="rId21"/>
    <p:sldId id="331" r:id="rId22"/>
    <p:sldId id="322" r:id="rId23"/>
    <p:sldId id="325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11" Type="http://schemas.openxmlformats.org/officeDocument/2006/relationships/image" Target="../media/image8.png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mp3"/><Relationship Id="rId7" Type="http://schemas.openxmlformats.org/officeDocument/2006/relationships/image" Target="../media/image11.jpg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8.mp3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11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5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6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1.jpg"/><Relationship Id="rId1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gif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0403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Đọc gam Đô trưởng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9" y="814039"/>
            <a:ext cx="12070971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Đọc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71" y="525346"/>
            <a:ext cx="9843629" cy="2106342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456" y="306185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Gõ hoặc vỗ tay theo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5" y="1784105"/>
            <a:ext cx="285576" cy="292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0" y="820375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777580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1" y="653877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44287" y="81336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4" y="912437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5" y="777580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425149" y="11050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34465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61" y="974697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22" y="839840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56108" y="911411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28982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2" y="839840"/>
            <a:ext cx="1338720" cy="9856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57" y="1825491"/>
            <a:ext cx="285576" cy="292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16" y="1784104"/>
            <a:ext cx="285576" cy="29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01" y="1820225"/>
            <a:ext cx="285576" cy="2921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6" y="1820225"/>
            <a:ext cx="285576" cy="2921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73" y="1825490"/>
            <a:ext cx="285576" cy="29219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7" y="1930199"/>
            <a:ext cx="285576" cy="2921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6547" y="257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86" y="0"/>
            <a:ext cx="9669389" cy="28258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005147" y="1740625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480349" y="159589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11912" y="2751550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796695" y="26291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9823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chỉ các nốt trong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7999" y="3105835"/>
            <a:ext cx="708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Dấu nặng đen trong bài được nghỉ bằng độ dài của hình nốt nhạc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nào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6263" y="2925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244" y="194609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789713"/>
            <a:ext cx="10307444" cy="9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2589480"/>
            <a:ext cx="10307444" cy="84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đọc nhạc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960793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270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572438"/>
            <a:ext cx="9669389" cy="2825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0036" y="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906" y="957407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739" y="23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84" y="683337"/>
            <a:ext cx="10212243" cy="57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4358426"/>
            <a:ext cx="3365905" cy="23176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6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06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3" y="1962331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1" y="1962331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5" y="1928027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2971958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4" y="2973942"/>
            <a:ext cx="281364" cy="2813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9" y="2971958"/>
            <a:ext cx="281364" cy="281364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732049" y="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163" y="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88318" y="3544823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nối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tiếp kết hợp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67" y="4809161"/>
            <a:ext cx="2759970" cy="1920244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535" y="89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8809" y="850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0" y="78989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Cùng đọc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Rap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theo lời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thơ </a:t>
            </a:r>
            <a:endParaRPr lang="vi-VN" dirty="0"/>
          </a:p>
        </p:txBody>
      </p:sp>
      <p:pic>
        <p:nvPicPr>
          <p:cNvPr id="5" name="Picture 4" descr="C:\Users\ADMIN\Desktop\SHS Âm nhạc 4_04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26" y="789891"/>
            <a:ext cx="3374858" cy="32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0856" y="1530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92" y="1996068"/>
            <a:ext cx="445706" cy="2614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71" y="3039350"/>
            <a:ext cx="445706" cy="2614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20" y="2040570"/>
            <a:ext cx="363394" cy="1724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24" y="2040570"/>
            <a:ext cx="363394" cy="1724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45" y="1967124"/>
            <a:ext cx="377455" cy="3192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1" y="2981464"/>
            <a:ext cx="377455" cy="3192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5" y="3010406"/>
            <a:ext cx="377455" cy="3192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35" y="2005698"/>
            <a:ext cx="344747" cy="2072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14" y="2040570"/>
            <a:ext cx="344747" cy="2072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49" y="2005698"/>
            <a:ext cx="324396" cy="2626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14" y="2981464"/>
            <a:ext cx="510915" cy="327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48" y="3010406"/>
            <a:ext cx="510915" cy="327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97" y="3025259"/>
            <a:ext cx="372846" cy="2755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2" y="3054201"/>
            <a:ext cx="372846" cy="2755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812849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040" y="8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70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5601" y="1643510"/>
            <a:ext cx="506969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2309" y="211168"/>
            <a:ext cx="1856277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5531" cy="1100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4360" y="975045"/>
            <a:ext cx="7952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96" y="138321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5162" y="118910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và cảm nhận giai điệu </a:t>
            </a:r>
            <a:endParaRPr lang="vi-VN" dirty="0"/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969761"/>
            <a:ext cx="11907409" cy="29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0" y="21808"/>
            <a:ext cx="5403630" cy="7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5099504"/>
            <a:ext cx="1158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Các em nhận thấy giai điệu vừa nghe các âm thanh phát ra như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thế nào? Em hãy chỉ ra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chỗ nào ngưng nghỉ.</a:t>
            </a:r>
            <a:endParaRPr lang="vi-VN" sz="2000" dirty="0"/>
          </a:p>
        </p:txBody>
      </p:sp>
      <p:sp>
        <p:nvSpPr>
          <p:cNvPr id="8" name="Rectangle 7"/>
          <p:cNvSpPr/>
          <p:nvPr/>
        </p:nvSpPr>
        <p:spPr>
          <a:xfrm>
            <a:off x="2791912" y="5991018"/>
            <a:ext cx="882004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âm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liên tục lúc âm thanh ngưng nghỉ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Nghỉ sau 2 hình nốt đen cuối cùng của 2 câu</a:t>
            </a:r>
            <a:endParaRPr lang="vi-VN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724" y="697219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77" y="1435891"/>
            <a:ext cx="86344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ngưng nghỉ của mỗi dấu lặng bằng độ gân dài một hình nốt cùng tên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77" y="797487"/>
            <a:ext cx="93036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âm nhạc sự ngưng nghỉ không vang lên của âm thanh được thể hiện bằng các dấu lặng. 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8" y="1208369"/>
            <a:ext cx="3869405" cy="55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8" cy="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70095"/>
            <a:ext cx="84180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ọi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hình nốt đã được học ở tiết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trước, có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tên gọi với các dấu lặng 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19814" y="-2411122"/>
            <a:ext cx="74094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264" y="868772"/>
            <a:ext cx="119727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số phách nghỉ và ngân bằng nhau, dấu lặng thì ngưng nghỉ, hình nốt thì âm thanh ngân dài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64" y="292510"/>
            <a:ext cx="96125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về 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32" y="1749406"/>
            <a:ext cx="120837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nhau không ? Dấu lặng đen có vang lên âm thanh không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62" y="2996142"/>
            <a:ext cx="687560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nhau, dấu lặng đen không vang lên âm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6746" cy="3537284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383360"/>
            <a:ext cx="9669389" cy="28258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4237" y="352032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722" y="5999037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06536" y="2167185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96381" y="20152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68925" y="3071696"/>
            <a:ext cx="7102070" cy="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961448" y="29495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461" y="1095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407</Words>
  <Application>Microsoft Office PowerPoint</Application>
  <PresentationFormat>Widescreen</PresentationFormat>
  <Paragraphs>47</Paragraphs>
  <Slides>22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#9Slide05 Dancing Script</vt:lpstr>
      <vt:lpstr>Arial</vt:lpstr>
      <vt:lpstr>Calibri</vt:lpstr>
      <vt:lpstr>Tahoma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2022-04-04T02:41:08Z</dcterms:created>
  <dcterms:modified xsi:type="dcterms:W3CDTF">2024-01-15T03:29:57Z</dcterms:modified>
</cp:coreProperties>
</file>