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86" r:id="rId2"/>
    <p:sldMasterId id="2147483710" r:id="rId3"/>
  </p:sldMasterIdLst>
  <p:notesMasterIdLst>
    <p:notesMasterId r:id="rId13"/>
  </p:notesMasterIdLst>
  <p:sldIdLst>
    <p:sldId id="281" r:id="rId4"/>
    <p:sldId id="299" r:id="rId5"/>
    <p:sldId id="295" r:id="rId6"/>
    <p:sldId id="296" r:id="rId7"/>
    <p:sldId id="300" r:id="rId8"/>
    <p:sldId id="301" r:id="rId9"/>
    <p:sldId id="284" r:id="rId10"/>
    <p:sldId id="285" r:id="rId11"/>
    <p:sldId id="30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B5A"/>
    <a:srgbClr val="68C875"/>
    <a:srgbClr val="D636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snapToGrid="0">
      <p:cViewPr varScale="1">
        <p:scale>
          <a:sx n="67" d="100"/>
          <a:sy n="67" d="100"/>
        </p:scale>
        <p:origin x="6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C6356-54BB-436B-8971-8798E60C5695}"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A7B8-BE27-4375-9C47-6C356771888D}" type="slidenum">
              <a:rPr lang="en-US" smtClean="0"/>
              <a:t>‹#›</a:t>
            </a:fld>
            <a:endParaRPr lang="en-US"/>
          </a:p>
        </p:txBody>
      </p:sp>
    </p:spTree>
    <p:extLst>
      <p:ext uri="{BB962C8B-B14F-4D97-AF65-F5344CB8AC3E}">
        <p14:creationId xmlns:p14="http://schemas.microsoft.com/office/powerpoint/2010/main" val="3227366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9542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5391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5635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4314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380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6609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49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839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7547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412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821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031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856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424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854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397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2360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60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29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009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951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825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631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24242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marL="0" marR="0" lvl="0" indent="0" algn="l" defTabSz="457223"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457223" rtl="0" eaLnBrk="1" fontAlgn="auto" latinLnBrk="0" hangingPunct="1">
                <a:lnSpc>
                  <a:spcPct val="100000"/>
                </a:lnSpc>
                <a:spcBef>
                  <a:spcPts val="0"/>
                </a:spcBef>
                <a:spcAft>
                  <a:spcPts val="0"/>
                </a:spcAft>
                <a:buClrTx/>
                <a:buSzTx/>
                <a:buFontTx/>
                <a:buNone/>
                <a:tabLst/>
                <a:defRPr/>
              </a:pPr>
              <a:t>2/23/2024</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marL="0" marR="0" lvl="0" indent="0" algn="r" defTabSz="457223" rtl="0" eaLnBrk="1" fontAlgn="auto" latinLnBrk="0" hangingPunct="1">
              <a:lnSpc>
                <a:spcPct val="100000"/>
              </a:lnSpc>
              <a:spcBef>
                <a:spcPts val="0"/>
              </a:spcBef>
              <a:spcAft>
                <a:spcPts val="0"/>
              </a:spcAft>
              <a:buClrTx/>
              <a:buSzTx/>
              <a:buFontTx/>
              <a:buNone/>
              <a:tabLst/>
              <a:defRPr/>
            </a:pPr>
            <a:fld id="{B6F15528-21DE-4FAA-801E-634DDDAF4B2B}" type="slidenum">
              <a:rPr kumimoji="0" lang="en-US" sz="6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457223"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96270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9451661"/>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audio" Target="../media/audio1.wav"/><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458" y="2710909"/>
            <a:ext cx="4035700" cy="2718660"/>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2692" y="4622713"/>
            <a:ext cx="743874" cy="1044034"/>
          </a:xfrm>
          <a:prstGeom prst="rect">
            <a:avLst/>
          </a:prstGeom>
        </p:spPr>
      </p:pic>
      <p:sp>
        <p:nvSpPr>
          <p:cNvPr id="29" name="TextBox 28"/>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3153" y="-48174"/>
            <a:ext cx="3098039" cy="6858003"/>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08" y="-48174"/>
            <a:ext cx="3503667" cy="6867837"/>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05471" y="-163288"/>
            <a:ext cx="4669632" cy="7066582"/>
          </a:xfrm>
          <a:prstGeom prst="rect">
            <a:avLst/>
          </a:prstGeom>
        </p:spPr>
      </p:pic>
      <p:pic>
        <p:nvPicPr>
          <p:cNvPr id="42" name="NHAC NEN TRO CHOI PAP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23200" y="2955393"/>
            <a:ext cx="609600" cy="609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32025" y="-163288"/>
            <a:ext cx="4716222" cy="7098066"/>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6272" y="1723540"/>
            <a:ext cx="566215" cy="479518"/>
          </a:xfrm>
          <a:prstGeom prst="rect">
            <a:avLst/>
          </a:prstGeom>
        </p:spPr>
      </p:pic>
      <p:pic>
        <p:nvPicPr>
          <p:cNvPr id="46" name="Picture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843" y="5624827"/>
            <a:ext cx="12302231" cy="1294209"/>
          </a:xfrm>
          <a:prstGeom prst="rect">
            <a:avLst/>
          </a:prstGeom>
        </p:spPr>
      </p:pic>
    </p:spTree>
    <p:extLst>
      <p:ext uri="{BB962C8B-B14F-4D97-AF65-F5344CB8AC3E}">
        <p14:creationId xmlns:p14="http://schemas.microsoft.com/office/powerpoint/2010/main" val="1873071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3"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7 L 0.20299 -0.08797 " pathEditMode="relative" rAng="0" ptsTypes="AA">
                                      <p:cBhvr>
                                        <p:cTn id="6" dur="2000" fill="hold"/>
                                        <p:tgtEl>
                                          <p:spTgt spid="30"/>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5 -0.07199 " pathEditMode="relative" rAng="0" ptsTypes="AA">
                                      <p:cBhvr>
                                        <p:cTn id="8" dur="2000" fill="hold"/>
                                        <p:tgtEl>
                                          <p:spTgt spid="33"/>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4206 -0.00371 L -0.38737 -0.00533 " pathEditMode="relative" rAng="0" ptsTypes="AA">
                                      <p:cBhvr>
                                        <p:cTn id="10" dur="2000" fill="hold"/>
                                        <p:tgtEl>
                                          <p:spTgt spid="37"/>
                                        </p:tgtEl>
                                        <p:attrNameLst>
                                          <p:attrName>ppt_x</p:attrName>
                                          <p:attrName>ppt_y</p:attrName>
                                        </p:attrNameLst>
                                      </p:cBhvr>
                                      <p:rCtr x="-21471" y="-93"/>
                                    </p:animMotion>
                                  </p:childTnLst>
                                </p:cTn>
                              </p:par>
                              <p:par>
                                <p:cTn id="11" presetID="56" presetClass="path" presetSubtype="0" accel="50000" decel="50000" fill="hold" nodeType="withEffect">
                                  <p:stCondLst>
                                    <p:cond delay="0"/>
                                  </p:stCondLst>
                                  <p:childTnLst>
                                    <p:animMotion origin="layout" path="M -0.01979 -0.00926 L 0.36927 0.00463 " pathEditMode="relative" rAng="0" ptsTypes="AA">
                                      <p:cBhvr>
                                        <p:cTn id="12" dur="2000" fill="hold"/>
                                        <p:tgtEl>
                                          <p:spTgt spid="44"/>
                                        </p:tgtEl>
                                        <p:attrNameLst>
                                          <p:attrName>ppt_x</p:attrName>
                                          <p:attrName>ppt_y</p:attrName>
                                        </p:attrNameLst>
                                      </p:cBhvr>
                                      <p:rCtr x="19453" y="6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4213" fill="hold"/>
                                        <p:tgtEl>
                                          <p:spTgt spid="42"/>
                                        </p:tgtEl>
                                      </p:cBhvr>
                                    </p:cmd>
                                  </p:childTnLst>
                                </p:cTn>
                              </p:par>
                            </p:childTnLst>
                          </p:cTn>
                        </p:par>
                      </p:childTnLst>
                    </p:cTn>
                  </p:par>
                </p:childTnLst>
              </p:cTn>
              <p:nextCondLst>
                <p:cond evt="onClick" delay="0">
                  <p:tgtEl>
                    <p:spTgt spid="42"/>
                  </p:tgtEl>
                </p:cond>
              </p:nextCondLst>
            </p:seq>
            <p:audio>
              <p:cMediaNode vol="80000">
                <p:cTn id="18" fill="hold" display="0">
                  <p:stCondLst>
                    <p:cond delay="indefinite"/>
                  </p:stCondLst>
                  <p:endCondLst>
                    <p:cond evt="onStopAudio" delay="0">
                      <p:tgtEl>
                        <p:sldTgt/>
                      </p:tgtEl>
                    </p:cond>
                  </p:endCondLst>
                </p:cTn>
                <p:tgtEl>
                  <p:spTgt spid="4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80555" y="18382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đầu</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85894"/>
            <a:ext cx="5382491" cy="2976358"/>
          </a:xfrm>
          <a:prstGeom prst="rect">
            <a:avLst/>
          </a:prstGeom>
        </p:spPr>
      </p:pic>
      <p:sp>
        <p:nvSpPr>
          <p:cNvPr id="3" name="Rectangle 2"/>
          <p:cNvSpPr/>
          <p:nvPr/>
        </p:nvSpPr>
        <p:spPr>
          <a:xfrm>
            <a:off x="96253" y="1192039"/>
            <a:ext cx="11466093" cy="369332"/>
          </a:xfrm>
          <a:prstGeom prst="rect">
            <a:avLst/>
          </a:prstGeom>
        </p:spPr>
        <p:txBody>
          <a:bodyPr wrap="square">
            <a:spAutoFit/>
          </a:bodyPr>
          <a:lstStyle/>
          <a:p>
            <a:pPr algn="just"/>
            <a:r>
              <a:rPr lang="en-US" i="1" dirty="0" smtClean="0">
                <a:latin typeface="Times New Roman" panose="02020603050405020304" pitchFamily="18" charset="0"/>
                <a:ea typeface="Arial" panose="020B0604020202020204" pitchFamily="34" charset="0"/>
                <a:cs typeface="Times New Roman" panose="02020603050405020304" pitchFamily="18" charset="0"/>
              </a:rPr>
              <a:t>GV cho Học </a:t>
            </a:r>
            <a:r>
              <a:rPr lang="en-US" i="1" dirty="0">
                <a:latin typeface="Times New Roman" panose="02020603050405020304" pitchFamily="18" charset="0"/>
                <a:ea typeface="Arial" panose="020B0604020202020204" pitchFamily="34" charset="0"/>
                <a:cs typeface="Times New Roman" panose="02020603050405020304" pitchFamily="18" charset="0"/>
              </a:rPr>
              <a:t>sinh </a:t>
            </a:r>
            <a:r>
              <a:rPr lang="en-US" i="1" dirty="0" smtClean="0">
                <a:latin typeface="Times New Roman" panose="02020603050405020304" pitchFamily="18" charset="0"/>
                <a:ea typeface="Arial" panose="020B0604020202020204" pitchFamily="34" charset="0"/>
                <a:cs typeface="Times New Roman" panose="02020603050405020304" pitchFamily="18" charset="0"/>
              </a:rPr>
              <a:t>ngân âm </a:t>
            </a:r>
            <a:r>
              <a:rPr lang="en-US" i="1" dirty="0">
                <a:latin typeface="Times New Roman" panose="02020603050405020304" pitchFamily="18" charset="0"/>
                <a:ea typeface="Arial" panose="020B0604020202020204" pitchFamily="34" charset="0"/>
                <a:cs typeface="Times New Roman" panose="02020603050405020304" pitchFamily="18" charset="0"/>
              </a:rPr>
              <a:t>La với cao độ khác nhau và với các âm ngân dài, ngắt nghỉ theo năng lực của cá nhân học sinh.</a:t>
            </a:r>
            <a:endParaRPr lang="vi-VN"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96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5" name="chuyen trag ngăn.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1700213" y="1570101"/>
            <a:ext cx="8805757" cy="72943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2060"/>
                </a:solidFill>
                <a:effectLst/>
                <a:uLnTx/>
                <a:uFillTx/>
                <a:latin typeface="+mj-lt"/>
                <a:ea typeface="Calibri" panose="020F0502020204030204" pitchFamily="34" charset="0"/>
                <a:cs typeface="Times New Roman" panose="02020603050405020304" pitchFamily="18" charset="0"/>
              </a:rPr>
              <a:t>TỔ</a:t>
            </a:r>
            <a:r>
              <a:rPr kumimoji="0" lang="en-US" sz="3600" b="1" i="0" u="none" strike="noStrike" kern="1200" cap="none" spc="0" normalizeH="0" noProof="0" dirty="0" smtClean="0">
                <a:ln>
                  <a:noFill/>
                </a:ln>
                <a:solidFill>
                  <a:srgbClr val="002060"/>
                </a:solidFill>
                <a:effectLst/>
                <a:uLnTx/>
                <a:uFillTx/>
                <a:latin typeface="+mj-lt"/>
                <a:ea typeface="Calibri" panose="020F0502020204030204" pitchFamily="34" charset="0"/>
                <a:cs typeface="Times New Roman" panose="02020603050405020304" pitchFamily="18" charset="0"/>
              </a:rPr>
              <a:t> CHỨC HOẠT ĐỘNG VẬN DỤNG SÁNG TẠO</a:t>
            </a:r>
            <a:endParaRPr kumimoji="0" lang="en-US" sz="3600" b="0" i="0" u="none" strike="noStrike" kern="1200" cap="none" spc="0" normalizeH="0" baseline="0" noProof="0" dirty="0" smtClean="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sp>
        <p:nvSpPr>
          <p:cNvPr id="9" name="Rectangle 8"/>
          <p:cNvSpPr/>
          <p:nvPr/>
        </p:nvSpPr>
        <p:spPr>
          <a:xfrm>
            <a:off x="5239836" y="903585"/>
            <a:ext cx="1712328" cy="758669"/>
          </a:xfrm>
          <a:prstGeom prst="rect">
            <a:avLst/>
          </a:prstGeom>
        </p:spPr>
        <p:txBody>
          <a:bodyPr wrap="non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2060"/>
                </a:solidFill>
                <a:effectLst/>
                <a:uLnTx/>
                <a:uFillTx/>
                <a:latin typeface="+mj-lt"/>
                <a:ea typeface="Calibri" panose="020F0502020204030204" pitchFamily="34" charset="0"/>
                <a:cs typeface="Times New Roman" panose="02020603050405020304" pitchFamily="18" charset="0"/>
              </a:rPr>
              <a:t>TIẾT 22</a:t>
            </a:r>
            <a:endParaRPr kumimoji="0" lang="en-US" sz="4000" b="1" i="0" u="none" strike="noStrike" kern="1200" cap="none" spc="0" normalizeH="0" baseline="0" noProof="0" dirty="0">
              <a:ln>
                <a:noFill/>
              </a:ln>
              <a:solidFill>
                <a:srgbClr val="002060"/>
              </a:solidFill>
              <a:effectLst/>
              <a:uLnTx/>
              <a:uFillTx/>
              <a:latin typeface="+mj-lt"/>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991" y="2565839"/>
            <a:ext cx="7762009" cy="429216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0"/>
            <a:ext cx="4025590" cy="128970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4575" y="305333"/>
            <a:ext cx="995150" cy="842776"/>
          </a:xfrm>
          <a:prstGeom prst="rect">
            <a:avLst/>
          </a:prstGeom>
        </p:spPr>
      </p:pic>
    </p:spTree>
    <p:extLst>
      <p:ext uri="{BB962C8B-B14F-4D97-AF65-F5344CB8AC3E}">
        <p14:creationId xmlns:p14="http://schemas.microsoft.com/office/powerpoint/2010/main" val="1243625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420"/>
            <a:ext cx="12192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483732" cy="807212"/>
          </a:xfrm>
          <a:prstGeom prst="rect">
            <a:avLst/>
          </a:prstGeom>
        </p:spPr>
      </p:pic>
      <p:sp>
        <p:nvSpPr>
          <p:cNvPr id="31" name="TextBox 30"/>
          <p:cNvSpPr txBox="1"/>
          <p:nvPr/>
        </p:nvSpPr>
        <p:spPr>
          <a:xfrm>
            <a:off x="187037" y="1160570"/>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2400" b="1" i="0" u="none" strike="noStrike" kern="1200" cap="none" spc="0" normalizeH="0" noProof="0" dirty="0" smtClean="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tập</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795" y="1967782"/>
            <a:ext cx="8676410" cy="4797798"/>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037" y="1791977"/>
            <a:ext cx="5859792" cy="536449"/>
          </a:xfrm>
          <a:prstGeom prst="rect">
            <a:avLst/>
          </a:prstGeom>
        </p:spPr>
      </p:pic>
    </p:spTree>
    <p:extLst>
      <p:ext uri="{BB962C8B-B14F-4D97-AF65-F5344CB8AC3E}">
        <p14:creationId xmlns:p14="http://schemas.microsoft.com/office/powerpoint/2010/main" val="86655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19"/>
            <a:ext cx="12192000" cy="685800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7346" y="3410481"/>
            <a:ext cx="6234546" cy="344751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718064" cy="352251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3178427" y="-1301288"/>
            <a:ext cx="2565749" cy="8513530"/>
          </a:xfrm>
          <a:prstGeom prst="rect">
            <a:avLst/>
          </a:prstGeom>
        </p:spPr>
      </p:pic>
      <p:sp>
        <p:nvSpPr>
          <p:cNvPr id="4" name="Rectangle 3"/>
          <p:cNvSpPr/>
          <p:nvPr/>
        </p:nvSpPr>
        <p:spPr>
          <a:xfrm>
            <a:off x="509336" y="1250949"/>
            <a:ext cx="7828548" cy="421654"/>
          </a:xfrm>
          <a:prstGeom prst="rect">
            <a:avLst/>
          </a:prstGeom>
        </p:spPr>
        <p:txBody>
          <a:bodyPr wrap="square">
            <a:spAutoFit/>
          </a:bodyPr>
          <a:lstStyle/>
          <a:p>
            <a:pPr algn="just">
              <a:lnSpc>
                <a:spcPct val="107000"/>
              </a:lnSpc>
              <a:spcAft>
                <a:spcPts val="800"/>
              </a:spcAft>
            </a:pPr>
            <a:r>
              <a:rPr lang="en-US" sz="20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dirty="0">
                <a:latin typeface="Times New Roman" panose="02020603050405020304" pitchFamily="18" charset="0"/>
                <a:ea typeface="Arial" panose="020B0604020202020204" pitchFamily="34" charset="0"/>
                <a:cs typeface="Times New Roman" panose="02020603050405020304" pitchFamily="18" charset="0"/>
              </a:rPr>
              <a:t>Nhóm </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3 (</a:t>
            </a:r>
            <a:r>
              <a:rPr lang="en-US" sz="2000" dirty="0">
                <a:latin typeface="Times New Roman" panose="02020603050405020304" pitchFamily="18" charset="0"/>
                <a:ea typeface="Arial" panose="020B0604020202020204" pitchFamily="34" charset="0"/>
                <a:cs typeface="Times New Roman" panose="02020603050405020304" pitchFamily="18" charset="0"/>
              </a:rPr>
              <a:t>hoặc cá nhân</a:t>
            </a:r>
            <a:r>
              <a:rPr lang="en-US" sz="2000" dirty="0" smtClean="0">
                <a:latin typeface="Times New Roman" panose="02020603050405020304" pitchFamily="18" charset="0"/>
                <a:ea typeface="Arial" panose="020B0604020202020204" pitchFamily="34" charset="0"/>
                <a:cs typeface="Times New Roman" panose="02020603050405020304" pitchFamily="18" charset="0"/>
              </a:rPr>
              <a:t>) Đọc </a:t>
            </a:r>
            <a:r>
              <a:rPr lang="en-US" sz="2000" dirty="0">
                <a:latin typeface="Times New Roman" panose="02020603050405020304" pitchFamily="18" charset="0"/>
                <a:ea typeface="Arial" panose="020B0604020202020204" pitchFamily="34" charset="0"/>
                <a:cs typeface="Times New Roman" panose="02020603050405020304" pitchFamily="18" charset="0"/>
              </a:rPr>
              <a:t>kết hợp vận động cơ thể theo hình tiết tấu.</a:t>
            </a:r>
            <a:endParaRPr lang="vi-VN"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374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035" y="1000966"/>
            <a:ext cx="4653965" cy="257350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8429" y="0"/>
            <a:ext cx="5523569" cy="68580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6668427" cy="675409"/>
          </a:xfrm>
          <a:prstGeom prst="rect">
            <a:avLst/>
          </a:prstGeom>
        </p:spPr>
      </p:pic>
      <p:sp>
        <p:nvSpPr>
          <p:cNvPr id="3" name="Rectangle 2"/>
          <p:cNvSpPr/>
          <p:nvPr/>
        </p:nvSpPr>
        <p:spPr>
          <a:xfrm>
            <a:off x="187035" y="4062073"/>
            <a:ext cx="6334082" cy="2031325"/>
          </a:xfrm>
          <a:prstGeom prst="rect">
            <a:avLst/>
          </a:prstGeom>
        </p:spPr>
        <p:txBody>
          <a:bodyPr wrap="square">
            <a:spAutoFit/>
          </a:bodyPr>
          <a:lstStyle/>
          <a:p>
            <a:pPr algn="just"/>
            <a:r>
              <a:rPr lang="vi-VN" i="1" dirty="0" smtClean="0">
                <a:solidFill>
                  <a:srgbClr val="000000"/>
                </a:solidFill>
                <a:latin typeface="+mj-lt"/>
              </a:rPr>
              <a:t>Vd lời giới thiệu sau: Môi </a:t>
            </a:r>
            <a:r>
              <a:rPr lang="vi-VN" i="1" dirty="0">
                <a:solidFill>
                  <a:srgbClr val="000000"/>
                </a:solidFill>
                <a:latin typeface="+mj-lt"/>
              </a:rPr>
              <a:t>trường sống có vai trò to lớn trong việc duy trì và phát triển sự sống của con người. Có thể nói, môi trường sống cho ta sự sống, là điều kiện để ta tồn tại và phát triển. Môi trường có trong sạch thì sức khoẻ, cuộc sống của chúng ta mới lâu dài và bền vững. Thế nhưng hiện nay, môi trường xung quanh ta đang bị tàn phá nghiêm trọng, gây nên những hậu quả nghiem trọng đối với sự sống của con người trên Trái đất.</a:t>
            </a:r>
            <a:endParaRPr lang="vi-VN" i="1" dirty="0">
              <a:latin typeface="+mj-lt"/>
            </a:endParaRPr>
          </a:p>
        </p:txBody>
      </p:sp>
    </p:spTree>
    <p:extLst>
      <p:ext uri="{BB962C8B-B14F-4D97-AF65-F5344CB8AC3E}">
        <p14:creationId xmlns:p14="http://schemas.microsoft.com/office/powerpoint/2010/main" val="368911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endPar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8" y="0"/>
            <a:ext cx="5523759" cy="6858000"/>
          </a:xfrm>
          <a:prstGeom prst="rect">
            <a:avLst/>
          </a:prstGeom>
        </p:spPr>
      </p:pic>
    </p:spTree>
    <p:extLst>
      <p:ext uri="{BB962C8B-B14F-4D97-AF65-F5344CB8AC3E}">
        <p14:creationId xmlns:p14="http://schemas.microsoft.com/office/powerpoint/2010/main" val="1826338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354973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0" y="1271587"/>
            <a:ext cx="12191999" cy="2981907"/>
          </a:xfrm>
          <a:prstGeom prst="rect">
            <a:avLst/>
          </a:prstGeom>
          <a:noFill/>
        </p:spPr>
        <p:txBody>
          <a:bodyPr wrap="square" rtlCol="0">
            <a:spAutoFit/>
          </a:bodyPr>
          <a:lstStyle/>
          <a:p>
            <a:pPr>
              <a:lnSpc>
                <a:spcPct val="150000"/>
              </a:lnSpc>
            </a:pPr>
            <a:r>
              <a:rPr lang="en-US" sz="6600" smtClean="0"/>
              <a:t>Mùa xuân, về trên khắp quê hương</a:t>
            </a:r>
          </a:p>
          <a:p>
            <a:pPr>
              <a:lnSpc>
                <a:spcPct val="150000"/>
              </a:lnSpc>
            </a:pPr>
            <a:r>
              <a:rPr lang="en-US" sz="6600" smtClean="0"/>
              <a:t>Lá hoa, rực rỡ muôn sắc màu</a:t>
            </a:r>
            <a:endParaRPr lang="en-US" sz="6600"/>
          </a:p>
        </p:txBody>
      </p:sp>
    </p:spTree>
    <p:extLst>
      <p:ext uri="{BB962C8B-B14F-4D97-AF65-F5344CB8AC3E}">
        <p14:creationId xmlns:p14="http://schemas.microsoft.com/office/powerpoint/2010/main" val="378449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232</Words>
  <Application>Microsoft Office PowerPoint</Application>
  <PresentationFormat>Widescreen</PresentationFormat>
  <Paragraphs>14</Paragraphs>
  <Slides>9</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#9Slide05 Dancing Script</vt:lpstr>
      <vt:lpstr>Arial</vt:lpstr>
      <vt:lpstr>Calibri</vt:lpstr>
      <vt:lpstr>Tahoma</vt:lpstr>
      <vt:lpstr>Times New Roman</vt:lpstr>
      <vt:lpstr>3_Office Theme</vt:lpstr>
      <vt:lpstr>6_Office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83</cp:revision>
  <dcterms:created xsi:type="dcterms:W3CDTF">2022-04-04T07:27:39Z</dcterms:created>
  <dcterms:modified xsi:type="dcterms:W3CDTF">2024-02-23T02:31:11Z</dcterms:modified>
</cp:coreProperties>
</file>