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5" r:id="rId1"/>
    <p:sldMasterId id="2147483867" r:id="rId2"/>
    <p:sldMasterId id="2147483879" r:id="rId3"/>
    <p:sldMasterId id="2147483881" r:id="rId4"/>
  </p:sldMasterIdLst>
  <p:notesMasterIdLst>
    <p:notesMasterId r:id="rId20"/>
  </p:notesMasterIdLst>
  <p:sldIdLst>
    <p:sldId id="608" r:id="rId5"/>
    <p:sldId id="617" r:id="rId6"/>
    <p:sldId id="611" r:id="rId7"/>
    <p:sldId id="614" r:id="rId8"/>
    <p:sldId id="615" r:id="rId9"/>
    <p:sldId id="616" r:id="rId10"/>
    <p:sldId id="618" r:id="rId11"/>
    <p:sldId id="619" r:id="rId12"/>
    <p:sldId id="620" r:id="rId13"/>
    <p:sldId id="621" r:id="rId14"/>
    <p:sldId id="622" r:id="rId15"/>
    <p:sldId id="623" r:id="rId16"/>
    <p:sldId id="624" r:id="rId17"/>
    <p:sldId id="612" r:id="rId18"/>
    <p:sldId id="613" r:id="rId19"/>
  </p:sldIdLst>
  <p:sldSz cx="12192000" cy="6858000"/>
  <p:notesSz cx="6858000" cy="9144000"/>
  <p:embeddedFontLst>
    <p:embeddedFont>
      <p:font typeface="#9Slide05 Dancing Script" panose="020B0604020202020204" charset="0"/>
      <p:bold r:id="rId21"/>
    </p:embeddedFon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A1D9DA"/>
    <a:srgbClr val="6600FF"/>
    <a:srgbClr val="FF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91" autoAdjust="0"/>
    <p:restoredTop sz="95209" autoAdjust="0"/>
  </p:normalViewPr>
  <p:slideViewPr>
    <p:cSldViewPr snapToGrid="0">
      <p:cViewPr varScale="1">
        <p:scale>
          <a:sx n="67" d="100"/>
          <a:sy n="67" d="100"/>
        </p:scale>
        <p:origin x="48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6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0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429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463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339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967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5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529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18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66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4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9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7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5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20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78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05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410201"/>
      </p:ext>
    </p:extLst>
  </p:cSld>
  <p:clrMapOvr>
    <a:masterClrMapping/>
  </p:clrMapOvr>
  <p:transition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471877"/>
      </p:ext>
    </p:extLst>
  </p:cSld>
  <p:clrMapOvr>
    <a:masterClrMapping/>
  </p:clrMapOvr>
  <p:transition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114284"/>
      </p:ext>
    </p:extLst>
  </p:cSld>
  <p:clrMapOvr>
    <a:masterClrMapping/>
  </p:clrMapOvr>
  <p:transition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966550"/>
      </p:ext>
    </p:extLst>
  </p:cSld>
  <p:clrMapOvr>
    <a:masterClrMapping/>
  </p:clrMapOvr>
  <p:transition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744315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624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624850"/>
      </p:ext>
    </p:extLst>
  </p:cSld>
  <p:clrMapOvr>
    <a:masterClrMapping/>
  </p:clrMapOvr>
  <p:transition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5201"/>
      </p:ext>
    </p:extLst>
  </p:cSld>
  <p:clrMapOvr>
    <a:masterClrMapping/>
  </p:clrMapOvr>
  <p:transition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592971"/>
      </p:ext>
    </p:extLst>
  </p:cSld>
  <p:clrMapOvr>
    <a:masterClrMapping/>
  </p:clrMapOvr>
  <p:transition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4530156"/>
      </p:ext>
    </p:extLst>
  </p:cSld>
  <p:clrMapOvr>
    <a:masterClrMapping/>
  </p:clrMapOvr>
  <p:transition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183618"/>
      </p:ext>
    </p:extLst>
  </p:cSld>
  <p:clrMapOvr>
    <a:masterClrMapping/>
  </p:clrMapOvr>
  <p:transition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754760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0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741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7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01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52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20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2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EAD27-88DA-4343-A648-C591357880F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F3D6C8-A4C4-423F-842F-F4F963F699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4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52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gif"/><Relationship Id="rId5" Type="http://schemas.openxmlformats.org/officeDocument/2006/relationships/image" Target="../media/image37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2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482" y="-1"/>
            <a:ext cx="5744519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6218" y="3164896"/>
            <a:ext cx="3651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cả bài các hình thức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3308" y="252517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4573" y="2045876"/>
            <a:ext cx="5002909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4141" y="3791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89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932" y="836220"/>
            <a:ext cx="5044069" cy="60217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58952" y="45555"/>
            <a:ext cx="2901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vỗ tay theo tiết tấu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2224" y="220782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 bạn tuổi thơ đẹp lắm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Quấn quýt bên nhau thật vui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 như gió như mây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 đẹp như bướm như hoa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10" y="2653990"/>
            <a:ext cx="270191" cy="27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10" y="2671294"/>
            <a:ext cx="270191" cy="270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82" y="2671294"/>
            <a:ext cx="270191" cy="270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797" y="2653988"/>
            <a:ext cx="270191" cy="270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04" y="2653989"/>
            <a:ext cx="270191" cy="270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0" y="2653990"/>
            <a:ext cx="270191" cy="270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83" y="2653987"/>
            <a:ext cx="270191" cy="27019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136" y="2668076"/>
            <a:ext cx="270191" cy="2701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90" y="2668076"/>
            <a:ext cx="270191" cy="2701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34" y="2668077"/>
            <a:ext cx="270191" cy="2701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93" y="2676293"/>
            <a:ext cx="270191" cy="2701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658" y="2653986"/>
            <a:ext cx="270191" cy="270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41" y="3353016"/>
            <a:ext cx="270191" cy="2701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412" y="3379401"/>
            <a:ext cx="270191" cy="27019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2" y="3412709"/>
            <a:ext cx="270191" cy="27019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911" y="3422570"/>
            <a:ext cx="270191" cy="27019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85" y="3415990"/>
            <a:ext cx="270191" cy="27019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050" y="3446846"/>
            <a:ext cx="270191" cy="2701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8" y="3422580"/>
            <a:ext cx="270191" cy="270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29" y="3430203"/>
            <a:ext cx="270191" cy="270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5" y="3415990"/>
            <a:ext cx="270191" cy="2701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3" y="3395059"/>
            <a:ext cx="270191" cy="2701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10" y="3395059"/>
            <a:ext cx="270191" cy="27019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68" y="3379401"/>
            <a:ext cx="270191" cy="270191"/>
          </a:xfrm>
          <a:prstGeom prst="rect">
            <a:avLst/>
          </a:prstGeom>
        </p:spPr>
      </p:pic>
      <p:pic>
        <p:nvPicPr>
          <p:cNvPr id="33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8576" y="62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02" y="0"/>
            <a:ext cx="57688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54" y="0"/>
            <a:ext cx="5283548" cy="1531772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1392" y="2590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28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272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51" y="4479164"/>
            <a:ext cx="2012948" cy="2378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635620"/>
            <a:ext cx="5289396" cy="6222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5" y="-17457"/>
            <a:ext cx="5289395" cy="653077"/>
          </a:xfrm>
          <a:prstGeom prst="rect">
            <a:avLst/>
          </a:prstGeom>
        </p:spPr>
      </p:pic>
      <p:pic>
        <p:nvPicPr>
          <p:cNvPr id="7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0425" y="1851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15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2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3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5" name="Giai điệu Tình bạn tuổi thơ (Mi giáng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86265" y="379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49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2264" y="348557"/>
            <a:ext cx="6493041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hát sau và cho biết đây là bài hát nào? Tác giả là ai?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328" y="2986955"/>
            <a:ext cx="528186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Thiếu nhi thế giới liên hoan - Nhạc sĩ Lưu Hữu Phước</a:t>
            </a:r>
            <a:endParaRPr lang="vi-VN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NGHE MAU TN THE GIOI L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7783" y="1403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32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1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507565" y="855857"/>
            <a:ext cx="104067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4557" y="1718126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PHỨC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576"/>
            <a:ext cx="3649160" cy="10304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286382" y="291988"/>
            <a:ext cx="1483035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24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14556" y="1011540"/>
            <a:ext cx="961564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 THỨC ÂM NHẠC: NHẠC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SĨ LƯU HỮU PHƯỚC VÀ BÀI HÁT REO VANG BÌNH MINH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49160" cy="10304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5551" y="2194699"/>
            <a:ext cx="7444696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TẬP BÀI HÁT: TÌNH BẠN TUỔI THƠ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774" y="149717"/>
            <a:ext cx="804797" cy="68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7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31" y="1762760"/>
            <a:ext cx="4134620" cy="3657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8356" y="2475320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Tìm hiểu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23" y="573087"/>
            <a:ext cx="6096706" cy="4626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8873" cy="777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9468" y="100581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7606" y="162205"/>
            <a:ext cx="7449393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 SĨ LƯU HỮU PHƯỚC VÀ BÀI HÁT REO VANG BÌNH MINH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9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00213"/>
            <a:ext cx="702526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b="1" dirty="0">
                <a:latin typeface="Times New Roman"/>
                <a:ea typeface="Times New Roman"/>
                <a:cs typeface="Times New Roman"/>
              </a:rPr>
              <a:t>Câu hỏi nhóm 1: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 Cuộc đời và sự nghiệp sáng tác của nhạc sĩ </a:t>
            </a:r>
            <a:endParaRPr lang="it-IT" dirty="0" smtClean="0">
              <a:latin typeface="Times New Roman"/>
              <a:ea typeface="Times New Roman"/>
              <a:cs typeface="Times New Roman"/>
            </a:endParaRPr>
          </a:p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it-IT" dirty="0" smtClean="0">
                <a:latin typeface="Times New Roman"/>
                <a:ea typeface="Times New Roman"/>
                <a:cs typeface="Times New Roman"/>
              </a:rPr>
              <a:t>Lưu Hữu Phước ? </a:t>
            </a:r>
            <a:r>
              <a:rPr lang="it-IT" dirty="0">
                <a:latin typeface="Times New Roman"/>
                <a:ea typeface="Times New Roman"/>
                <a:cs typeface="Times New Roman"/>
              </a:rPr>
              <a:t>Kể tên một số tác phẩm của nhạc sĩ Lưu Hữu Phước 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809920"/>
            <a:ext cx="6620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200"/>
              </a:spcBef>
              <a:spcAft>
                <a:spcPts val="200"/>
              </a:spcAft>
              <a:defRPr/>
            </a:pPr>
            <a:r>
              <a:rPr lang="pt-BR" b="1" dirty="0">
                <a:latin typeface="Times New Roman"/>
                <a:ea typeface="Times New Roman"/>
                <a:cs typeface="Times New Roman"/>
              </a:rPr>
              <a:t>Câu hỏi nhóm 2: </a:t>
            </a:r>
            <a:r>
              <a:rPr lang="pt-BR" dirty="0" smtClean="0">
                <a:latin typeface="Times New Roman"/>
                <a:ea typeface="Times New Roman"/>
                <a:cs typeface="Times New Roman"/>
              </a:rPr>
              <a:t>Nêu đôi nét về bài hát Reo vang bình minh</a:t>
            </a:r>
            <a:endParaRPr lang="en-US" dirty="0"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74" y="-1"/>
            <a:ext cx="5461307" cy="3356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43185"/>
            <a:ext cx="6310989" cy="9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8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8164" cy="396241"/>
          </a:xfrm>
          <a:prstGeom prst="rect">
            <a:avLst/>
          </a:prstGeom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5788163" y="-1"/>
            <a:ext cx="6299759" cy="6936059"/>
            <a:chOff x="960" y="96"/>
            <a:chExt cx="3888" cy="4128"/>
          </a:xfrm>
        </p:grpSpPr>
        <p:pic>
          <p:nvPicPr>
            <p:cNvPr id="12" name="Picture 11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9282" y="148641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6" y="2588736"/>
            <a:ext cx="4914571" cy="139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60093" y="4758999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371" cy="344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86" y="1564105"/>
            <a:ext cx="529390" cy="529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34" y="3429000"/>
            <a:ext cx="529390" cy="5293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962" y="1564105"/>
            <a:ext cx="529390" cy="5293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60" y="1564105"/>
            <a:ext cx="529390" cy="5293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91" y="3429000"/>
            <a:ext cx="529390" cy="5293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49455" y="2397931"/>
            <a:ext cx="3198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lại bài hát và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95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22855" y="328886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556"/>
            <a:ext cx="6237613" cy="1753384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06115" y="9468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40729" y="653054"/>
            <a:ext cx="3756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4 nhóm Nghe gõ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nhịp nối tiếp các câu </a:t>
            </a:r>
            <a:endParaRPr lang="vi-VN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84" y="1997503"/>
            <a:ext cx="315925" cy="315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29" y="2868612"/>
            <a:ext cx="315925" cy="31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2" y="2972940"/>
            <a:ext cx="315925" cy="315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93" y="1997504"/>
            <a:ext cx="315925" cy="3159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53" y="1997503"/>
            <a:ext cx="315925" cy="31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66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NGHE MAU RAO VAG B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20423" y="135078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237613" y="-1"/>
            <a:ext cx="5850309" cy="6936059"/>
            <a:chOff x="960" y="96"/>
            <a:chExt cx="3888" cy="4128"/>
          </a:xfrm>
        </p:grpSpPr>
        <p:pic>
          <p:nvPicPr>
            <p:cNvPr id="13" name="Picture 12" descr="Picture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960" y="96"/>
              <a:ext cx="3888" cy="412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16123"/>
            <a:ext cx="6260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Nghe thể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hiện cảm xúc qua điệu bộ, nhún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và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đung </a:t>
            </a:r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đưa </a:t>
            </a:r>
            <a:r>
              <a:rPr lang="en-US" dirty="0">
                <a:latin typeface="Times New Roman" panose="02020603050405020304" pitchFamily="18" charset="0"/>
                <a:ea typeface="Arial" panose="020B0604020202020204" pitchFamily="34" charset="0"/>
              </a:rPr>
              <a:t>theo nhịp.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55116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10137</TotalTime>
  <Words>261</Words>
  <Application>Microsoft Office PowerPoint</Application>
  <PresentationFormat>Widescreen</PresentationFormat>
  <Paragraphs>30</Paragraphs>
  <Slides>15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#9Slide05 Dancing Script</vt:lpstr>
      <vt:lpstr>Arial</vt:lpstr>
      <vt:lpstr>.VnTime</vt:lpstr>
      <vt:lpstr>Tahoma</vt:lpstr>
      <vt:lpstr>Wingdings</vt:lpstr>
      <vt:lpstr>Times New Roman</vt:lpstr>
      <vt:lpstr>Calibri</vt:lpstr>
      <vt:lpstr>3_Office Theme</vt:lpstr>
      <vt:lpstr>1_Office Theme</vt:lpstr>
      <vt:lpstr>2_Office Theme</vt:lpstr>
      <vt:lpstr>Textured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1278</cp:revision>
  <dcterms:created xsi:type="dcterms:W3CDTF">2020-08-30T12:35:12Z</dcterms:created>
  <dcterms:modified xsi:type="dcterms:W3CDTF">2024-03-04T01:30:51Z</dcterms:modified>
</cp:coreProperties>
</file>