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29" r:id="rId2"/>
    <p:sldId id="330" r:id="rId3"/>
    <p:sldId id="337" r:id="rId4"/>
    <p:sldId id="271" r:id="rId5"/>
    <p:sldId id="287" r:id="rId6"/>
    <p:sldId id="269" r:id="rId7"/>
    <p:sldId id="268" r:id="rId8"/>
    <p:sldId id="285" r:id="rId9"/>
    <p:sldId id="286" r:id="rId10"/>
    <p:sldId id="331" r:id="rId11"/>
    <p:sldId id="280" r:id="rId12"/>
    <p:sldId id="288" r:id="rId13"/>
    <p:sldId id="264" r:id="rId14"/>
    <p:sldId id="332" r:id="rId15"/>
    <p:sldId id="265" r:id="rId16"/>
    <p:sldId id="267" r:id="rId17"/>
    <p:sldId id="283" r:id="rId18"/>
    <p:sldId id="336" r:id="rId19"/>
    <p:sldId id="261" r:id="rId20"/>
    <p:sldId id="335" r:id="rId21"/>
    <p:sldId id="273" r:id="rId22"/>
    <p:sldId id="290" r:id="rId23"/>
    <p:sldId id="291" r:id="rId24"/>
    <p:sldId id="292" r:id="rId25"/>
    <p:sldId id="270" r:id="rId26"/>
    <p:sldId id="293" r:id="rId27"/>
    <p:sldId id="272" r:id="rId28"/>
    <p:sldId id="327" r:id="rId29"/>
    <p:sldId id="333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FFFF"/>
    <a:srgbClr val="D8921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43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733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45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8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8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85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49" r:id="rId4"/>
    <p:sldLayoutId id="2147483650" r:id="rId5"/>
    <p:sldLayoutId id="2147483655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12" Type="http://schemas.openxmlformats.org/officeDocument/2006/relationships/image" Target="../media/image5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gif"/><Relationship Id="rId4" Type="http://schemas.openxmlformats.org/officeDocument/2006/relationships/image" Target="../media/image40.png"/><Relationship Id="rId9" Type="http://schemas.openxmlformats.org/officeDocument/2006/relationships/image" Target="../media/image51.gif"/><Relationship Id="rId14" Type="http://schemas.openxmlformats.org/officeDocument/2006/relationships/image" Target="../media/image5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0.gif"/><Relationship Id="rId12" Type="http://schemas.openxmlformats.org/officeDocument/2006/relationships/image" Target="../media/image5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48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53.png"/><Relationship Id="rId4" Type="http://schemas.openxmlformats.org/officeDocument/2006/relationships/image" Target="../media/image40.png"/><Relationship Id="rId9" Type="http://schemas.openxmlformats.org/officeDocument/2006/relationships/image" Target="../media/image52.gif"/><Relationship Id="rId1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12" Type="http://schemas.openxmlformats.org/officeDocument/2006/relationships/image" Target="../media/image5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52.gif"/><Relationship Id="rId4" Type="http://schemas.openxmlformats.org/officeDocument/2006/relationships/image" Target="../media/image40.png"/><Relationship Id="rId9" Type="http://schemas.openxmlformats.org/officeDocument/2006/relationships/image" Target="../media/image51.gif"/><Relationship Id="rId1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49.gif"/><Relationship Id="rId12" Type="http://schemas.openxmlformats.org/officeDocument/2006/relationships/image" Target="../media/image5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52.gif"/><Relationship Id="rId4" Type="http://schemas.openxmlformats.org/officeDocument/2006/relationships/image" Target="../media/image40.png"/><Relationship Id="rId9" Type="http://schemas.openxmlformats.org/officeDocument/2006/relationships/image" Target="../media/image51.gif"/><Relationship Id="rId14" Type="http://schemas.openxmlformats.org/officeDocument/2006/relationships/image" Target="../media/image5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9.png"/><Relationship Id="rId2" Type="http://schemas.openxmlformats.org/officeDocument/2006/relationships/audio" Target="../media/media8.mp3"/><Relationship Id="rId16" Type="http://schemas.openxmlformats.org/officeDocument/2006/relationships/image" Target="../media/image58.gif"/><Relationship Id="rId1" Type="http://schemas.microsoft.com/office/2007/relationships/media" Target="../media/media8.mp3"/><Relationship Id="rId6" Type="http://schemas.openxmlformats.org/officeDocument/2006/relationships/image" Target="../media/image47.png"/><Relationship Id="rId11" Type="http://schemas.openxmlformats.org/officeDocument/2006/relationships/image" Target="../media/image52.gif"/><Relationship Id="rId5" Type="http://schemas.openxmlformats.org/officeDocument/2006/relationships/image" Target="../media/image40.png"/><Relationship Id="rId15" Type="http://schemas.openxmlformats.org/officeDocument/2006/relationships/image" Target="../media/image55.png"/><Relationship Id="rId10" Type="http://schemas.openxmlformats.org/officeDocument/2006/relationships/image" Target="../media/image51.gif"/><Relationship Id="rId4" Type="http://schemas.openxmlformats.org/officeDocument/2006/relationships/audio" Target="../media/audio4.wav"/><Relationship Id="rId9" Type="http://schemas.openxmlformats.org/officeDocument/2006/relationships/image" Target="../media/image50.gif"/><Relationship Id="rId1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png"/><Relationship Id="rId7" Type="http://schemas.openxmlformats.org/officeDocument/2006/relationships/image" Target="../media/image64.gif"/><Relationship Id="rId12" Type="http://schemas.openxmlformats.org/officeDocument/2006/relationships/image" Target="../media/image67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11" Type="http://schemas.openxmlformats.org/officeDocument/2006/relationships/image" Target="../media/image58.gif"/><Relationship Id="rId5" Type="http://schemas.openxmlformats.org/officeDocument/2006/relationships/image" Target="../media/image62.gif"/><Relationship Id="rId10" Type="http://schemas.openxmlformats.org/officeDocument/2006/relationships/image" Target="../media/image66.gif"/><Relationship Id="rId4" Type="http://schemas.openxmlformats.org/officeDocument/2006/relationships/image" Target="../media/image61.gif"/><Relationship Id="rId9" Type="http://schemas.openxmlformats.org/officeDocument/2006/relationships/image" Target="../media/image5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17" Type="http://schemas.openxmlformats.org/officeDocument/2006/relationships/image" Target="../media/image12.gif"/><Relationship Id="rId2" Type="http://schemas.microsoft.com/office/2007/relationships/media" Target="../media/media2.mp3"/><Relationship Id="rId16" Type="http://schemas.openxmlformats.org/officeDocument/2006/relationships/image" Target="../media/image11.gif"/><Relationship Id="rId20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audio" Target="../media/audio1.wav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.png"/><Relationship Id="rId17" Type="http://schemas.openxmlformats.org/officeDocument/2006/relationships/image" Target="../media/image12.gif"/><Relationship Id="rId2" Type="http://schemas.microsoft.com/office/2007/relationships/media" Target="../media/media2.mp3"/><Relationship Id="rId16" Type="http://schemas.openxmlformats.org/officeDocument/2006/relationships/image" Target="../media/image11.gif"/><Relationship Id="rId20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audio" Target="../media/audio3.wav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2.gif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19" Type="http://schemas.openxmlformats.org/officeDocument/2006/relationships/image" Target="../media/image15.gif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2.gif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19" Type="http://schemas.openxmlformats.org/officeDocument/2006/relationships/image" Target="../media/image15.gif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2.gif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19" Type="http://schemas.openxmlformats.org/officeDocument/2006/relationships/image" Target="../media/image15.gif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2.gif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1.gif"/><Relationship Id="rId10" Type="http://schemas.openxmlformats.org/officeDocument/2006/relationships/audio" Target="../media/audio3.wav"/><Relationship Id="rId19" Type="http://schemas.openxmlformats.org/officeDocument/2006/relationships/image" Target="../media/image15.gif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326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41063" y="2128212"/>
            <a:ext cx="760703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304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-3512" y="0"/>
            <a:ext cx="12192000" cy="6419088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1E950F99-B65D-42D1-B489-D2D4BBF2D60B}"/>
              </a:ext>
            </a:extLst>
          </p:cNvPr>
          <p:cNvSpPr/>
          <p:nvPr/>
        </p:nvSpPr>
        <p:spPr>
          <a:xfrm>
            <a:off x="2071206" y="329773"/>
            <a:ext cx="8466812" cy="745342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: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0E56D-6ADD-4B87-AF55-9E9AA9BEB850}"/>
              </a:ext>
            </a:extLst>
          </p:cNvPr>
          <p:cNvSpPr txBox="1"/>
          <p:nvPr/>
        </p:nvSpPr>
        <p:spPr>
          <a:xfrm>
            <a:off x="3408635" y="4593724"/>
            <a:ext cx="616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      -      2       =      4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2661887" y="4757340"/>
            <a:ext cx="1758462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id="{F59425DE-BDE0-45F4-8E50-5226FFF4D50E}"/>
              </a:ext>
            </a:extLst>
          </p:cNvPr>
          <p:cNvSpPr/>
          <p:nvPr/>
        </p:nvSpPr>
        <p:spPr>
          <a:xfrm flipV="1">
            <a:off x="3482276" y="4247879"/>
            <a:ext cx="34704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FA473FF5-564E-4398-A420-C09829861180}"/>
              </a:ext>
            </a:extLst>
          </p:cNvPr>
          <p:cNvSpPr/>
          <p:nvPr/>
        </p:nvSpPr>
        <p:spPr>
          <a:xfrm>
            <a:off x="4733173" y="4693905"/>
            <a:ext cx="1758462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id="{92ADD881-2F57-42D2-9700-5A02990295B6}"/>
              </a:ext>
            </a:extLst>
          </p:cNvPr>
          <p:cNvSpPr/>
          <p:nvPr/>
        </p:nvSpPr>
        <p:spPr>
          <a:xfrm flipV="1">
            <a:off x="5441345" y="4174340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3123355D-A4BE-4490-8932-65529381F8B1}"/>
              </a:ext>
            </a:extLst>
          </p:cNvPr>
          <p:cNvSpPr/>
          <p:nvPr/>
        </p:nvSpPr>
        <p:spPr>
          <a:xfrm>
            <a:off x="6804459" y="4705093"/>
            <a:ext cx="159622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id="{DDC4433D-D005-4E3D-BC7C-E5B2344D797C}"/>
              </a:ext>
            </a:extLst>
          </p:cNvPr>
          <p:cNvSpPr/>
          <p:nvPr/>
        </p:nvSpPr>
        <p:spPr>
          <a:xfrm flipV="1">
            <a:off x="7464964" y="4213526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89539DDA-09F3-49C1-B70E-EDD7797B4108}"/>
              </a:ext>
            </a:extLst>
          </p:cNvPr>
          <p:cNvSpPr/>
          <p:nvPr/>
        </p:nvSpPr>
        <p:spPr>
          <a:xfrm>
            <a:off x="2661887" y="5484410"/>
            <a:ext cx="7279775" cy="57792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32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ý: 6 – 2 </a:t>
            </a:r>
            <a:r>
              <a:rPr lang="en-US" sz="32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32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hiệu</a:t>
            </a:r>
            <a:r>
              <a:rPr lang="en-US" sz="32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C6560A-1A3F-4DCD-B606-4971851C9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412" y="1266310"/>
            <a:ext cx="8911606" cy="31137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1.875E-6 -0.117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0117 -0.15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3289EA7B-8287-41B1-BB78-A271677915BD}"/>
              </a:ext>
            </a:extLst>
          </p:cNvPr>
          <p:cNvSpPr/>
          <p:nvPr/>
        </p:nvSpPr>
        <p:spPr>
          <a:xfrm>
            <a:off x="2539961" y="4658686"/>
            <a:ext cx="2025811" cy="5066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BA7896B-55CE-475E-92B1-1AEC8F310961}"/>
              </a:ext>
            </a:extLst>
          </p:cNvPr>
          <p:cNvSpPr/>
          <p:nvPr/>
        </p:nvSpPr>
        <p:spPr>
          <a:xfrm>
            <a:off x="5232289" y="4642107"/>
            <a:ext cx="2025811" cy="5066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5EE6F4A-41E9-42DD-B940-EF7092E0DFAF}"/>
              </a:ext>
            </a:extLst>
          </p:cNvPr>
          <p:cNvSpPr/>
          <p:nvPr/>
        </p:nvSpPr>
        <p:spPr>
          <a:xfrm>
            <a:off x="7924617" y="4658686"/>
            <a:ext cx="2025811" cy="5066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C56E5-1CAC-405C-AE58-E15AA5131F5F}"/>
              </a:ext>
            </a:extLst>
          </p:cNvPr>
          <p:cNvSpPr txBox="1"/>
          <p:nvPr/>
        </p:nvSpPr>
        <p:spPr>
          <a:xfrm>
            <a:off x="2805311" y="3381429"/>
            <a:ext cx="158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F8F4BE1D-053E-452F-BEFC-F0DC96856874}"/>
              </a:ext>
            </a:extLst>
          </p:cNvPr>
          <p:cNvSpPr/>
          <p:nvPr/>
        </p:nvSpPr>
        <p:spPr>
          <a:xfrm>
            <a:off x="2542399" y="4658976"/>
            <a:ext cx="2025811" cy="5066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BB81069-A6F9-4812-AF3A-96BF4F2D8F2F}"/>
              </a:ext>
            </a:extLst>
          </p:cNvPr>
          <p:cNvSpPr/>
          <p:nvPr/>
        </p:nvSpPr>
        <p:spPr>
          <a:xfrm flipV="1">
            <a:off x="3497421" y="4024206"/>
            <a:ext cx="231144" cy="510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24E31665-990B-46F0-90BE-0B75F53E10C6}"/>
              </a:ext>
            </a:extLst>
          </p:cNvPr>
          <p:cNvSpPr/>
          <p:nvPr/>
        </p:nvSpPr>
        <p:spPr>
          <a:xfrm>
            <a:off x="5235920" y="4649061"/>
            <a:ext cx="2025811" cy="5066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68AC8B26-34EF-4A48-89FE-347C09651A3B}"/>
              </a:ext>
            </a:extLst>
          </p:cNvPr>
          <p:cNvSpPr/>
          <p:nvPr/>
        </p:nvSpPr>
        <p:spPr>
          <a:xfrm flipV="1">
            <a:off x="6088907" y="4030014"/>
            <a:ext cx="231144" cy="510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066E4212-9B3E-424F-8EFB-68E47C1B5A49}"/>
              </a:ext>
            </a:extLst>
          </p:cNvPr>
          <p:cNvSpPr/>
          <p:nvPr/>
        </p:nvSpPr>
        <p:spPr>
          <a:xfrm>
            <a:off x="7924617" y="4658976"/>
            <a:ext cx="2025811" cy="5066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endParaRPr lang="en-US" sz="2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A19A310B-B6F8-42A7-B7BD-AEE1A03103F9}"/>
              </a:ext>
            </a:extLst>
          </p:cNvPr>
          <p:cNvSpPr/>
          <p:nvPr/>
        </p:nvSpPr>
        <p:spPr>
          <a:xfrm flipV="1">
            <a:off x="8795626" y="4024206"/>
            <a:ext cx="231144" cy="510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9D61C7-577A-4AAB-8614-E923F38703CF}"/>
              </a:ext>
            </a:extLst>
          </p:cNvPr>
          <p:cNvSpPr txBox="1"/>
          <p:nvPr/>
        </p:nvSpPr>
        <p:spPr>
          <a:xfrm>
            <a:off x="8010572" y="3381429"/>
            <a:ext cx="170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C8014-9E54-499C-AC62-DCCE684A1171}"/>
              </a:ext>
            </a:extLst>
          </p:cNvPr>
          <p:cNvSpPr txBox="1"/>
          <p:nvPr/>
        </p:nvSpPr>
        <p:spPr>
          <a:xfrm>
            <a:off x="6911096" y="3317938"/>
            <a:ext cx="1099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E6834-1155-4D4F-BDEA-ACD90A83D1CC}"/>
              </a:ext>
            </a:extLst>
          </p:cNvPr>
          <p:cNvSpPr txBox="1"/>
          <p:nvPr/>
        </p:nvSpPr>
        <p:spPr>
          <a:xfrm>
            <a:off x="5497183" y="3381429"/>
            <a:ext cx="1345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546D5-4AB2-4402-8798-67EF94B25DB1}"/>
              </a:ext>
            </a:extLst>
          </p:cNvPr>
          <p:cNvSpPr txBox="1"/>
          <p:nvPr/>
        </p:nvSpPr>
        <p:spPr>
          <a:xfrm>
            <a:off x="4719612" y="3381429"/>
            <a:ext cx="64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473618C2-F9F1-4A45-A839-BED30D6DB011}"/>
              </a:ext>
            </a:extLst>
          </p:cNvPr>
          <p:cNvSpPr/>
          <p:nvPr/>
        </p:nvSpPr>
        <p:spPr>
          <a:xfrm>
            <a:off x="2523149" y="5409155"/>
            <a:ext cx="7427279" cy="70788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– 1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hiệu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1752F5-7280-463B-9457-D874D6EF1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923" y="445424"/>
            <a:ext cx="4166154" cy="27998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297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E0AD35-B6C2-4FC2-8CDA-5206A2A1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47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684157" y="1399788"/>
            <a:ext cx="3478152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3035191" y="52361"/>
            <a:ext cx="6461133" cy="9014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865432" y="1485290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541C1-3A8A-4090-B145-B1D9A51CA608}"/>
              </a:ext>
            </a:extLst>
          </p:cNvPr>
          <p:cNvSpPr txBox="1"/>
          <p:nvPr/>
        </p:nvSpPr>
        <p:spPr>
          <a:xfrm>
            <a:off x="3035191" y="1939940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10 – 4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6912491" y="1796800"/>
            <a:ext cx="3357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184912-1F04-4415-BA0E-E633DDADDA08}"/>
              </a:ext>
            </a:extLst>
          </p:cNvPr>
          <p:cNvGrpSpPr/>
          <p:nvPr/>
        </p:nvGrpSpPr>
        <p:grpSpPr>
          <a:xfrm>
            <a:off x="3067750" y="603171"/>
            <a:ext cx="6056499" cy="5844521"/>
            <a:chOff x="3034379" y="1463170"/>
            <a:chExt cx="6056499" cy="58445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3E8572-8689-4E41-9598-02725B5B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45" b="97798" l="1125" r="99375">
                          <a14:foregroundMark x1="49000" y1="87306" x2="49000" y2="87306"/>
                          <a14:foregroundMark x1="67000" y1="90026" x2="67000" y2="90026"/>
                          <a14:foregroundMark x1="81000" y1="90026" x2="81000" y2="90026"/>
                          <a14:foregroundMark x1="54750" y1="90285" x2="54750" y2="90285"/>
                          <a14:foregroundMark x1="23500" y1="90803" x2="23500" y2="90803"/>
                          <a14:foregroundMark x1="10375" y1="90803" x2="10375" y2="90803"/>
                          <a14:foregroundMark x1="4375" y1="90803" x2="4375" y2="90803"/>
                          <a14:foregroundMark x1="7875" y1="90803" x2="7875" y2="90803"/>
                          <a14:foregroundMark x1="13625" y1="90803" x2="13625" y2="90803"/>
                          <a14:foregroundMark x1="24625" y1="90544" x2="24625" y2="90544"/>
                          <a14:foregroundMark x1="32000" y1="58290" x2="32000" y2="58290"/>
                          <a14:foregroundMark x1="57000" y1="91710" x2="57000" y2="91710"/>
                          <a14:foregroundMark x1="97625" y1="90803" x2="97625" y2="90803"/>
                          <a14:foregroundMark x1="55000" y1="79534" x2="55000" y2="79534"/>
                          <a14:foregroundMark x1="57500" y1="79793" x2="57500" y2="79793"/>
                          <a14:foregroundMark x1="53875" y1="79275" x2="53875" y2="79275"/>
                          <a14:foregroundMark x1="57500" y1="80699" x2="57500" y2="80699"/>
                          <a14:foregroundMark x1="14750" y1="94301" x2="14750" y2="94301"/>
                          <a14:foregroundMark x1="11125" y1="93394" x2="32750" y2="91710"/>
                          <a14:foregroundMark x1="76875" y1="88472" x2="94000" y2="88731"/>
                          <a14:foregroundMark x1="72625" y1="93782" x2="95875" y2="93782"/>
                          <a14:foregroundMark x1="71750" y1="96632" x2="84250" y2="96632"/>
                          <a14:foregroundMark x1="84250" y1="96632" x2="95875" y2="96373"/>
                          <a14:foregroundMark x1="95875" y1="96373" x2="99375" y2="87047"/>
                          <a14:foregroundMark x1="99375" y1="87047" x2="99375" y2="87047"/>
                          <a14:foregroundMark x1="14250" y1="89378" x2="14250" y2="89378"/>
                          <a14:foregroundMark x1="20500" y1="86140" x2="20500" y2="86140"/>
                          <a14:foregroundMark x1="7875" y1="86399" x2="7875" y2="86399"/>
                          <a14:foregroundMark x1="4125" y1="91451" x2="4125" y2="91451"/>
                          <a14:foregroundMark x1="21875" y1="89896" x2="21875" y2="89896"/>
                          <a14:foregroundMark x1="7500" y1="90026" x2="7500" y2="90026"/>
                          <a14:foregroundMark x1="15625" y1="88731" x2="15625" y2="88731"/>
                          <a14:foregroundMark x1="15625" y1="87047" x2="15625" y2="87047"/>
                          <a14:foregroundMark x1="11750" y1="88212" x2="11750" y2="88212"/>
                          <a14:foregroundMark x1="5250" y1="92358" x2="5250" y2="92358"/>
                          <a14:foregroundMark x1="3375" y1="92358" x2="3375" y2="92358"/>
                          <a14:foregroundMark x1="3375" y1="89896" x2="3375" y2="89896"/>
                          <a14:foregroundMark x1="2250" y1="93135" x2="2250" y2="93135"/>
                          <a14:foregroundMark x1="11500" y1="96373" x2="11500" y2="96373"/>
                          <a14:foregroundMark x1="23000" y1="96373" x2="23000" y2="96373"/>
                          <a14:foregroundMark x1="29625" y1="97021" x2="29625" y2="97021"/>
                          <a14:foregroundMark x1="53250" y1="97798" x2="53250" y2="97798"/>
                          <a14:foregroundMark x1="68125" y1="97798" x2="68125" y2="97798"/>
                          <a14:foregroundMark x1="38750" y1="97798" x2="38750" y2="97798"/>
                          <a14:foregroundMark x1="21250" y1="96373" x2="21250" y2="96373"/>
                          <a14:foregroundMark x1="6750" y1="94689" x2="27375" y2="94301"/>
                          <a14:foregroundMark x1="3875" y1="94948" x2="20750" y2="95207"/>
                          <a14:foregroundMark x1="20750" y1="95207" x2="43250" y2="94819"/>
                          <a14:foregroundMark x1="43250" y1="94819" x2="67000" y2="95725"/>
                          <a14:foregroundMark x1="67000" y1="95725" x2="12000" y2="98964"/>
                          <a14:foregroundMark x1="12000" y1="98964" x2="1500" y2="96114"/>
                          <a14:foregroundMark x1="1500" y1="96114" x2="1125" y2="95207"/>
                          <a14:foregroundMark x1="56875" y1="80052" x2="56875" y2="80052"/>
                          <a14:backgroundMark x1="49625" y1="38212" x2="49625" y2="38212"/>
                          <a14:backgroundMark x1="49625" y1="54793" x2="49625" y2="54793"/>
                          <a14:backgroundMark x1="57500" y1="81865" x2="57500" y2="81865"/>
                          <a14:backgroundMark x1="52375" y1="32902" x2="52375" y2="32902"/>
                          <a14:backgroundMark x1="48500" y1="39378" x2="48500" y2="39378"/>
                          <a14:backgroundMark x1="53625" y1="28238" x2="53625" y2="28238"/>
                          <a14:backgroundMark x1="49000" y1="50130" x2="49000" y2="50130"/>
                          <a14:backgroundMark x1="48250" y1="43653" x2="48250" y2="43653"/>
                          <a14:backgroundMark x1="48250" y1="54534" x2="48250" y2="54534"/>
                          <a14:backgroundMark x1="48500" y1="40155" x2="48500" y2="40155"/>
                          <a14:backgroundMark x1="60625" y1="31477" x2="60625" y2="31477"/>
                          <a14:backgroundMark x1="46875" y1="74223" x2="46875" y2="74223"/>
                          <a14:backgroundMark x1="47125" y1="61788" x2="47125" y2="61788"/>
                          <a14:backgroundMark x1="47875" y1="50130" x2="47875" y2="50130"/>
                          <a14:backgroundMark x1="44875" y1="37565" x2="44875" y2="37565"/>
                          <a14:backgroundMark x1="38375" y1="35492" x2="38375" y2="35492"/>
                          <a14:backgroundMark x1="84500" y1="70725" x2="84500" y2="70725"/>
                          <a14:backgroundMark x1="76875" y1="71632" x2="76875" y2="71632"/>
                          <a14:backgroundMark x1="83625" y1="77720" x2="83625" y2="77720"/>
                          <a14:backgroundMark x1="62750" y1="72150" x2="62750" y2="72150"/>
                          <a14:backgroundMark x1="64500" y1="73316" x2="64500" y2="73316"/>
                          <a14:backgroundMark x1="61750" y1="70984" x2="61750" y2="70984"/>
                          <a14:backgroundMark x1="57750" y1="71114" x2="57750" y2="71114"/>
                          <a14:backgroundMark x1="53500" y1="72150" x2="53500" y2="72150"/>
                          <a14:backgroundMark x1="51250" y1="67876" x2="51250" y2="67876"/>
                          <a14:backgroundMark x1="49125" y1="43135" x2="49125" y2="50907"/>
                          <a14:backgroundMark x1="86625" y1="71114" x2="81000" y2="78368"/>
                          <a14:backgroundMark x1="81000" y1="78368" x2="81000" y2="78368"/>
                          <a14:backgroundMark x1="46750" y1="48316" x2="46750" y2="57513"/>
                          <a14:backgroundMark x1="46750" y1="57513" x2="49000" y2="65674"/>
                          <a14:backgroundMark x1="49000" y1="65674" x2="50125" y2="57383"/>
                          <a14:backgroundMark x1="50125" y1="57383" x2="47625" y2="80699"/>
                          <a14:backgroundMark x1="10000" y1="66451" x2="15125" y2="76813"/>
                          <a14:backgroundMark x1="15125" y1="76813" x2="14250" y2="68653"/>
                          <a14:backgroundMark x1="14250" y1="68653" x2="21375" y2="76295"/>
                          <a14:backgroundMark x1="21375" y1="76295" x2="14500" y2="80959"/>
                          <a14:backgroundMark x1="14500" y1="80959" x2="13375" y2="81218"/>
                          <a14:backgroundMark x1="67000" y1="15803" x2="49625" y2="27850"/>
                          <a14:backgroundMark x1="49625" y1="27850" x2="53125" y2="36140"/>
                          <a14:backgroundMark x1="53125" y1="36140" x2="56125" y2="20337"/>
                          <a14:backgroundMark x1="56125" y1="20337" x2="52500" y2="306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379" y="1463170"/>
              <a:ext cx="6056499" cy="584452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219C1C-BCA1-4315-97C0-378E6E7D31C6}"/>
                </a:ext>
              </a:extLst>
            </p:cNvPr>
            <p:cNvSpPr/>
            <p:nvPr/>
          </p:nvSpPr>
          <p:spPr>
            <a:xfrm>
              <a:off x="4532741" y="6360898"/>
              <a:ext cx="3478152" cy="655313"/>
            </a:xfrm>
            <a:prstGeom prst="rect">
              <a:avLst/>
            </a:prstGeom>
            <a:solidFill>
              <a:srgbClr val="D89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301B6BD-75A0-42A1-BA4C-D19AA94F4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60">
            <a:off x="4912957" y="5626548"/>
            <a:ext cx="2370684" cy="89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9281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-16894" y="-245524"/>
            <a:ext cx="12192000" cy="6409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C73F4-2FF1-4B0B-9D63-9F8F4D198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975"/>
          <a:stretch/>
        </p:blipFill>
        <p:spPr>
          <a:xfrm>
            <a:off x="6404922" y="2069461"/>
            <a:ext cx="4680442" cy="13055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F2CD8D-94B9-450A-BFF3-064E8A3FD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137"/>
          <a:stretch/>
        </p:blipFill>
        <p:spPr>
          <a:xfrm>
            <a:off x="836074" y="1906773"/>
            <a:ext cx="4782503" cy="13066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003307" y="538490"/>
            <a:ext cx="10344884" cy="890335"/>
            <a:chOff x="947560" y="356727"/>
            <a:chExt cx="9674186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559856" y="458115"/>
              <a:ext cx="9061890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947560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669542">
            <a:off x="1093265" y="3305513"/>
            <a:ext cx="1530268" cy="15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736942" y="3286972"/>
            <a:ext cx="1105150" cy="168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3981044" y="3314403"/>
            <a:ext cx="1215222" cy="143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7917426">
            <a:off x="6720798" y="3379296"/>
            <a:ext cx="1240812" cy="1865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5656107">
            <a:off x="8252072" y="3364539"/>
            <a:ext cx="986143" cy="157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003179">
            <a:off x="9444015" y="3349254"/>
            <a:ext cx="1203354" cy="1741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586853" y="3911943"/>
            <a:ext cx="1648447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431440" y="3911944"/>
            <a:ext cx="1648446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272712" y="3911944"/>
            <a:ext cx="1250815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326311" y="3923851"/>
            <a:ext cx="1600071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010427" y="3923852"/>
            <a:ext cx="1600070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9676540" y="3923852"/>
            <a:ext cx="1297436" cy="8170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51" grpId="0" animBg="1"/>
      <p:bldP spid="52" grpId="0" animBg="1"/>
      <p:bldP spid="53" grpId="0" animBg="1"/>
      <p:bldP spid="42" grpId="0" animBg="1"/>
      <p:bldP spid="43" grpId="0" animBg="1"/>
      <p:bldP spid="44" grpId="0" animBg="1"/>
      <p:bldP spid="48" grpId="0" animBg="1"/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039337" y="650333"/>
            <a:ext cx="3711183" cy="890335"/>
            <a:chOff x="1145582" y="356727"/>
            <a:chExt cx="3677842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8" y="458115"/>
              <a:ext cx="3065546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7D55372-4D84-4F85-B59F-A0AED5258E0D}"/>
              </a:ext>
            </a:extLst>
          </p:cNvPr>
          <p:cNvSpPr txBox="1"/>
          <p:nvPr/>
        </p:nvSpPr>
        <p:spPr>
          <a:xfrm>
            <a:off x="1028259" y="385946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 -  2 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1C446C-CFA5-411C-8FF5-086F73E887C0}"/>
              </a:ext>
            </a:extLst>
          </p:cNvPr>
          <p:cNvSpPr txBox="1"/>
          <p:nvPr/>
        </p:nvSpPr>
        <p:spPr>
          <a:xfrm>
            <a:off x="6696102" y="3877362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  -  20 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A4F99A-C360-4C97-B3D2-14D87453E2D1}"/>
              </a:ext>
            </a:extLst>
          </p:cNvPr>
          <p:cNvSpPr txBox="1"/>
          <p:nvPr/>
        </p:nvSpPr>
        <p:spPr>
          <a:xfrm>
            <a:off x="3756356" y="3859465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A58685-428E-45A7-9CFD-9989A68E2D84}"/>
              </a:ext>
            </a:extLst>
          </p:cNvPr>
          <p:cNvSpPr txBox="1"/>
          <p:nvPr/>
        </p:nvSpPr>
        <p:spPr>
          <a:xfrm>
            <a:off x="9695767" y="3859465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8421B-B918-4B11-AA76-465DBDBAF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22" r="4517" b="58171"/>
          <a:stretch/>
        </p:blipFill>
        <p:spPr>
          <a:xfrm>
            <a:off x="1028259" y="2469532"/>
            <a:ext cx="4968280" cy="78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7E2FFD-9623-4210-BCDE-834E1A784E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326" b="9523"/>
          <a:stretch/>
        </p:blipFill>
        <p:spPr>
          <a:xfrm>
            <a:off x="6350343" y="2500784"/>
            <a:ext cx="5045969" cy="7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304512" y="186465"/>
            <a:ext cx="5568975" cy="1046712"/>
            <a:chOff x="1272309" y="305291"/>
            <a:chExt cx="5568975" cy="10467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4824524" cy="659234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chơi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272309" y="305291"/>
              <a:ext cx="1044864" cy="1046712"/>
              <a:chOff x="4439920" y="965200"/>
              <a:chExt cx="762000" cy="7315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39920" y="965200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C7EC24-CABC-456C-A9E8-EEFD210A8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571" y="1753678"/>
            <a:ext cx="9142857" cy="3971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9068E7-8C6E-E0B0-7BE9-9233B6BF3493}"/>
              </a:ext>
            </a:extLst>
          </p:cNvPr>
          <p:cNvSpPr txBox="1"/>
          <p:nvPr/>
        </p:nvSpPr>
        <p:spPr>
          <a:xfrm>
            <a:off x="487017" y="1545391"/>
            <a:ext cx="1077401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43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E49C49-E781-4546-8AE6-43909CC07491}"/>
              </a:ext>
            </a:extLst>
          </p:cNvPr>
          <p:cNvSpPr/>
          <p:nvPr/>
        </p:nvSpPr>
        <p:spPr>
          <a:xfrm>
            <a:off x="0" y="437745"/>
            <a:ext cx="12192000" cy="64202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492" y="804441"/>
            <a:ext cx="8398588" cy="524911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46561" y="3032064"/>
            <a:ext cx="6461133" cy="126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3103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A6575-3645-4158-B59A-D6E0A3FF954A}"/>
              </a:ext>
            </a:extLst>
          </p:cNvPr>
          <p:cNvSpPr/>
          <p:nvPr/>
        </p:nvSpPr>
        <p:spPr>
          <a:xfrm>
            <a:off x="0" y="433754"/>
            <a:ext cx="12192000" cy="64242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389" y="811715"/>
            <a:ext cx="4405557" cy="2753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6665693" y="786032"/>
            <a:ext cx="4671795" cy="2877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458811" y="786032"/>
            <a:ext cx="4500711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 sz="1600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600" dirty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 sz="1600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600" dirty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6665693" y="843204"/>
            <a:ext cx="4671796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7118437" y="4221836"/>
            <a:ext cx="3518721" cy="1868169"/>
          </a:xfrm>
          <a:prstGeom prst="rect">
            <a:avLst/>
          </a:prstGeom>
          <a:solidFill>
            <a:srgbClr val="10D4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EM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TỘI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08440" y="5328823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1E71C0-43A0-4113-B6FC-D36026FD5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964" y="3846208"/>
            <a:ext cx="4405557" cy="27534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458812" y="3826568"/>
            <a:ext cx="438871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highlight>
                  <a:srgbClr val="000000"/>
                </a:highligh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MỘT ĐÁM MÂY HỨA SẼ GIÚP CHÚ NẾU CÓ NGƯỜI GIẢI ĐƯỢC CÂU ĐỐ CỦA MÂY.</a:t>
            </a:r>
          </a:p>
        </p:txBody>
      </p:sp>
    </p:spTree>
    <p:extLst>
      <p:ext uri="{BB962C8B-B14F-4D97-AF65-F5344CB8AC3E}">
        <p14:creationId xmlns:p14="http://schemas.microsoft.com/office/powerpoint/2010/main" val="152900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28" grpId="0" animBg="1"/>
      <p:bldP spid="14" grpId="0" animBg="1"/>
      <p:bldP spid="15" grpId="0" animBg="1"/>
      <p:bldP spid="15" grpId="1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06DE8C-8D20-46B6-84F2-A2257D4B7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288"/>
            <a:ext cx="12192000" cy="643971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509823" y="1382232"/>
            <a:ext cx="9260958" cy="40403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2229472" y="2274838"/>
            <a:ext cx="7733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F83BC08-520C-494B-A9B5-337CC9C0D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023"/>
            <a:ext cx="12191999" cy="643497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398585" y="331941"/>
            <a:ext cx="6581940" cy="219645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43291" y="480137"/>
              <a:ext cx="5544099" cy="1568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50 – 30 = 20.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5492" y="201552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47" y="208591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34" y="1660612"/>
            <a:ext cx="3367875" cy="47743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917084" y="134678"/>
            <a:ext cx="4199862" cy="2526792"/>
            <a:chOff x="7917084" y="134678"/>
            <a:chExt cx="4199862" cy="25267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917084" y="134678"/>
              <a:ext cx="4199862" cy="25267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646887" y="953112"/>
              <a:ext cx="30117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 30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trừ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EF3C2B1-216E-44D4-8FBF-9BC5EB3D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0459" y="2409486"/>
            <a:ext cx="1905000" cy="193357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377960" y="3526093"/>
            <a:ext cx="3045331" cy="80351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SỐ 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6CE5FA-9FCF-41DA-97F1-08DBC6EFF44B}"/>
              </a:ext>
            </a:extLst>
          </p:cNvPr>
          <p:cNvGrpSpPr/>
          <p:nvPr/>
        </p:nvGrpSpPr>
        <p:grpSpPr>
          <a:xfrm>
            <a:off x="4909717" y="4559380"/>
            <a:ext cx="9058940" cy="4225178"/>
            <a:chOff x="4909717" y="4559380"/>
            <a:chExt cx="9058940" cy="4225178"/>
          </a:xfrm>
        </p:grpSpPr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717" y="4559380"/>
              <a:ext cx="9058940" cy="42251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637951-CC96-43C6-B27B-02B662152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32431" y="6434977"/>
              <a:ext cx="1662750" cy="81888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7B4D43-271C-4BE5-8B0A-93869EB1829B}"/>
              </a:ext>
            </a:extLst>
          </p:cNvPr>
          <p:cNvGrpSpPr/>
          <p:nvPr/>
        </p:nvGrpSpPr>
        <p:grpSpPr>
          <a:xfrm>
            <a:off x="3888790" y="3910631"/>
            <a:ext cx="2453116" cy="2072336"/>
            <a:chOff x="3642883" y="1418210"/>
            <a:chExt cx="5219751" cy="467361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5A6797-8EA0-435A-A6E7-546C18C5A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883" y="1418210"/>
              <a:ext cx="5219751" cy="467361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FE3739D-ADE3-44C0-A676-E82B40B1C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77177">
              <a:off x="5630261" y="4773899"/>
              <a:ext cx="1476473" cy="292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0207 -0.0344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17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4C5D542-8D12-40E3-9F5D-E591F9B13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023"/>
            <a:ext cx="12191999" cy="6434977"/>
          </a:xfrm>
          <a:prstGeom prst="rect">
            <a:avLst/>
          </a:prstGeom>
        </p:spPr>
      </p:pic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55" y="207773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61" y="4066602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917084" y="134678"/>
            <a:ext cx="4199862" cy="2526792"/>
            <a:chOff x="7917084" y="134678"/>
            <a:chExt cx="4199862" cy="25267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917084" y="134678"/>
              <a:ext cx="4199862" cy="25267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591143" y="971243"/>
              <a:ext cx="31455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15 </a:t>
              </a: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bị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trừ</a:t>
              </a:r>
              <a:r>
                <a:rPr lang="en-US" sz="3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317493" y="3225440"/>
            <a:ext cx="2985509" cy="825043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SỐ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E0CFF8-7631-4672-B38F-F0781D0C8FE5}"/>
              </a:ext>
            </a:extLst>
          </p:cNvPr>
          <p:cNvGrpSpPr/>
          <p:nvPr/>
        </p:nvGrpSpPr>
        <p:grpSpPr>
          <a:xfrm>
            <a:off x="890954" y="339003"/>
            <a:ext cx="6545870" cy="2189388"/>
            <a:chOff x="890954" y="339003"/>
            <a:chExt cx="6545870" cy="218938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0954" y="339003"/>
              <a:ext cx="6545870" cy="218938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2A2A89-C1EB-4FB2-9E25-43B0313316BB}"/>
                </a:ext>
              </a:extLst>
            </p:cNvPr>
            <p:cNvSpPr txBox="1"/>
            <p:nvPr/>
          </p:nvSpPr>
          <p:spPr>
            <a:xfrm>
              <a:off x="1102046" y="569306"/>
              <a:ext cx="61236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15 - 10 = 5.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15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33D78E-760C-44C9-A769-A8C93724C58A}"/>
              </a:ext>
            </a:extLst>
          </p:cNvPr>
          <p:cNvGrpSpPr/>
          <p:nvPr/>
        </p:nvGrpSpPr>
        <p:grpSpPr>
          <a:xfrm>
            <a:off x="3998048" y="4145453"/>
            <a:ext cx="2684271" cy="2072336"/>
            <a:chOff x="3642883" y="1418210"/>
            <a:chExt cx="5219751" cy="467361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5BCD63C-1526-4519-AD65-40CC4E0F1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883" y="1418210"/>
              <a:ext cx="5219751" cy="467361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FE2B4F0-321A-4BD0-9D24-C0F51A74A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77177">
              <a:off x="5630261" y="4773899"/>
              <a:ext cx="1476473" cy="29236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739A26A-2731-4346-ABE1-DE9A68D4E256}"/>
              </a:ext>
            </a:extLst>
          </p:cNvPr>
          <p:cNvGrpSpPr/>
          <p:nvPr/>
        </p:nvGrpSpPr>
        <p:grpSpPr>
          <a:xfrm>
            <a:off x="6213378" y="4397857"/>
            <a:ext cx="10342946" cy="2818832"/>
            <a:chOff x="6213378" y="4397857"/>
            <a:chExt cx="10342946" cy="2818832"/>
          </a:xfrm>
        </p:grpSpPr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78" y="4397857"/>
              <a:ext cx="10342946" cy="28188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873FB63-6D76-44DD-A054-39BAC4C76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185640" y="5697612"/>
              <a:ext cx="1662750" cy="818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0.05255 L -0.0763 0.0152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9B82741-BACF-4042-9CB8-B823BE8DF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023"/>
            <a:ext cx="12191999" cy="643497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738554" y="423023"/>
            <a:ext cx="6241971" cy="2105368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55868" y="383475"/>
              <a:ext cx="6184655" cy="1537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12 – 2 = 10.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10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86" y="422746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917084" y="134678"/>
            <a:ext cx="4199862" cy="2526792"/>
            <a:chOff x="7917084" y="134678"/>
            <a:chExt cx="4199862" cy="25267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917084" y="134678"/>
              <a:ext cx="4199862" cy="25267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653554" y="998653"/>
              <a:ext cx="31455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10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245686" y="3183791"/>
            <a:ext cx="2951369" cy="7824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SỐ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73988F-B69B-44E2-ABFC-1D1BD4B9B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83" y="4010744"/>
            <a:ext cx="624156" cy="43344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0BFC4FB-9B08-4675-BD10-F3B9DB188B1E}"/>
              </a:ext>
            </a:extLst>
          </p:cNvPr>
          <p:cNvGrpSpPr/>
          <p:nvPr/>
        </p:nvGrpSpPr>
        <p:grpSpPr>
          <a:xfrm>
            <a:off x="4082056" y="4072770"/>
            <a:ext cx="2570918" cy="2072336"/>
            <a:chOff x="3642883" y="1418210"/>
            <a:chExt cx="5219751" cy="46736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6A35B9E-609B-4680-BCEA-8FF51D43E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883" y="1418210"/>
              <a:ext cx="5219751" cy="46736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E23A041-8518-440F-B802-9F0C5D30E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77177">
              <a:off x="5630261" y="4773899"/>
              <a:ext cx="1476473" cy="29236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7172054-50EF-4D3C-BD02-C2EA53EB715C}"/>
              </a:ext>
            </a:extLst>
          </p:cNvPr>
          <p:cNvGrpSpPr/>
          <p:nvPr/>
        </p:nvGrpSpPr>
        <p:grpSpPr>
          <a:xfrm>
            <a:off x="5872396" y="4368506"/>
            <a:ext cx="10342946" cy="2818832"/>
            <a:chOff x="5872396" y="4368506"/>
            <a:chExt cx="10342946" cy="2818832"/>
          </a:xfrm>
        </p:grpSpPr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2396" y="4368506"/>
              <a:ext cx="10342946" cy="28188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BD847CC-C726-4D3B-B579-E0ACC9EB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808891" y="5701161"/>
              <a:ext cx="1662750" cy="818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08555 0.0106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39753D7-4899-4B9F-983D-5C8F62730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023"/>
            <a:ext cx="12191999" cy="643497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773723" y="594815"/>
            <a:ext cx="6206802" cy="1933575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15642" y="720307"/>
              <a:ext cx="6184655" cy="951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23 – 20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917084" y="134678"/>
            <a:ext cx="4199862" cy="2526792"/>
            <a:chOff x="7917084" y="134678"/>
            <a:chExt cx="4199862" cy="25267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917084" y="134678"/>
              <a:ext cx="4199862" cy="25267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471446" y="979280"/>
              <a:ext cx="32566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23 – 20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endParaRPr lang="en-US" sz="2800" b="1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888599" y="3229196"/>
            <a:ext cx="2789499" cy="80042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SỐ 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46F237-5646-4C2B-8972-D20A3F9688CC}"/>
              </a:ext>
            </a:extLst>
          </p:cNvPr>
          <p:cNvGrpSpPr/>
          <p:nvPr/>
        </p:nvGrpSpPr>
        <p:grpSpPr>
          <a:xfrm>
            <a:off x="3591050" y="4272060"/>
            <a:ext cx="3301467" cy="2304345"/>
            <a:chOff x="2970379" y="2286000"/>
            <a:chExt cx="5151377" cy="354699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DD9BC47-B5B4-40D6-A973-9F3C4EEC5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379" y="2286000"/>
              <a:ext cx="5151377" cy="354699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8BABBD2-5DAA-4902-9292-F926F8188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32800" y="4852762"/>
              <a:ext cx="1163200" cy="15965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C3ACB49-7E19-4500-BEF0-5F638908CFC0}"/>
              </a:ext>
            </a:extLst>
          </p:cNvPr>
          <p:cNvGrpSpPr/>
          <p:nvPr/>
        </p:nvGrpSpPr>
        <p:grpSpPr>
          <a:xfrm>
            <a:off x="5305074" y="4397857"/>
            <a:ext cx="10342946" cy="2818832"/>
            <a:chOff x="5305074" y="4397857"/>
            <a:chExt cx="10342946" cy="2818832"/>
          </a:xfrm>
        </p:grpSpPr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074" y="4397857"/>
              <a:ext cx="10342946" cy="281883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25472C6-4FB1-4402-92BC-BFB8367C1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71787" y="5690110"/>
              <a:ext cx="1662750" cy="818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11927 0.049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674A8CB-1F45-4F2B-A9C8-526BAE8E5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9784"/>
            <a:ext cx="12191999" cy="643497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312985" y="594815"/>
            <a:ext cx="5667540" cy="1933575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9162" y="743118"/>
              <a:ext cx="5702199" cy="95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Hiệu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80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50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92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917084" y="134678"/>
            <a:ext cx="4199862" cy="2526792"/>
            <a:chOff x="7917084" y="134678"/>
            <a:chExt cx="4199862" cy="25267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917084" y="134678"/>
              <a:ext cx="4199862" cy="25267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706957" y="1068527"/>
              <a:ext cx="27773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991321" y="3196214"/>
            <a:ext cx="3238635" cy="78988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MƯA 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9ECDB8-842E-43F8-BD86-2E9945C821B1}"/>
              </a:ext>
            </a:extLst>
          </p:cNvPr>
          <p:cNvGrpSpPr/>
          <p:nvPr/>
        </p:nvGrpSpPr>
        <p:grpSpPr>
          <a:xfrm>
            <a:off x="3976146" y="4397857"/>
            <a:ext cx="10342946" cy="2818832"/>
            <a:chOff x="3976146" y="4397857"/>
            <a:chExt cx="10342946" cy="2818832"/>
          </a:xfrm>
        </p:grpSpPr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146" y="4397857"/>
              <a:ext cx="10342946" cy="281883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2509860-D4F9-48E9-A7A2-9749C0F6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72048" y="5657534"/>
              <a:ext cx="1662750" cy="81888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091CC0-D254-4401-A222-24F5C816AC75}"/>
              </a:ext>
            </a:extLst>
          </p:cNvPr>
          <p:cNvGrpSpPr/>
          <p:nvPr/>
        </p:nvGrpSpPr>
        <p:grpSpPr>
          <a:xfrm>
            <a:off x="2725852" y="4431483"/>
            <a:ext cx="3301467" cy="2304345"/>
            <a:chOff x="97107" y="2235224"/>
            <a:chExt cx="5151377" cy="354699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A6F3F8E-9765-477B-9358-D58E7FD53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7" y="2235224"/>
              <a:ext cx="5151377" cy="354699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EA26E1-DC52-4262-B7D5-25D95482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60489" y="4803729"/>
              <a:ext cx="1163201" cy="159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15338 0.0159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375E-6 -3.7037E-7 L 0.06706 -0.17315 C 0.08099 -0.21227 0.10196 -0.2331 0.12396 -0.2331 C 0.14896 -0.2331 0.16901 -0.21227 0.18295 -0.17315 L 0.25 -3.7037E-7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166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17D600-10ED-46F4-87D4-6727B69DA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872837" y="310106"/>
            <a:ext cx="876661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 THẬT NHIỀU.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ĐI!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74" y="2562005"/>
            <a:ext cx="4256713" cy="2930968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43" y="1460349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" y="73152"/>
            <a:ext cx="12135362" cy="6743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8AF93B-CFE3-4599-97B7-972F2B9C9C81}"/>
              </a:ext>
            </a:extLst>
          </p:cNvPr>
          <p:cNvSpPr txBox="1"/>
          <p:nvPr/>
        </p:nvSpPr>
        <p:spPr>
          <a:xfrm>
            <a:off x="2859303" y="3556607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16EA2-55D9-424A-A111-42892F42EE4D}"/>
              </a:ext>
            </a:extLst>
          </p:cNvPr>
          <p:cNvSpPr txBox="1"/>
          <p:nvPr/>
        </p:nvSpPr>
        <p:spPr>
          <a:xfrm>
            <a:off x="2474917" y="3556607"/>
            <a:ext cx="7298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02244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Học Phép Trừ">
            <a:hlinkClick r:id="" action="ppaction://media"/>
            <a:extLst>
              <a:ext uri="{FF2B5EF4-FFF2-40B4-BE49-F238E27FC236}">
                <a16:creationId xmlns:a16="http://schemas.microsoft.com/office/drawing/2014/main" id="{705307A2-5FC5-7923-BEFF-4039C8618A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31628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489439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707705" y="5873365"/>
            <a:ext cx="1802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PLAY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3BF502-6A6D-4836-A525-CB89D265DB83}"/>
              </a:ext>
            </a:extLst>
          </p:cNvPr>
          <p:cNvSpPr/>
          <p:nvPr/>
        </p:nvSpPr>
        <p:spPr>
          <a:xfrm>
            <a:off x="196594" y="2285682"/>
            <a:ext cx="11798812" cy="343077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RIGHT –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silde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WRONG –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silde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26" grpId="1"/>
      <p:bldP spid="13" grpId="0"/>
      <p:bldP spid="13" grpId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7;p9"/>
          <p:cNvPicPr preferRelativeResize="0"/>
          <p:nvPr/>
        </p:nvPicPr>
        <p:blipFill rotWithShape="1">
          <a:blip r:embed="rId12">
            <a:alphaModFix/>
          </a:blip>
          <a:srcRect b="93892"/>
          <a:stretch/>
        </p:blipFill>
        <p:spPr>
          <a:xfrm>
            <a:off x="9520" y="2004"/>
            <a:ext cx="12165839" cy="41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394675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60272" y="446583"/>
            <a:ext cx="5008227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23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873109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7883729" y="6017354"/>
            <a:ext cx="196716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865" y="32531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17 + 12 = 29.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hạng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81535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7644383" y="6017354"/>
            <a:ext cx="220651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33" y="47796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00502" y="410056"/>
            <a:ext cx="5406269" cy="1101469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3 + 5 = 8.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7846" y="3398842"/>
            <a:ext cx="3777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3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hạng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5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hạng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8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tổng</a:t>
            </a:r>
            <a:r>
              <a:rPr lang="en-US" sz="235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85215" y="6017354"/>
            <a:ext cx="1863484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7883729" y="6017354"/>
            <a:ext cx="196716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590" y="395641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28 – 8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911610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7969717" y="6017354"/>
            <a:ext cx="1881179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20624"/>
            <a:ext cx="12192000" cy="643737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194" y="1686779"/>
            <a:ext cx="7316946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093" y="394675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 – 6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853858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7883730" y="6017354"/>
            <a:ext cx="1967166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085801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676</Words>
  <Application>Microsoft Office PowerPoint</Application>
  <PresentationFormat>Widescreen</PresentationFormat>
  <Paragraphs>112</Paragraphs>
  <Slides>29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 Light</vt:lpstr>
      <vt:lpstr>Tahoma</vt:lpstr>
      <vt:lpstr>Times New Roman</vt:lpstr>
      <vt:lpstr>UTM Avo</vt:lpstr>
      <vt:lpstr>Wingdings</vt:lpstr>
      <vt:lpstr>Office Theme</vt:lpstr>
      <vt:lpstr>Tuần 2 Bài 6: Số bị trừ – Số trừ – Hiệu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168</cp:revision>
  <dcterms:created xsi:type="dcterms:W3CDTF">2021-07-12T03:44:38Z</dcterms:created>
  <dcterms:modified xsi:type="dcterms:W3CDTF">2024-09-27T01:55:56Z</dcterms:modified>
</cp:coreProperties>
</file>