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4" r:id="rId2"/>
    <p:sldId id="295" r:id="rId3"/>
    <p:sldId id="280" r:id="rId4"/>
    <p:sldId id="281" r:id="rId5"/>
    <p:sldId id="287" r:id="rId6"/>
    <p:sldId id="276" r:id="rId7"/>
    <p:sldId id="277" r:id="rId8"/>
    <p:sldId id="272" r:id="rId9"/>
    <p:sldId id="296" r:id="rId10"/>
    <p:sldId id="273" r:id="rId11"/>
    <p:sldId id="275" r:id="rId12"/>
    <p:sldId id="257" r:id="rId13"/>
    <p:sldId id="289" r:id="rId14"/>
    <p:sldId id="291" r:id="rId15"/>
    <p:sldId id="293" r:id="rId16"/>
    <p:sldId id="292" r:id="rId17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00FF"/>
    <a:srgbClr val="CC00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624" y="24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25" y="1143000"/>
            <a:ext cx="54927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3086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283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283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283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039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060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77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1.jpeg"/><Relationship Id="rId7" Type="http://schemas.openxmlformats.org/officeDocument/2006/relationships/hyperlink" Target="bai%20tap/bai%20tap%204.ppt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hyperlink" Target="bai%20tap/bai%20tap%203.ppt" TargetMode="External"/><Relationship Id="rId11" Type="http://schemas.openxmlformats.org/officeDocument/2006/relationships/image" Target="../media/image25.jpeg"/><Relationship Id="rId5" Type="http://schemas.openxmlformats.org/officeDocument/2006/relationships/hyperlink" Target="bai%20tap/bai%20tap%202.ppt" TargetMode="External"/><Relationship Id="rId10" Type="http://schemas.openxmlformats.org/officeDocument/2006/relationships/image" Target="../media/image24.jpeg"/><Relationship Id="rId4" Type="http://schemas.openxmlformats.org/officeDocument/2006/relationships/hyperlink" Target="bai%20tap/bai%20tap%201.ppt" TargetMode="External"/><Relationship Id="rId9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image" Target="../media/image27.png"/><Relationship Id="rId4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wmf"/><Relationship Id="rId9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wmf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20070324033529604">
            <a:extLst>
              <a:ext uri="{FF2B5EF4-FFF2-40B4-BE49-F238E27FC236}">
                <a16:creationId xmlns="" xmlns:a16="http://schemas.microsoft.com/office/drawing/2014/main" id="{4EBEE773-ED61-419C-AE2F-7718D5F64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0" y="21771"/>
            <a:ext cx="16276638" cy="916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F00AF14-174A-4C56-B3A4-DEF4A2764B8A}"/>
              </a:ext>
            </a:extLst>
          </p:cNvPr>
          <p:cNvSpPr txBox="1"/>
          <p:nvPr/>
        </p:nvSpPr>
        <p:spPr>
          <a:xfrm>
            <a:off x="5761038" y="3124200"/>
            <a:ext cx="579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8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8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8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07118" y="1421705"/>
            <a:ext cx="107196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smtClean="0">
                <a:solidFill>
                  <a:srgbClr val="FF0000"/>
                </a:solidFill>
              </a:rPr>
              <a:t>Thứ Năm ngày 21 tháng 11 năm 2024</a:t>
            </a:r>
            <a:endParaRPr lang="en-US" sz="5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6" y="76200"/>
            <a:ext cx="1215333" cy="523220"/>
            <a:chOff x="7022644" y="137159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4" y="137159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6" y="594359"/>
              <a:ext cx="89897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530438" y="685800"/>
            <a:ext cx="1039908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31: NHÂN SỐ TRÒN CHỤC VỚI  SỐ CÓ MỘT CHỮ SỐ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803433" y="5791200"/>
            <a:ext cx="935518" cy="835463"/>
            <a:chOff x="219324" y="3657600"/>
            <a:chExt cx="935518" cy="914400"/>
          </a:xfrm>
        </p:grpSpPr>
        <p:sp>
          <p:nvSpPr>
            <p:cNvPr id="33" name="Rounded Rectangle 32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69401" y="3791634"/>
              <a:ext cx="6527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/>
                <a:t>20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4232" t="27083" r="41214" b="64438"/>
          <a:stretch/>
        </p:blipFill>
        <p:spPr>
          <a:xfrm>
            <a:off x="518320" y="1143000"/>
            <a:ext cx="10231246" cy="10774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27651" t="63798" r="25497" b="16462"/>
          <a:stretch/>
        </p:blipFill>
        <p:spPr>
          <a:xfrm>
            <a:off x="8667237" y="2286000"/>
            <a:ext cx="7395882" cy="2819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5163" t="34755" r="24471" b="45430"/>
          <a:stretch/>
        </p:blipFill>
        <p:spPr>
          <a:xfrm>
            <a:off x="289719" y="2362200"/>
            <a:ext cx="8001000" cy="2884081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8580753" y="2743200"/>
            <a:ext cx="0" cy="4325033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3794919" y="5791200"/>
            <a:ext cx="935518" cy="798731"/>
            <a:chOff x="219324" y="3657600"/>
            <a:chExt cx="935518" cy="914400"/>
          </a:xfrm>
        </p:grpSpPr>
        <p:sp>
          <p:nvSpPr>
            <p:cNvPr id="19" name="Rounded Rectangle 18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97640" y="3744835"/>
              <a:ext cx="396263" cy="739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/>
                <a:t>x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840601" y="5791200"/>
            <a:ext cx="935518" cy="798731"/>
            <a:chOff x="219324" y="3657600"/>
            <a:chExt cx="935518" cy="914400"/>
          </a:xfrm>
        </p:grpSpPr>
        <p:sp>
          <p:nvSpPr>
            <p:cNvPr id="22" name="Rounded Rectangle 21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6419" y="3744835"/>
              <a:ext cx="418704" cy="739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852319" y="5791200"/>
            <a:ext cx="935518" cy="798731"/>
            <a:chOff x="219324" y="3657600"/>
            <a:chExt cx="935518" cy="914400"/>
          </a:xfrm>
        </p:grpSpPr>
        <p:sp>
          <p:nvSpPr>
            <p:cNvPr id="25" name="Rounded Rectangle 24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88823" y="3744835"/>
              <a:ext cx="413896" cy="739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/>
                <a:t>=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919119" y="5791200"/>
            <a:ext cx="935518" cy="798731"/>
            <a:chOff x="219324" y="3657600"/>
            <a:chExt cx="935518" cy="914400"/>
          </a:xfrm>
        </p:grpSpPr>
        <p:sp>
          <p:nvSpPr>
            <p:cNvPr id="28" name="Rounded Rectangle 27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69400" y="3744835"/>
              <a:ext cx="652743" cy="739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/>
                <a:t>80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349132" y="5772833"/>
            <a:ext cx="935518" cy="835463"/>
            <a:chOff x="219324" y="3657600"/>
            <a:chExt cx="935518" cy="914400"/>
          </a:xfrm>
        </p:grpSpPr>
        <p:sp>
          <p:nvSpPr>
            <p:cNvPr id="31" name="Rounded Rectangle 30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69401" y="3791634"/>
              <a:ext cx="652743" cy="7073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/>
                <a:t>40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0327001" y="5751732"/>
            <a:ext cx="935518" cy="798731"/>
            <a:chOff x="219324" y="3657600"/>
            <a:chExt cx="935518" cy="914400"/>
          </a:xfrm>
        </p:grpSpPr>
        <p:sp>
          <p:nvSpPr>
            <p:cNvPr id="37" name="Rounded Rectangle 36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97640" y="3744835"/>
              <a:ext cx="396263" cy="739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/>
                <a:t>x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1316184" y="5766230"/>
            <a:ext cx="935518" cy="798731"/>
            <a:chOff x="219324" y="3657600"/>
            <a:chExt cx="935518" cy="914400"/>
          </a:xfrm>
        </p:grpSpPr>
        <p:sp>
          <p:nvSpPr>
            <p:cNvPr id="40" name="Rounded Rectangle 39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86419" y="3744835"/>
              <a:ext cx="418704" cy="739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2284793" y="5791198"/>
            <a:ext cx="935518" cy="798731"/>
            <a:chOff x="219324" y="3657600"/>
            <a:chExt cx="935518" cy="914400"/>
          </a:xfrm>
        </p:grpSpPr>
        <p:sp>
          <p:nvSpPr>
            <p:cNvPr id="43" name="Rounded Rectangle 42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88823" y="3744835"/>
              <a:ext cx="413896" cy="739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/>
                <a:t>=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3237687" y="5842430"/>
            <a:ext cx="935518" cy="798731"/>
            <a:chOff x="219324" y="3657600"/>
            <a:chExt cx="935518" cy="914400"/>
          </a:xfrm>
        </p:grpSpPr>
        <p:sp>
          <p:nvSpPr>
            <p:cNvPr id="46" name="Rounded Rectangle 45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69400" y="3744835"/>
              <a:ext cx="652743" cy="739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/>
                <a:t>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202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6" y="580543"/>
            <a:ext cx="1215333" cy="523220"/>
            <a:chOff x="7022644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4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073238" y="1041400"/>
            <a:ext cx="1039908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31: NHÂN SỐ TRÒN CHỤC VỚI  SỐ CÓ MỘT CHỮ SỐ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1883" t="28152" r="20723" b="59794"/>
          <a:stretch/>
        </p:blipFill>
        <p:spPr>
          <a:xfrm>
            <a:off x="289719" y="1937647"/>
            <a:ext cx="10972800" cy="21771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24895" t="40908" r="24739" b="11431"/>
          <a:stretch/>
        </p:blipFill>
        <p:spPr>
          <a:xfrm>
            <a:off x="11033918" y="1640602"/>
            <a:ext cx="5242720" cy="430299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08919" y="4992469"/>
            <a:ext cx="1851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u="sng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600" b="1" u="sng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u="sng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tắt</a:t>
            </a:r>
            <a:endParaRPr lang="en-US" sz="3600" b="1" u="sng" dirty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64778" y="4992469"/>
            <a:ext cx="1826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600" b="1" u="sng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u="sng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giải</a:t>
            </a:r>
            <a:endParaRPr lang="en-US" sz="3600" b="1" u="sng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404519" y="4572000"/>
            <a:ext cx="0" cy="4325033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75519" y="5250120"/>
            <a:ext cx="601979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sọt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: 20 kg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sọt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: … kg?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80719" y="6163032"/>
            <a:ext cx="1179591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ki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lô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-gam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khoai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lang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5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sọt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          20 x 5 = 100 (kg)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                  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100 kg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khoai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lang</a:t>
            </a:r>
            <a:endParaRPr lang="en-US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9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4">
            <a:extLst>
              <a:ext uri="{FF2B5EF4-FFF2-40B4-BE49-F238E27FC236}">
                <a16:creationId xmlns="" xmlns:a16="http://schemas.microsoft.com/office/drawing/2014/main" id="{2EDD5403-3A4F-4C85-92A9-6A48084AD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3713" y="381000"/>
            <a:ext cx="92646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3689" tIns="71844" rIns="143689" bIns="71844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TRÒ CHƠI: DU LỊCH QUA MÀN ẢNH NHỎ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="" xmlns:a16="http://schemas.microsoft.com/office/drawing/2014/main" id="{42AE0D35-479F-4F7E-99D7-74C9AB2C9336}"/>
              </a:ext>
            </a:extLst>
          </p:cNvPr>
          <p:cNvCxnSpPr/>
          <p:nvPr/>
        </p:nvCxnSpPr>
        <p:spPr>
          <a:xfrm flipV="1">
            <a:off x="13292138" y="3286125"/>
            <a:ext cx="0" cy="1268413"/>
          </a:xfrm>
          <a:prstGeom prst="straightConnector1">
            <a:avLst/>
          </a:prstGeom>
          <a:ln w="127000">
            <a:solidFill>
              <a:srgbClr val="FFC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6" name="Text Box 38" descr="Water droplets">
            <a:extLst>
              <a:ext uri="{FF2B5EF4-FFF2-40B4-BE49-F238E27FC236}">
                <a16:creationId xmlns="" xmlns:a16="http://schemas.microsoft.com/office/drawing/2014/main" id="{DAF421AF-D2BC-43C5-907F-39072FB24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1750" y="6934200"/>
            <a:ext cx="3752850" cy="10223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lIns="143689" tIns="71844" rIns="143689" bIns="71844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 sz="11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5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 ĐẦU QUAY</a:t>
            </a:r>
          </a:p>
          <a:p>
            <a:pPr eaLnBrk="1" hangingPunct="1"/>
            <a:endParaRPr lang="en-US" altLang="en-US" sz="11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6">
            <a:extLst>
              <a:ext uri="{FF2B5EF4-FFF2-40B4-BE49-F238E27FC236}">
                <a16:creationId xmlns="" xmlns:a16="http://schemas.microsoft.com/office/drawing/2014/main" id="{15388CED-8462-4F5F-9DEA-EE5BEB6F510F}"/>
              </a:ext>
            </a:extLst>
          </p:cNvPr>
          <p:cNvGrpSpPr>
            <a:grpSpLocks/>
          </p:cNvGrpSpPr>
          <p:nvPr/>
        </p:nvGrpSpPr>
        <p:grpSpPr bwMode="auto">
          <a:xfrm>
            <a:off x="11247829" y="2590800"/>
            <a:ext cx="4088536" cy="4019550"/>
            <a:chOff x="2000250" y="2819400"/>
            <a:chExt cx="4019550" cy="4019550"/>
          </a:xfrm>
          <a:blipFill>
            <a:blip r:embed="rId3"/>
            <a:stretch>
              <a:fillRect/>
            </a:stretch>
          </a:blipFill>
        </p:grpSpPr>
        <p:sp>
          <p:nvSpPr>
            <p:cNvPr id="38" name="Line 37">
              <a:extLst>
                <a:ext uri="{FF2B5EF4-FFF2-40B4-BE49-F238E27FC236}">
                  <a16:creationId xmlns="" xmlns:a16="http://schemas.microsoft.com/office/drawing/2014/main" id="{2FB141EE-DBE4-4E99-9454-F934AF987A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64025" y="3452813"/>
              <a:ext cx="0" cy="1320800"/>
            </a:xfrm>
            <a:prstGeom prst="line">
              <a:avLst/>
            </a:prstGeom>
            <a:grpFill/>
            <a:ln w="76200">
              <a:solidFill>
                <a:srgbClr val="FFC000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lIns="143689" tIns="71844" rIns="143689" bIns="71844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="" xmlns:a16="http://schemas.microsoft.com/office/drawing/2014/main" id="{621F8853-0F12-42B4-9D12-52808A44485F}"/>
                </a:ext>
              </a:extLst>
            </p:cNvPr>
            <p:cNvSpPr/>
            <p:nvPr/>
          </p:nvSpPr>
          <p:spPr>
            <a:xfrm>
              <a:off x="2000250" y="2819400"/>
              <a:ext cx="4019550" cy="401955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="" xmlns:a16="http://schemas.microsoft.com/office/drawing/2014/main" id="{777A7996-A3DE-46FE-8D14-059B9C2678C6}"/>
                </a:ext>
              </a:extLst>
            </p:cNvPr>
            <p:cNvCxnSpPr>
              <a:stCxn id="39" idx="2"/>
              <a:endCxn id="39" idx="6"/>
            </p:cNvCxnSpPr>
            <p:nvPr/>
          </p:nvCxnSpPr>
          <p:spPr>
            <a:xfrm>
              <a:off x="2000250" y="4829175"/>
              <a:ext cx="4019550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="" xmlns:a16="http://schemas.microsoft.com/office/drawing/2014/main" id="{E92F5BB3-43E6-4305-81F8-2CC46EA357D8}"/>
                </a:ext>
              </a:extLst>
            </p:cNvPr>
            <p:cNvCxnSpPr>
              <a:stCxn id="39" idx="0"/>
              <a:endCxn id="39" idx="4"/>
            </p:cNvCxnSpPr>
            <p:nvPr/>
          </p:nvCxnSpPr>
          <p:spPr>
            <a:xfrm>
              <a:off x="4010025" y="2819400"/>
              <a:ext cx="0" cy="401955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WordArt 78" descr="Water droplets">
              <a:hlinkClick r:id="rId4" action="ppaction://hlinkpres?slideindex=1&amp;slidetitle="/>
              <a:extLst>
                <a:ext uri="{FF2B5EF4-FFF2-40B4-BE49-F238E27FC236}">
                  <a16:creationId xmlns="" xmlns:a16="http://schemas.microsoft.com/office/drawing/2014/main" id="{C2626830-049A-4577-B1D3-5F3593CD66B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3394478">
              <a:off x="4667251" y="3803992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43" name="WordArt 79" descr="Water droplets">
              <a:hlinkClick r:id="rId5" action="ppaction://hlinkpres?slideindex=1&amp;slidetitle="/>
              <a:extLst>
                <a:ext uri="{FF2B5EF4-FFF2-40B4-BE49-F238E27FC236}">
                  <a16:creationId xmlns="" xmlns:a16="http://schemas.microsoft.com/office/drawing/2014/main" id="{B7A72A62-01CC-421A-AA57-604E3E94486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7756668">
              <a:off x="4560287" y="5454649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44" name="WordArt 80" descr="Water droplets">
              <a:hlinkClick r:id="rId6" action="ppaction://hlinkpres?slideindex=1&amp;slidetitle="/>
              <a:extLst>
                <a:ext uri="{FF2B5EF4-FFF2-40B4-BE49-F238E27FC236}">
                  <a16:creationId xmlns="" xmlns:a16="http://schemas.microsoft.com/office/drawing/2014/main" id="{DE3FE13B-8059-4AD8-89CF-3F7C0D47C31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7961444">
              <a:off x="2943093" y="5528323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45" name="WordArt 80" descr="Water droplets">
              <a:hlinkClick r:id="rId7" action="ppaction://hlinkpres?slideindex=1&amp;slidetitle="/>
              <a:extLst>
                <a:ext uri="{FF2B5EF4-FFF2-40B4-BE49-F238E27FC236}">
                  <a16:creationId xmlns="" xmlns:a16="http://schemas.microsoft.com/office/drawing/2014/main" id="{D2D92191-6469-44AC-AE72-848F832303F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2735004">
              <a:off x="2998058" y="3767938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4</a:t>
              </a:r>
            </a:p>
          </p:txBody>
        </p:sp>
      </p:grpSp>
      <p:cxnSp>
        <p:nvCxnSpPr>
          <p:cNvPr id="46" name="Straight Arrow Connector 45">
            <a:extLst>
              <a:ext uri="{FF2B5EF4-FFF2-40B4-BE49-F238E27FC236}">
                <a16:creationId xmlns="" xmlns:a16="http://schemas.microsoft.com/office/drawing/2014/main" id="{1DA04379-C556-453C-8339-EA2B76778C26}"/>
              </a:ext>
            </a:extLst>
          </p:cNvPr>
          <p:cNvCxnSpPr/>
          <p:nvPr/>
        </p:nvCxnSpPr>
        <p:spPr>
          <a:xfrm flipV="1">
            <a:off x="13292138" y="3332163"/>
            <a:ext cx="0" cy="1268412"/>
          </a:xfrm>
          <a:prstGeom prst="straightConnector1">
            <a:avLst/>
          </a:prstGeom>
          <a:ln w="127000">
            <a:solidFill>
              <a:srgbClr val="FFC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5127" name="Group 46">
            <a:extLst>
              <a:ext uri="{FF2B5EF4-FFF2-40B4-BE49-F238E27FC236}">
                <a16:creationId xmlns="" xmlns:a16="http://schemas.microsoft.com/office/drawing/2014/main" id="{2217E204-89C8-448F-AB1F-7FD97891AC29}"/>
              </a:ext>
            </a:extLst>
          </p:cNvPr>
          <p:cNvGrpSpPr>
            <a:grpSpLocks/>
          </p:cNvGrpSpPr>
          <p:nvPr/>
        </p:nvGrpSpPr>
        <p:grpSpPr bwMode="auto">
          <a:xfrm>
            <a:off x="11233150" y="4545013"/>
            <a:ext cx="4171950" cy="3624262"/>
            <a:chOff x="11087752" y="4824373"/>
            <a:chExt cx="4172413" cy="3623406"/>
          </a:xfrm>
        </p:grpSpPr>
        <p:cxnSp>
          <p:nvCxnSpPr>
            <p:cNvPr id="48" name="Straight Connector 47">
              <a:extLst>
                <a:ext uri="{FF2B5EF4-FFF2-40B4-BE49-F238E27FC236}">
                  <a16:creationId xmlns="" xmlns:a16="http://schemas.microsoft.com/office/drawing/2014/main" id="{D8C517E3-FCE6-4E3A-ABAA-48CE4FC4D63B}"/>
                </a:ext>
              </a:extLst>
            </p:cNvPr>
            <p:cNvCxnSpPr/>
            <p:nvPr/>
          </p:nvCxnSpPr>
          <p:spPr>
            <a:xfrm>
              <a:off x="15260165" y="4824373"/>
              <a:ext cx="0" cy="3623406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="" xmlns:a16="http://schemas.microsoft.com/office/drawing/2014/main" id="{6FA22EF0-C742-49B8-88EB-7C8FE89906B3}"/>
                </a:ext>
              </a:extLst>
            </p:cNvPr>
            <p:cNvCxnSpPr/>
            <p:nvPr/>
          </p:nvCxnSpPr>
          <p:spPr>
            <a:xfrm flipH="1">
              <a:off x="11087752" y="7009844"/>
              <a:ext cx="4150186" cy="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="" xmlns:a16="http://schemas.microsoft.com/office/drawing/2014/main" id="{459FC67B-F0A9-488A-8F1B-62007C18AA86}"/>
                </a:ext>
              </a:extLst>
            </p:cNvPr>
            <p:cNvCxnSpPr/>
            <p:nvPr/>
          </p:nvCxnSpPr>
          <p:spPr>
            <a:xfrm flipH="1">
              <a:off x="13123153" y="4889445"/>
              <a:ext cx="2121135" cy="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="" xmlns:a16="http://schemas.microsoft.com/office/drawing/2014/main" id="{17A2C1F7-D834-4560-A947-59BC79FC5D64}"/>
                </a:ext>
              </a:extLst>
            </p:cNvPr>
            <p:cNvCxnSpPr/>
            <p:nvPr/>
          </p:nvCxnSpPr>
          <p:spPr>
            <a:xfrm flipV="1">
              <a:off x="11148084" y="6995560"/>
              <a:ext cx="6351" cy="1447458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="" xmlns:a16="http://schemas.microsoft.com/office/drawing/2014/main" id="{8AF35CBB-BD6A-4236-A0A2-363FC7D7CCE0}"/>
                </a:ext>
              </a:extLst>
            </p:cNvPr>
            <p:cNvCxnSpPr/>
            <p:nvPr/>
          </p:nvCxnSpPr>
          <p:spPr>
            <a:xfrm flipH="1">
              <a:off x="11148084" y="4852941"/>
              <a:ext cx="2014762" cy="2156902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="" xmlns:a16="http://schemas.microsoft.com/office/drawing/2014/main" id="{0ECD06EC-8418-4180-9857-666F9B6C7C96}"/>
                </a:ext>
              </a:extLst>
            </p:cNvPr>
            <p:cNvCxnSpPr/>
            <p:nvPr/>
          </p:nvCxnSpPr>
          <p:spPr>
            <a:xfrm flipH="1">
              <a:off x="11109979" y="8382707"/>
              <a:ext cx="4150186" cy="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ACB095D-8D1B-4AAC-803B-E7C223F2E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870200"/>
            <a:ext cx="300274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x 3 =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2A57B614-BF95-40C1-AD3E-75C8373C2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1446" y="2882900"/>
            <a:ext cx="94500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A2B98FC9-7E72-4E20-AE60-CD2DC7988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6188" y="6148388"/>
            <a:ext cx="282962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x 7 =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5513FA4C-3E17-468E-950F-9EC35A0A6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2388" y="6218238"/>
            <a:ext cx="93821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A7CAB4A9-F499-4B69-AD54-45E78FE02E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5149850"/>
            <a:ext cx="4408487" cy="314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1056EB81-7113-403C-8904-BAC5D5B17B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906" y="5268913"/>
            <a:ext cx="44069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205580A0-D5EA-447D-BB58-34D897323F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5" y="1968500"/>
            <a:ext cx="4408488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7DDEBB08-2A03-4656-AC5A-098FEFED773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67" y="1693863"/>
            <a:ext cx="4437063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2780547-0D27-45FC-8EB8-934210573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3488" y="6254750"/>
            <a:ext cx="30924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b="1" dirty="0"/>
              <a:t> 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x 2 =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97BC18B-4D46-4275-8C04-548407504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8863" y="6197600"/>
            <a:ext cx="13144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BDD1A18A-C1CE-4F5D-A43F-C53DEE033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6188" y="3068638"/>
            <a:ext cx="300274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 x 2  =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E3F6C05C-3D50-47C7-8F78-906DC3500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9550" y="3068638"/>
            <a:ext cx="98172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26148308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7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8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8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8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" grpId="0"/>
      <p:bldP spid="54" grpId="0"/>
      <p:bldP spid="55" grpId="0"/>
      <p:bldP spid="56" grpId="0"/>
      <p:bldP spid="7" grpId="0"/>
      <p:bldP spid="8" grpId="0"/>
      <p:bldP spid="59" grpId="0"/>
      <p:bldP spid="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3">
            <a:hlinkClick r:id="rId2" action="ppaction://hlinksldjump" highlightClick="1"/>
            <a:extLst>
              <a:ext uri="{FF2B5EF4-FFF2-40B4-BE49-F238E27FC236}">
                <a16:creationId xmlns="" xmlns:a16="http://schemas.microsoft.com/office/drawing/2014/main" id="{E8064B07-026C-4789-92C2-CF66BC362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86" y="1138767"/>
            <a:ext cx="4646084" cy="464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4">
            <a:hlinkClick r:id="rId4" action="ppaction://hlinksldjump"/>
            <a:extLst>
              <a:ext uri="{FF2B5EF4-FFF2-40B4-BE49-F238E27FC236}">
                <a16:creationId xmlns="" xmlns:a16="http://schemas.microsoft.com/office/drawing/2014/main" id="{0ABB9750-8A26-4550-AB36-E438F9743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970" y="5535085"/>
            <a:ext cx="2912533" cy="362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5">
            <a:hlinkClick r:id="rId6" action="ppaction://hlinksldjump"/>
            <a:extLst>
              <a:ext uri="{FF2B5EF4-FFF2-40B4-BE49-F238E27FC236}">
                <a16:creationId xmlns="" xmlns:a16="http://schemas.microsoft.com/office/drawing/2014/main" id="{B1A82F65-0CF3-4C8B-9DA1-787BC34D3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5970" y="4514851"/>
            <a:ext cx="4643967" cy="464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A0D4921-17A8-409A-BE27-426428736D38}"/>
              </a:ext>
            </a:extLst>
          </p:cNvPr>
          <p:cNvSpPr txBox="1"/>
          <p:nvPr/>
        </p:nvSpPr>
        <p:spPr>
          <a:xfrm>
            <a:off x="2759870" y="469901"/>
            <a:ext cx="11066235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vi-VN" sz="7200" b="1" dirty="0">
                <a:solidFill>
                  <a:srgbClr val="FF0000"/>
                </a:solidFill>
                <a:latin typeface="+mj-lt"/>
              </a:rPr>
              <a:t>Trò chơi Hộp quà may mắn</a:t>
            </a:r>
            <a:endParaRPr lang="en-US" sz="7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8" name="Thought Bubble: Cloud 17">
            <a:extLst>
              <a:ext uri="{FF2B5EF4-FFF2-40B4-BE49-F238E27FC236}">
                <a16:creationId xmlns="" xmlns:a16="http://schemas.microsoft.com/office/drawing/2014/main" id="{D81B1BF0-F2CD-4CD2-8591-ECE8F645D131}"/>
              </a:ext>
            </a:extLst>
          </p:cNvPr>
          <p:cNvSpPr/>
          <p:nvPr/>
        </p:nvSpPr>
        <p:spPr>
          <a:xfrm>
            <a:off x="5050103" y="1930400"/>
            <a:ext cx="9321800" cy="4969933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3733" b="1" dirty="0">
                <a:solidFill>
                  <a:schemeClr val="tx1"/>
                </a:solidFill>
                <a:latin typeface="+mj-lt"/>
              </a:rPr>
              <a:t>Quy tắc trò chơi: </a:t>
            </a:r>
          </a:p>
          <a:p>
            <a:pPr marL="457189" indent="-457189" algn="just">
              <a:buFontTx/>
              <a:buAutoNum type="arabicPeriod"/>
              <a:defRPr/>
            </a:pPr>
            <a:r>
              <a:rPr lang="vi-VN" sz="3733" b="1" dirty="0">
                <a:solidFill>
                  <a:schemeClr val="tx1"/>
                </a:solidFill>
                <a:latin typeface="+mj-lt"/>
              </a:rPr>
              <a:t>Mỗi em chọn 1 hộp quà</a:t>
            </a:r>
          </a:p>
          <a:p>
            <a:pPr marL="457189" indent="-457189" algn="just">
              <a:buFontTx/>
              <a:buAutoNum type="arabicPeriod"/>
              <a:defRPr/>
            </a:pPr>
            <a:r>
              <a:rPr lang="vi-VN" sz="3733" b="1" dirty="0">
                <a:solidFill>
                  <a:schemeClr val="tx1"/>
                </a:solidFill>
                <a:latin typeface="+mj-lt"/>
              </a:rPr>
              <a:t>Trong mỗi hộp quà có một câu hỏi</a:t>
            </a:r>
          </a:p>
          <a:p>
            <a:pPr marL="457189" indent="-457189" algn="just">
              <a:buFontTx/>
              <a:buAutoNum type="arabicPeriod"/>
              <a:defRPr/>
            </a:pPr>
            <a:r>
              <a:rPr lang="vi-VN" sz="3733" b="1" dirty="0">
                <a:solidFill>
                  <a:schemeClr val="tx1"/>
                </a:solidFill>
                <a:latin typeface="+mj-lt"/>
              </a:rPr>
              <a:t>Trả lời đúng câu hỏi trong 10 giây em sẽ nhận được một phần thưởng</a:t>
            </a:r>
            <a:endParaRPr lang="en-US" sz="3733" b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="" xmlns:a16="http://schemas.microsoft.com/office/drawing/2014/main" id="{96A7E02D-45FF-460E-85C2-116AD508DB98}"/>
              </a:ext>
            </a:extLst>
          </p:cNvPr>
          <p:cNvSpPr>
            <a:spLocks noChangeArrowheads="1"/>
          </p:cNvSpPr>
          <p:nvPr/>
        </p:nvSpPr>
        <p:spPr bwMode="ltGray">
          <a:xfrm rot="5400000">
            <a:off x="-1721114" y="893234"/>
            <a:ext cx="4988984" cy="6402917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91575" tIns="45787" rIns="91575" bIns="45787" anchor="ctr"/>
          <a:lstStyle/>
          <a:p>
            <a:pPr>
              <a:defRPr/>
            </a:pPr>
            <a:endParaRPr lang="en-US" sz="3867"/>
          </a:p>
        </p:txBody>
      </p:sp>
      <p:sp>
        <p:nvSpPr>
          <p:cNvPr id="3" name="AutoShape 3">
            <a:extLst>
              <a:ext uri="{FF2B5EF4-FFF2-40B4-BE49-F238E27FC236}">
                <a16:creationId xmlns="" xmlns:a16="http://schemas.microsoft.com/office/drawing/2014/main" id="{6D7D1445-C2E0-4BCD-B367-BDE3FD663353}"/>
              </a:ext>
            </a:extLst>
          </p:cNvPr>
          <p:cNvSpPr>
            <a:spLocks noChangeArrowheads="1"/>
          </p:cNvSpPr>
          <p:nvPr/>
        </p:nvSpPr>
        <p:spPr bwMode="ltGray">
          <a:xfrm rot="16446888" flipH="1">
            <a:off x="998803" y="1892301"/>
            <a:ext cx="5122333" cy="604943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rot="10800000" vert="eaVert" wrap="none" lIns="91575" tIns="45787" rIns="91575" bIns="45787" anchor="ctr"/>
          <a:lstStyle/>
          <a:p>
            <a:pPr algn="ctr">
              <a:defRPr/>
            </a:pPr>
            <a:endParaRPr lang="en-US" sz="3867">
              <a:cs typeface="Arial" charset="0"/>
            </a:endParaRPr>
          </a:p>
        </p:txBody>
      </p:sp>
      <p:sp>
        <p:nvSpPr>
          <p:cNvPr id="12292" name="Text Box 4">
            <a:extLst>
              <a:ext uri="{FF2B5EF4-FFF2-40B4-BE49-F238E27FC236}">
                <a16:creationId xmlns="" xmlns:a16="http://schemas.microsoft.com/office/drawing/2014/main" id="{FD9DC9E0-0145-490F-A157-75CF453B4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337" y="622389"/>
            <a:ext cx="14827249" cy="74912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76200" cmpd="tri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lIns="91575" tIns="45787" rIns="91575" bIns="45787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altLang="en-US" sz="4267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2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4267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42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42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2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42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2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 x 5 = …</a:t>
            </a:r>
          </a:p>
        </p:txBody>
      </p:sp>
      <p:grpSp>
        <p:nvGrpSpPr>
          <p:cNvPr id="4" name="Group 5">
            <a:extLst>
              <a:ext uri="{FF2B5EF4-FFF2-40B4-BE49-F238E27FC236}">
                <a16:creationId xmlns="" xmlns:a16="http://schemas.microsoft.com/office/drawing/2014/main" id="{30AC7A38-6BE1-44FE-ABAB-2A9AACC3EB62}"/>
              </a:ext>
            </a:extLst>
          </p:cNvPr>
          <p:cNvGrpSpPr>
            <a:grpSpLocks/>
          </p:cNvGrpSpPr>
          <p:nvPr/>
        </p:nvGrpSpPr>
        <p:grpSpPr bwMode="auto">
          <a:xfrm>
            <a:off x="1934370" y="2438400"/>
            <a:ext cx="12107333" cy="1890184"/>
            <a:chOff x="1632" y="1920"/>
            <a:chExt cx="4128" cy="634"/>
          </a:xfrm>
        </p:grpSpPr>
        <p:sp>
          <p:nvSpPr>
            <p:cNvPr id="6" name="AutoShape 6">
              <a:extLst>
                <a:ext uri="{FF2B5EF4-FFF2-40B4-BE49-F238E27FC236}">
                  <a16:creationId xmlns="" xmlns:a16="http://schemas.microsoft.com/office/drawing/2014/main" id="{1F802763-D55B-4628-9932-77006F5F9B5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08" y="2128"/>
              <a:ext cx="3552" cy="320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57150" algn="ctr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4800" b="1" dirty="0">
                  <a:latin typeface="Times New Roman" pitchFamily="18" charset="0"/>
                </a:rPr>
                <a:t>60</a:t>
              </a:r>
            </a:p>
          </p:txBody>
        </p:sp>
        <p:grpSp>
          <p:nvGrpSpPr>
            <p:cNvPr id="5153" name="Group 7">
              <a:extLst>
                <a:ext uri="{FF2B5EF4-FFF2-40B4-BE49-F238E27FC236}">
                  <a16:creationId xmlns="" xmlns:a16="http://schemas.microsoft.com/office/drawing/2014/main" id="{16DCA9D3-B0CA-4CEF-A158-357C2CC4AD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2" y="1920"/>
              <a:ext cx="685" cy="634"/>
              <a:chOff x="3938" y="1968"/>
              <a:chExt cx="430" cy="437"/>
            </a:xfrm>
          </p:grpSpPr>
          <p:grpSp>
            <p:nvGrpSpPr>
              <p:cNvPr id="5154" name="Group 8">
                <a:extLst>
                  <a:ext uri="{FF2B5EF4-FFF2-40B4-BE49-F238E27FC236}">
                    <a16:creationId xmlns="" xmlns:a16="http://schemas.microsoft.com/office/drawing/2014/main" id="{9A3C2E5B-7246-47BE-A637-D75E0A276A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38" y="1968"/>
                <a:ext cx="430" cy="437"/>
                <a:chOff x="2016" y="1920"/>
                <a:chExt cx="1680" cy="1680"/>
              </a:xfrm>
            </p:grpSpPr>
            <p:sp>
              <p:nvSpPr>
                <p:cNvPr id="5156" name="Oval 9">
                  <a:extLst>
                    <a:ext uri="{FF2B5EF4-FFF2-40B4-BE49-F238E27FC236}">
                      <a16:creationId xmlns="" xmlns:a16="http://schemas.microsoft.com/office/drawing/2014/main" id="{6C42BD1C-BE74-406E-8B3B-40C44712EC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996E3"/>
                    </a:gs>
                    <a:gs pos="100000">
                      <a:srgbClr val="162D4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vi-VN" altLang="en-US" sz="2400"/>
                </a:p>
              </p:txBody>
            </p:sp>
            <p:sp>
              <p:nvSpPr>
                <p:cNvPr id="5157" name="Freeform 10">
                  <a:extLst>
                    <a:ext uri="{FF2B5EF4-FFF2-40B4-BE49-F238E27FC236}">
                      <a16:creationId xmlns="" xmlns:a16="http://schemas.microsoft.com/office/drawing/2014/main" id="{FC15243D-1D28-41C0-A5B5-8288C90EB35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777 w 1321"/>
                    <a:gd name="T1" fmla="*/ 18 h 712"/>
                    <a:gd name="T2" fmla="*/ 787 w 1321"/>
                    <a:gd name="T3" fmla="*/ 19 h 712"/>
                    <a:gd name="T4" fmla="*/ 789 w 1321"/>
                    <a:gd name="T5" fmla="*/ 20 h 712"/>
                    <a:gd name="T6" fmla="*/ 785 w 1321"/>
                    <a:gd name="T7" fmla="*/ 22 h 712"/>
                    <a:gd name="T8" fmla="*/ 775 w 1321"/>
                    <a:gd name="T9" fmla="*/ 24 h 712"/>
                    <a:gd name="T10" fmla="*/ 759 w 1321"/>
                    <a:gd name="T11" fmla="*/ 25 h 712"/>
                    <a:gd name="T12" fmla="*/ 739 w 1321"/>
                    <a:gd name="T13" fmla="*/ 26 h 712"/>
                    <a:gd name="T14" fmla="*/ 714 w 1321"/>
                    <a:gd name="T15" fmla="*/ 27 h 712"/>
                    <a:gd name="T16" fmla="*/ 685 w 1321"/>
                    <a:gd name="T17" fmla="*/ 28 h 712"/>
                    <a:gd name="T18" fmla="*/ 651 w 1321"/>
                    <a:gd name="T19" fmla="*/ 29 h 712"/>
                    <a:gd name="T20" fmla="*/ 615 w 1321"/>
                    <a:gd name="T21" fmla="*/ 29 h 712"/>
                    <a:gd name="T22" fmla="*/ 578 w 1321"/>
                    <a:gd name="T23" fmla="*/ 30 h 712"/>
                    <a:gd name="T24" fmla="*/ 535 w 1321"/>
                    <a:gd name="T25" fmla="*/ 30 h 712"/>
                    <a:gd name="T26" fmla="*/ 492 w 1321"/>
                    <a:gd name="T27" fmla="*/ 30 h 712"/>
                    <a:gd name="T28" fmla="*/ 475 w 1321"/>
                    <a:gd name="T29" fmla="*/ 31 h 712"/>
                    <a:gd name="T30" fmla="*/ 284 w 1321"/>
                    <a:gd name="T31" fmla="*/ 31 h 712"/>
                    <a:gd name="T32" fmla="*/ 281 w 1321"/>
                    <a:gd name="T33" fmla="*/ 31 h 712"/>
                    <a:gd name="T34" fmla="*/ 244 w 1321"/>
                    <a:gd name="T35" fmla="*/ 30 h 712"/>
                    <a:gd name="T36" fmla="*/ 209 w 1321"/>
                    <a:gd name="T37" fmla="*/ 30 h 712"/>
                    <a:gd name="T38" fmla="*/ 174 w 1321"/>
                    <a:gd name="T39" fmla="*/ 30 h 712"/>
                    <a:gd name="T40" fmla="*/ 141 w 1321"/>
                    <a:gd name="T41" fmla="*/ 29 h 712"/>
                    <a:gd name="T42" fmla="*/ 113 w 1321"/>
                    <a:gd name="T43" fmla="*/ 29 h 712"/>
                    <a:gd name="T44" fmla="*/ 84 w 1321"/>
                    <a:gd name="T45" fmla="*/ 29 h 712"/>
                    <a:gd name="T46" fmla="*/ 63 w 1321"/>
                    <a:gd name="T47" fmla="*/ 28 h 712"/>
                    <a:gd name="T48" fmla="*/ 40 w 1321"/>
                    <a:gd name="T49" fmla="*/ 27 h 712"/>
                    <a:gd name="T50" fmla="*/ 26 w 1321"/>
                    <a:gd name="T51" fmla="*/ 26 h 712"/>
                    <a:gd name="T52" fmla="*/ 18 w 1321"/>
                    <a:gd name="T53" fmla="*/ 25 h 712"/>
                    <a:gd name="T54" fmla="*/ 6 w 1321"/>
                    <a:gd name="T55" fmla="*/ 24 h 712"/>
                    <a:gd name="T56" fmla="*/ 0 w 1321"/>
                    <a:gd name="T57" fmla="*/ 23 h 712"/>
                    <a:gd name="T58" fmla="*/ 0 w 1321"/>
                    <a:gd name="T59" fmla="*/ 22 h 712"/>
                    <a:gd name="T60" fmla="*/ 4 w 1321"/>
                    <a:gd name="T61" fmla="*/ 20 h 712"/>
                    <a:gd name="T62" fmla="*/ 16 w 1321"/>
                    <a:gd name="T63" fmla="*/ 19 h 712"/>
                    <a:gd name="T64" fmla="*/ 26 w 1321"/>
                    <a:gd name="T65" fmla="*/ 16 h 712"/>
                    <a:gd name="T66" fmla="*/ 59 w 1321"/>
                    <a:gd name="T67" fmla="*/ 12 h 712"/>
                    <a:gd name="T68" fmla="*/ 88 w 1321"/>
                    <a:gd name="T69" fmla="*/ 10 h 712"/>
                    <a:gd name="T70" fmla="*/ 122 w 1321"/>
                    <a:gd name="T71" fmla="*/ 8 h 712"/>
                    <a:gd name="T72" fmla="*/ 162 w 1321"/>
                    <a:gd name="T73" fmla="*/ 5 h 712"/>
                    <a:gd name="T74" fmla="*/ 205 w 1321"/>
                    <a:gd name="T75" fmla="*/ 4 h 712"/>
                    <a:gd name="T76" fmla="*/ 248 w 1321"/>
                    <a:gd name="T77" fmla="*/ 4 h 712"/>
                    <a:gd name="T78" fmla="*/ 297 w 1321"/>
                    <a:gd name="T79" fmla="*/ 4 h 712"/>
                    <a:gd name="T80" fmla="*/ 347 w 1321"/>
                    <a:gd name="T81" fmla="*/ 4 h 712"/>
                    <a:gd name="T82" fmla="*/ 399 w 1321"/>
                    <a:gd name="T83" fmla="*/ 0 h 712"/>
                    <a:gd name="T84" fmla="*/ 399 w 1321"/>
                    <a:gd name="T85" fmla="*/ 0 h 712"/>
                    <a:gd name="T86" fmla="*/ 453 w 1321"/>
                    <a:gd name="T87" fmla="*/ 4 h 712"/>
                    <a:gd name="T88" fmla="*/ 505 w 1321"/>
                    <a:gd name="T89" fmla="*/ 4 h 712"/>
                    <a:gd name="T90" fmla="*/ 556 w 1321"/>
                    <a:gd name="T91" fmla="*/ 4 h 712"/>
                    <a:gd name="T92" fmla="*/ 603 w 1321"/>
                    <a:gd name="T93" fmla="*/ 4 h 712"/>
                    <a:gd name="T94" fmla="*/ 646 w 1321"/>
                    <a:gd name="T95" fmla="*/ 6 h 712"/>
                    <a:gd name="T96" fmla="*/ 686 w 1321"/>
                    <a:gd name="T97" fmla="*/ 9 h 712"/>
                    <a:gd name="T98" fmla="*/ 721 w 1321"/>
                    <a:gd name="T99" fmla="*/ 11 h 712"/>
                    <a:gd name="T100" fmla="*/ 751 w 1321"/>
                    <a:gd name="T101" fmla="*/ 14 h 712"/>
                    <a:gd name="T102" fmla="*/ 777 w 1321"/>
                    <a:gd name="T103" fmla="*/ 18 h 712"/>
                    <a:gd name="T104" fmla="*/ 777 w 1321"/>
                    <a:gd name="T105" fmla="*/ 18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66A7E8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867"/>
                </a:p>
              </p:txBody>
            </p:sp>
          </p:grpSp>
          <p:sp>
            <p:nvSpPr>
              <p:cNvPr id="9" name="Text Box 11">
                <a:extLst>
                  <a:ext uri="{FF2B5EF4-FFF2-40B4-BE49-F238E27FC236}">
                    <a16:creationId xmlns="" xmlns:a16="http://schemas.microsoft.com/office/drawing/2014/main" id="{F1A27814-50B7-434C-BC12-629633783721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073" y="1992"/>
                <a:ext cx="100" cy="13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32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  <a:cs typeface="Arial" charset="0"/>
                  </a:rPr>
                  <a:t>A</a:t>
                </a:r>
              </a:p>
            </p:txBody>
          </p:sp>
        </p:grpSp>
      </p:grpSp>
      <p:grpSp>
        <p:nvGrpSpPr>
          <p:cNvPr id="8" name="Group 12">
            <a:extLst>
              <a:ext uri="{FF2B5EF4-FFF2-40B4-BE49-F238E27FC236}">
                <a16:creationId xmlns="" xmlns:a16="http://schemas.microsoft.com/office/drawing/2014/main" id="{19060CAE-2CAF-431D-B376-2F3F5C74466C}"/>
              </a:ext>
            </a:extLst>
          </p:cNvPr>
          <p:cNvGrpSpPr>
            <a:grpSpLocks/>
          </p:cNvGrpSpPr>
          <p:nvPr/>
        </p:nvGrpSpPr>
        <p:grpSpPr bwMode="auto">
          <a:xfrm>
            <a:off x="1875104" y="3661834"/>
            <a:ext cx="12289338" cy="1979084"/>
            <a:chOff x="1584" y="2640"/>
            <a:chExt cx="4108" cy="638"/>
          </a:xfrm>
        </p:grpSpPr>
        <p:sp>
          <p:nvSpPr>
            <p:cNvPr id="13" name="AutoShape 13">
              <a:extLst>
                <a:ext uri="{FF2B5EF4-FFF2-40B4-BE49-F238E27FC236}">
                  <a16:creationId xmlns="" xmlns:a16="http://schemas.microsoft.com/office/drawing/2014/main" id="{0F0F4ADE-D4F2-447C-B784-A1CA0D909C9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36" y="2840"/>
              <a:ext cx="3456" cy="320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57150" algn="ctr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4800" b="1" dirty="0">
                  <a:latin typeface="Times New Roman" pitchFamily="18" charset="0"/>
                  <a:cs typeface="Times New Roman" pitchFamily="18" charset="0"/>
                </a:rPr>
                <a:t>40</a:t>
              </a:r>
            </a:p>
          </p:txBody>
        </p:sp>
        <p:grpSp>
          <p:nvGrpSpPr>
            <p:cNvPr id="5147" name="Group 14">
              <a:extLst>
                <a:ext uri="{FF2B5EF4-FFF2-40B4-BE49-F238E27FC236}">
                  <a16:creationId xmlns="" xmlns:a16="http://schemas.microsoft.com/office/drawing/2014/main" id="{1A475A8F-8B5F-474C-A9E1-DD08A1A9C1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4" y="2640"/>
              <a:ext cx="692" cy="638"/>
              <a:chOff x="1776" y="2530"/>
              <a:chExt cx="692" cy="638"/>
            </a:xfrm>
          </p:grpSpPr>
          <p:grpSp>
            <p:nvGrpSpPr>
              <p:cNvPr id="5148" name="Group 15">
                <a:extLst>
                  <a:ext uri="{FF2B5EF4-FFF2-40B4-BE49-F238E27FC236}">
                    <a16:creationId xmlns="" xmlns:a16="http://schemas.microsoft.com/office/drawing/2014/main" id="{01B40348-74E4-4F69-A92F-1AB2BBDD0A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76" y="2530"/>
                <a:ext cx="692" cy="638"/>
                <a:chOff x="2016" y="1920"/>
                <a:chExt cx="1680" cy="1680"/>
              </a:xfrm>
            </p:grpSpPr>
            <p:sp>
              <p:nvSpPr>
                <p:cNvPr id="5150" name="Oval 16">
                  <a:extLst>
                    <a:ext uri="{FF2B5EF4-FFF2-40B4-BE49-F238E27FC236}">
                      <a16:creationId xmlns="" xmlns:a16="http://schemas.microsoft.com/office/drawing/2014/main" id="{E268FDCF-DC11-4C63-854D-833A4180AE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66FF"/>
                    </a:gs>
                    <a:gs pos="100000">
                      <a:srgbClr val="25193E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571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vi-VN" altLang="en-US" sz="2400"/>
                </a:p>
              </p:txBody>
            </p:sp>
            <p:sp>
              <p:nvSpPr>
                <p:cNvPr id="5151" name="Freeform 17">
                  <a:extLst>
                    <a:ext uri="{FF2B5EF4-FFF2-40B4-BE49-F238E27FC236}">
                      <a16:creationId xmlns="" xmlns:a16="http://schemas.microsoft.com/office/drawing/2014/main" id="{BCA8A121-3234-4402-9734-E101487F450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777 w 1321"/>
                    <a:gd name="T1" fmla="*/ 18 h 712"/>
                    <a:gd name="T2" fmla="*/ 787 w 1321"/>
                    <a:gd name="T3" fmla="*/ 19 h 712"/>
                    <a:gd name="T4" fmla="*/ 789 w 1321"/>
                    <a:gd name="T5" fmla="*/ 20 h 712"/>
                    <a:gd name="T6" fmla="*/ 785 w 1321"/>
                    <a:gd name="T7" fmla="*/ 22 h 712"/>
                    <a:gd name="T8" fmla="*/ 775 w 1321"/>
                    <a:gd name="T9" fmla="*/ 24 h 712"/>
                    <a:gd name="T10" fmla="*/ 759 w 1321"/>
                    <a:gd name="T11" fmla="*/ 25 h 712"/>
                    <a:gd name="T12" fmla="*/ 739 w 1321"/>
                    <a:gd name="T13" fmla="*/ 26 h 712"/>
                    <a:gd name="T14" fmla="*/ 714 w 1321"/>
                    <a:gd name="T15" fmla="*/ 27 h 712"/>
                    <a:gd name="T16" fmla="*/ 685 w 1321"/>
                    <a:gd name="T17" fmla="*/ 28 h 712"/>
                    <a:gd name="T18" fmla="*/ 651 w 1321"/>
                    <a:gd name="T19" fmla="*/ 29 h 712"/>
                    <a:gd name="T20" fmla="*/ 615 w 1321"/>
                    <a:gd name="T21" fmla="*/ 29 h 712"/>
                    <a:gd name="T22" fmla="*/ 578 w 1321"/>
                    <a:gd name="T23" fmla="*/ 30 h 712"/>
                    <a:gd name="T24" fmla="*/ 535 w 1321"/>
                    <a:gd name="T25" fmla="*/ 30 h 712"/>
                    <a:gd name="T26" fmla="*/ 492 w 1321"/>
                    <a:gd name="T27" fmla="*/ 30 h 712"/>
                    <a:gd name="T28" fmla="*/ 475 w 1321"/>
                    <a:gd name="T29" fmla="*/ 31 h 712"/>
                    <a:gd name="T30" fmla="*/ 284 w 1321"/>
                    <a:gd name="T31" fmla="*/ 31 h 712"/>
                    <a:gd name="T32" fmla="*/ 281 w 1321"/>
                    <a:gd name="T33" fmla="*/ 31 h 712"/>
                    <a:gd name="T34" fmla="*/ 244 w 1321"/>
                    <a:gd name="T35" fmla="*/ 30 h 712"/>
                    <a:gd name="T36" fmla="*/ 209 w 1321"/>
                    <a:gd name="T37" fmla="*/ 30 h 712"/>
                    <a:gd name="T38" fmla="*/ 174 w 1321"/>
                    <a:gd name="T39" fmla="*/ 30 h 712"/>
                    <a:gd name="T40" fmla="*/ 141 w 1321"/>
                    <a:gd name="T41" fmla="*/ 29 h 712"/>
                    <a:gd name="T42" fmla="*/ 113 w 1321"/>
                    <a:gd name="T43" fmla="*/ 29 h 712"/>
                    <a:gd name="T44" fmla="*/ 84 w 1321"/>
                    <a:gd name="T45" fmla="*/ 29 h 712"/>
                    <a:gd name="T46" fmla="*/ 63 w 1321"/>
                    <a:gd name="T47" fmla="*/ 28 h 712"/>
                    <a:gd name="T48" fmla="*/ 40 w 1321"/>
                    <a:gd name="T49" fmla="*/ 27 h 712"/>
                    <a:gd name="T50" fmla="*/ 26 w 1321"/>
                    <a:gd name="T51" fmla="*/ 26 h 712"/>
                    <a:gd name="T52" fmla="*/ 18 w 1321"/>
                    <a:gd name="T53" fmla="*/ 25 h 712"/>
                    <a:gd name="T54" fmla="*/ 6 w 1321"/>
                    <a:gd name="T55" fmla="*/ 24 h 712"/>
                    <a:gd name="T56" fmla="*/ 0 w 1321"/>
                    <a:gd name="T57" fmla="*/ 23 h 712"/>
                    <a:gd name="T58" fmla="*/ 0 w 1321"/>
                    <a:gd name="T59" fmla="*/ 22 h 712"/>
                    <a:gd name="T60" fmla="*/ 4 w 1321"/>
                    <a:gd name="T61" fmla="*/ 20 h 712"/>
                    <a:gd name="T62" fmla="*/ 16 w 1321"/>
                    <a:gd name="T63" fmla="*/ 19 h 712"/>
                    <a:gd name="T64" fmla="*/ 26 w 1321"/>
                    <a:gd name="T65" fmla="*/ 16 h 712"/>
                    <a:gd name="T66" fmla="*/ 59 w 1321"/>
                    <a:gd name="T67" fmla="*/ 12 h 712"/>
                    <a:gd name="T68" fmla="*/ 88 w 1321"/>
                    <a:gd name="T69" fmla="*/ 10 h 712"/>
                    <a:gd name="T70" fmla="*/ 122 w 1321"/>
                    <a:gd name="T71" fmla="*/ 8 h 712"/>
                    <a:gd name="T72" fmla="*/ 162 w 1321"/>
                    <a:gd name="T73" fmla="*/ 5 h 712"/>
                    <a:gd name="T74" fmla="*/ 205 w 1321"/>
                    <a:gd name="T75" fmla="*/ 4 h 712"/>
                    <a:gd name="T76" fmla="*/ 248 w 1321"/>
                    <a:gd name="T77" fmla="*/ 4 h 712"/>
                    <a:gd name="T78" fmla="*/ 297 w 1321"/>
                    <a:gd name="T79" fmla="*/ 4 h 712"/>
                    <a:gd name="T80" fmla="*/ 347 w 1321"/>
                    <a:gd name="T81" fmla="*/ 4 h 712"/>
                    <a:gd name="T82" fmla="*/ 399 w 1321"/>
                    <a:gd name="T83" fmla="*/ 0 h 712"/>
                    <a:gd name="T84" fmla="*/ 399 w 1321"/>
                    <a:gd name="T85" fmla="*/ 0 h 712"/>
                    <a:gd name="T86" fmla="*/ 453 w 1321"/>
                    <a:gd name="T87" fmla="*/ 4 h 712"/>
                    <a:gd name="T88" fmla="*/ 505 w 1321"/>
                    <a:gd name="T89" fmla="*/ 4 h 712"/>
                    <a:gd name="T90" fmla="*/ 556 w 1321"/>
                    <a:gd name="T91" fmla="*/ 4 h 712"/>
                    <a:gd name="T92" fmla="*/ 603 w 1321"/>
                    <a:gd name="T93" fmla="*/ 4 h 712"/>
                    <a:gd name="T94" fmla="*/ 646 w 1321"/>
                    <a:gd name="T95" fmla="*/ 6 h 712"/>
                    <a:gd name="T96" fmla="*/ 686 w 1321"/>
                    <a:gd name="T97" fmla="*/ 9 h 712"/>
                    <a:gd name="T98" fmla="*/ 721 w 1321"/>
                    <a:gd name="T99" fmla="*/ 11 h 712"/>
                    <a:gd name="T100" fmla="*/ 751 w 1321"/>
                    <a:gd name="T101" fmla="*/ 14 h 712"/>
                    <a:gd name="T102" fmla="*/ 777 w 1321"/>
                    <a:gd name="T103" fmla="*/ 18 h 712"/>
                    <a:gd name="T104" fmla="*/ 777 w 1321"/>
                    <a:gd name="T105" fmla="*/ 18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9966FF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571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867"/>
                </a:p>
              </p:txBody>
            </p:sp>
          </p:grpSp>
          <p:sp>
            <p:nvSpPr>
              <p:cNvPr id="16" name="Text Box 18">
                <a:extLst>
                  <a:ext uri="{FF2B5EF4-FFF2-40B4-BE49-F238E27FC236}">
                    <a16:creationId xmlns="" xmlns:a16="http://schemas.microsoft.com/office/drawing/2014/main" id="{ED1C1677-ECB0-47D0-9FB1-D485AD623E24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017" y="2587"/>
                <a:ext cx="156" cy="189"/>
              </a:xfrm>
              <a:prstGeom prst="rect">
                <a:avLst/>
              </a:prstGeom>
              <a:noFill/>
              <a:ln w="5715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32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  <a:cs typeface="Arial" charset="0"/>
                  </a:rPr>
                  <a:t>B</a:t>
                </a:r>
              </a:p>
            </p:txBody>
          </p:sp>
        </p:grpSp>
      </p:grpSp>
      <p:grpSp>
        <p:nvGrpSpPr>
          <p:cNvPr id="12" name="Group 19">
            <a:extLst>
              <a:ext uri="{FF2B5EF4-FFF2-40B4-BE49-F238E27FC236}">
                <a16:creationId xmlns="" xmlns:a16="http://schemas.microsoft.com/office/drawing/2014/main" id="{33EDB170-9B8B-43EF-889B-BC70D4F99EA5}"/>
              </a:ext>
            </a:extLst>
          </p:cNvPr>
          <p:cNvGrpSpPr>
            <a:grpSpLocks/>
          </p:cNvGrpSpPr>
          <p:nvPr/>
        </p:nvGrpSpPr>
        <p:grpSpPr bwMode="auto">
          <a:xfrm>
            <a:off x="1828537" y="5029201"/>
            <a:ext cx="12304183" cy="2010833"/>
            <a:chOff x="1344" y="3312"/>
            <a:chExt cx="3817" cy="642"/>
          </a:xfrm>
        </p:grpSpPr>
        <p:sp>
          <p:nvSpPr>
            <p:cNvPr id="20" name="AutoShape 20">
              <a:extLst>
                <a:ext uri="{FF2B5EF4-FFF2-40B4-BE49-F238E27FC236}">
                  <a16:creationId xmlns="" xmlns:a16="http://schemas.microsoft.com/office/drawing/2014/main" id="{3F5F1430-5CE0-4A19-BCB9-F25B921F512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39" y="3469"/>
              <a:ext cx="3222" cy="328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57150" algn="ctr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4800" b="1" dirty="0">
                  <a:latin typeface="Times New Roman" pitchFamily="18" charset="0"/>
                  <a:cs typeface="Times New Roman" pitchFamily="18" charset="0"/>
                </a:rPr>
                <a:t>50</a:t>
              </a:r>
              <a:r>
                <a:rPr lang="en-US" sz="4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grpSp>
          <p:nvGrpSpPr>
            <p:cNvPr id="5141" name="Group 21">
              <a:extLst>
                <a:ext uri="{FF2B5EF4-FFF2-40B4-BE49-F238E27FC236}">
                  <a16:creationId xmlns="" xmlns:a16="http://schemas.microsoft.com/office/drawing/2014/main" id="{37BED7F5-2427-4952-9641-B4EBCFC37A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3312"/>
              <a:ext cx="695" cy="642"/>
              <a:chOff x="2208" y="3216"/>
              <a:chExt cx="695" cy="642"/>
            </a:xfrm>
          </p:grpSpPr>
          <p:grpSp>
            <p:nvGrpSpPr>
              <p:cNvPr id="5142" name="Group 22">
                <a:extLst>
                  <a:ext uri="{FF2B5EF4-FFF2-40B4-BE49-F238E27FC236}">
                    <a16:creationId xmlns="" xmlns:a16="http://schemas.microsoft.com/office/drawing/2014/main" id="{893C5AE3-9C5B-4886-B904-9D580DD012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08" y="3216"/>
                <a:ext cx="695" cy="642"/>
                <a:chOff x="2016" y="1920"/>
                <a:chExt cx="1680" cy="1680"/>
              </a:xfrm>
            </p:grpSpPr>
            <p:sp>
              <p:nvSpPr>
                <p:cNvPr id="5144" name="Oval 23">
                  <a:extLst>
                    <a:ext uri="{FF2B5EF4-FFF2-40B4-BE49-F238E27FC236}">
                      <a16:creationId xmlns="" xmlns:a16="http://schemas.microsoft.com/office/drawing/2014/main" id="{E780BB13-A764-47B5-8D4E-5A68B36E1F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CCCC"/>
                    </a:gs>
                    <a:gs pos="100000">
                      <a:srgbClr val="0C323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vi-VN" altLang="en-US" sz="2400"/>
                </a:p>
              </p:txBody>
            </p:sp>
            <p:sp>
              <p:nvSpPr>
                <p:cNvPr id="5145" name="Freeform 24">
                  <a:extLst>
                    <a:ext uri="{FF2B5EF4-FFF2-40B4-BE49-F238E27FC236}">
                      <a16:creationId xmlns="" xmlns:a16="http://schemas.microsoft.com/office/drawing/2014/main" id="{F657B86A-AAB5-4644-A776-26E44ED2CFA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08" y="2041"/>
                  <a:ext cx="1296" cy="634"/>
                </a:xfrm>
                <a:custGeom>
                  <a:avLst/>
                  <a:gdLst>
                    <a:gd name="T0" fmla="*/ 777 w 1321"/>
                    <a:gd name="T1" fmla="*/ 18 h 712"/>
                    <a:gd name="T2" fmla="*/ 787 w 1321"/>
                    <a:gd name="T3" fmla="*/ 19 h 712"/>
                    <a:gd name="T4" fmla="*/ 789 w 1321"/>
                    <a:gd name="T5" fmla="*/ 20 h 712"/>
                    <a:gd name="T6" fmla="*/ 785 w 1321"/>
                    <a:gd name="T7" fmla="*/ 22 h 712"/>
                    <a:gd name="T8" fmla="*/ 775 w 1321"/>
                    <a:gd name="T9" fmla="*/ 24 h 712"/>
                    <a:gd name="T10" fmla="*/ 759 w 1321"/>
                    <a:gd name="T11" fmla="*/ 25 h 712"/>
                    <a:gd name="T12" fmla="*/ 739 w 1321"/>
                    <a:gd name="T13" fmla="*/ 26 h 712"/>
                    <a:gd name="T14" fmla="*/ 714 w 1321"/>
                    <a:gd name="T15" fmla="*/ 27 h 712"/>
                    <a:gd name="T16" fmla="*/ 685 w 1321"/>
                    <a:gd name="T17" fmla="*/ 28 h 712"/>
                    <a:gd name="T18" fmla="*/ 651 w 1321"/>
                    <a:gd name="T19" fmla="*/ 29 h 712"/>
                    <a:gd name="T20" fmla="*/ 615 w 1321"/>
                    <a:gd name="T21" fmla="*/ 29 h 712"/>
                    <a:gd name="T22" fmla="*/ 578 w 1321"/>
                    <a:gd name="T23" fmla="*/ 30 h 712"/>
                    <a:gd name="T24" fmla="*/ 535 w 1321"/>
                    <a:gd name="T25" fmla="*/ 30 h 712"/>
                    <a:gd name="T26" fmla="*/ 492 w 1321"/>
                    <a:gd name="T27" fmla="*/ 30 h 712"/>
                    <a:gd name="T28" fmla="*/ 475 w 1321"/>
                    <a:gd name="T29" fmla="*/ 31 h 712"/>
                    <a:gd name="T30" fmla="*/ 284 w 1321"/>
                    <a:gd name="T31" fmla="*/ 31 h 712"/>
                    <a:gd name="T32" fmla="*/ 281 w 1321"/>
                    <a:gd name="T33" fmla="*/ 31 h 712"/>
                    <a:gd name="T34" fmla="*/ 244 w 1321"/>
                    <a:gd name="T35" fmla="*/ 30 h 712"/>
                    <a:gd name="T36" fmla="*/ 209 w 1321"/>
                    <a:gd name="T37" fmla="*/ 30 h 712"/>
                    <a:gd name="T38" fmla="*/ 174 w 1321"/>
                    <a:gd name="T39" fmla="*/ 30 h 712"/>
                    <a:gd name="T40" fmla="*/ 141 w 1321"/>
                    <a:gd name="T41" fmla="*/ 29 h 712"/>
                    <a:gd name="T42" fmla="*/ 113 w 1321"/>
                    <a:gd name="T43" fmla="*/ 29 h 712"/>
                    <a:gd name="T44" fmla="*/ 84 w 1321"/>
                    <a:gd name="T45" fmla="*/ 29 h 712"/>
                    <a:gd name="T46" fmla="*/ 63 w 1321"/>
                    <a:gd name="T47" fmla="*/ 28 h 712"/>
                    <a:gd name="T48" fmla="*/ 40 w 1321"/>
                    <a:gd name="T49" fmla="*/ 27 h 712"/>
                    <a:gd name="T50" fmla="*/ 26 w 1321"/>
                    <a:gd name="T51" fmla="*/ 26 h 712"/>
                    <a:gd name="T52" fmla="*/ 18 w 1321"/>
                    <a:gd name="T53" fmla="*/ 25 h 712"/>
                    <a:gd name="T54" fmla="*/ 6 w 1321"/>
                    <a:gd name="T55" fmla="*/ 24 h 712"/>
                    <a:gd name="T56" fmla="*/ 0 w 1321"/>
                    <a:gd name="T57" fmla="*/ 23 h 712"/>
                    <a:gd name="T58" fmla="*/ 0 w 1321"/>
                    <a:gd name="T59" fmla="*/ 22 h 712"/>
                    <a:gd name="T60" fmla="*/ 4 w 1321"/>
                    <a:gd name="T61" fmla="*/ 20 h 712"/>
                    <a:gd name="T62" fmla="*/ 16 w 1321"/>
                    <a:gd name="T63" fmla="*/ 19 h 712"/>
                    <a:gd name="T64" fmla="*/ 26 w 1321"/>
                    <a:gd name="T65" fmla="*/ 16 h 712"/>
                    <a:gd name="T66" fmla="*/ 59 w 1321"/>
                    <a:gd name="T67" fmla="*/ 12 h 712"/>
                    <a:gd name="T68" fmla="*/ 88 w 1321"/>
                    <a:gd name="T69" fmla="*/ 10 h 712"/>
                    <a:gd name="T70" fmla="*/ 122 w 1321"/>
                    <a:gd name="T71" fmla="*/ 8 h 712"/>
                    <a:gd name="T72" fmla="*/ 162 w 1321"/>
                    <a:gd name="T73" fmla="*/ 5 h 712"/>
                    <a:gd name="T74" fmla="*/ 205 w 1321"/>
                    <a:gd name="T75" fmla="*/ 4 h 712"/>
                    <a:gd name="T76" fmla="*/ 248 w 1321"/>
                    <a:gd name="T77" fmla="*/ 4 h 712"/>
                    <a:gd name="T78" fmla="*/ 297 w 1321"/>
                    <a:gd name="T79" fmla="*/ 4 h 712"/>
                    <a:gd name="T80" fmla="*/ 347 w 1321"/>
                    <a:gd name="T81" fmla="*/ 4 h 712"/>
                    <a:gd name="T82" fmla="*/ 399 w 1321"/>
                    <a:gd name="T83" fmla="*/ 0 h 712"/>
                    <a:gd name="T84" fmla="*/ 399 w 1321"/>
                    <a:gd name="T85" fmla="*/ 0 h 712"/>
                    <a:gd name="T86" fmla="*/ 453 w 1321"/>
                    <a:gd name="T87" fmla="*/ 4 h 712"/>
                    <a:gd name="T88" fmla="*/ 505 w 1321"/>
                    <a:gd name="T89" fmla="*/ 4 h 712"/>
                    <a:gd name="T90" fmla="*/ 556 w 1321"/>
                    <a:gd name="T91" fmla="*/ 4 h 712"/>
                    <a:gd name="T92" fmla="*/ 603 w 1321"/>
                    <a:gd name="T93" fmla="*/ 4 h 712"/>
                    <a:gd name="T94" fmla="*/ 646 w 1321"/>
                    <a:gd name="T95" fmla="*/ 6 h 712"/>
                    <a:gd name="T96" fmla="*/ 686 w 1321"/>
                    <a:gd name="T97" fmla="*/ 9 h 712"/>
                    <a:gd name="T98" fmla="*/ 721 w 1321"/>
                    <a:gd name="T99" fmla="*/ 11 h 712"/>
                    <a:gd name="T100" fmla="*/ 751 w 1321"/>
                    <a:gd name="T101" fmla="*/ 14 h 712"/>
                    <a:gd name="T102" fmla="*/ 777 w 1321"/>
                    <a:gd name="T103" fmla="*/ 18 h 712"/>
                    <a:gd name="T104" fmla="*/ 777 w 1321"/>
                    <a:gd name="T105" fmla="*/ 18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33CCCC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867"/>
                </a:p>
              </p:txBody>
            </p:sp>
          </p:grpSp>
          <p:sp>
            <p:nvSpPr>
              <p:cNvPr id="23" name="Text Box 25">
                <a:extLst>
                  <a:ext uri="{FF2B5EF4-FFF2-40B4-BE49-F238E27FC236}">
                    <a16:creationId xmlns="" xmlns:a16="http://schemas.microsoft.com/office/drawing/2014/main" id="{2886CA89-0D70-4492-9A08-51403E4DE4BC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432" y="3261"/>
                <a:ext cx="146" cy="18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32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  <a:cs typeface="Arial" charset="0"/>
                  </a:rPr>
                  <a:t>C</a:t>
                </a:r>
              </a:p>
            </p:txBody>
          </p:sp>
        </p:grpSp>
      </p:grpSp>
      <p:sp>
        <p:nvSpPr>
          <p:cNvPr id="26" name="Oval 33">
            <a:extLst>
              <a:ext uri="{FF2B5EF4-FFF2-40B4-BE49-F238E27FC236}">
                <a16:creationId xmlns="" xmlns:a16="http://schemas.microsoft.com/office/drawing/2014/main" id="{49F47877-643A-43AF-974B-C1C4F5005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9519" y="1600200"/>
            <a:ext cx="2660651" cy="1102784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91575" tIns="45787" rIns="91575" bIns="45787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FF00"/>
                </a:solidFill>
                <a:cs typeface="Arial" panose="020B0604020202020204" pitchFamily="34" charset="0"/>
              </a:rPr>
              <a:t>Hết giờ</a:t>
            </a:r>
          </a:p>
        </p:txBody>
      </p:sp>
      <p:sp>
        <p:nvSpPr>
          <p:cNvPr id="27" name="Oval 34">
            <a:extLst>
              <a:ext uri="{FF2B5EF4-FFF2-40B4-BE49-F238E27FC236}">
                <a16:creationId xmlns="" xmlns:a16="http://schemas.microsoft.com/office/drawing/2014/main" id="{4B35EC30-078C-41CB-A61B-120710400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9519" y="1600200"/>
            <a:ext cx="2660651" cy="1102784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91575" tIns="45787" rIns="91575" bIns="45787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FF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28" name="Oval 35">
            <a:extLst>
              <a:ext uri="{FF2B5EF4-FFF2-40B4-BE49-F238E27FC236}">
                <a16:creationId xmlns="" xmlns:a16="http://schemas.microsoft.com/office/drawing/2014/main" id="{F001F8B6-785C-4C7E-BF17-F29384687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9519" y="1600200"/>
            <a:ext cx="2660651" cy="1102784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91575" tIns="45787" rIns="91575" bIns="45787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FF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29" name="Oval 36">
            <a:extLst>
              <a:ext uri="{FF2B5EF4-FFF2-40B4-BE49-F238E27FC236}">
                <a16:creationId xmlns="" xmlns:a16="http://schemas.microsoft.com/office/drawing/2014/main" id="{B2964332-6427-4AA4-909A-25E19F8EF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9519" y="1600200"/>
            <a:ext cx="2660651" cy="1102784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91575" tIns="45787" rIns="91575" bIns="45787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FF0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30" name="Oval 37">
            <a:extLst>
              <a:ext uri="{FF2B5EF4-FFF2-40B4-BE49-F238E27FC236}">
                <a16:creationId xmlns="" xmlns:a16="http://schemas.microsoft.com/office/drawing/2014/main" id="{1F4AD8A0-3166-4878-AB62-44139BDF1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9519" y="1600200"/>
            <a:ext cx="2660651" cy="1102784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91575" tIns="45787" rIns="91575" bIns="45787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FF00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31" name="Oval 38">
            <a:extLst>
              <a:ext uri="{FF2B5EF4-FFF2-40B4-BE49-F238E27FC236}">
                <a16:creationId xmlns="" xmlns:a16="http://schemas.microsoft.com/office/drawing/2014/main" id="{13641047-75FD-4D4D-ADB7-ABF1F8402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9519" y="1600200"/>
            <a:ext cx="2660651" cy="1102784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91575" tIns="45787" rIns="91575" bIns="45787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FF00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32" name="Oval 39">
            <a:extLst>
              <a:ext uri="{FF2B5EF4-FFF2-40B4-BE49-F238E27FC236}">
                <a16:creationId xmlns="" xmlns:a16="http://schemas.microsoft.com/office/drawing/2014/main" id="{02CBF086-050A-4671-89EE-EAFB5D0DC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9519" y="1600200"/>
            <a:ext cx="2660651" cy="1102784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91575" tIns="45787" rIns="91575" bIns="45787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FF00"/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33" name="Oval 40">
            <a:extLst>
              <a:ext uri="{FF2B5EF4-FFF2-40B4-BE49-F238E27FC236}">
                <a16:creationId xmlns="" xmlns:a16="http://schemas.microsoft.com/office/drawing/2014/main" id="{1C7F3C7A-92CF-4A94-B6C8-2CED8F8A1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9519" y="1600200"/>
            <a:ext cx="2660651" cy="1102784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91575" tIns="45787" rIns="91575" bIns="45787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FF00"/>
                </a:solidFill>
                <a:cs typeface="Arial" panose="020B0604020202020204" pitchFamily="34" charset="0"/>
              </a:rPr>
              <a:t>7</a:t>
            </a:r>
          </a:p>
        </p:txBody>
      </p:sp>
      <p:sp>
        <p:nvSpPr>
          <p:cNvPr id="34" name="Oval 41">
            <a:extLst>
              <a:ext uri="{FF2B5EF4-FFF2-40B4-BE49-F238E27FC236}">
                <a16:creationId xmlns="" xmlns:a16="http://schemas.microsoft.com/office/drawing/2014/main" id="{B4069C7C-7F34-4CC7-980D-6D3CAB174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9519" y="1600200"/>
            <a:ext cx="2660651" cy="1102784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91575" tIns="45787" rIns="91575" bIns="45787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FF00"/>
                </a:solidFill>
                <a:cs typeface="Arial" panose="020B0604020202020204" pitchFamily="34" charset="0"/>
              </a:rPr>
              <a:t>8</a:t>
            </a:r>
          </a:p>
        </p:txBody>
      </p:sp>
      <p:sp>
        <p:nvSpPr>
          <p:cNvPr id="35" name="Oval 42">
            <a:extLst>
              <a:ext uri="{FF2B5EF4-FFF2-40B4-BE49-F238E27FC236}">
                <a16:creationId xmlns="" xmlns:a16="http://schemas.microsoft.com/office/drawing/2014/main" id="{16BB919E-46A1-4D11-B4F4-8B2D470C7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9519" y="1600200"/>
            <a:ext cx="2660651" cy="1102784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91575" tIns="45787" rIns="91575" bIns="45787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FF00"/>
                </a:solidFill>
                <a:cs typeface="Arial" panose="020B0604020202020204" pitchFamily="34" charset="0"/>
              </a:rPr>
              <a:t>9</a:t>
            </a:r>
          </a:p>
        </p:txBody>
      </p:sp>
      <p:sp>
        <p:nvSpPr>
          <p:cNvPr id="36" name="Oval 42">
            <a:extLst>
              <a:ext uri="{FF2B5EF4-FFF2-40B4-BE49-F238E27FC236}">
                <a16:creationId xmlns="" xmlns:a16="http://schemas.microsoft.com/office/drawing/2014/main" id="{07448C4F-97AB-4D66-93D7-158164516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9520" y="1600201"/>
            <a:ext cx="2647951" cy="1090084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91575" tIns="45787" rIns="91575" bIns="45787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FF00"/>
                </a:solidFill>
                <a:cs typeface="Arial" panose="020B0604020202020204" pitchFamily="34" charset="0"/>
              </a:rPr>
              <a:t>10</a:t>
            </a:r>
          </a:p>
        </p:txBody>
      </p:sp>
      <p:pic>
        <p:nvPicPr>
          <p:cNvPr id="5139" name="Picture 4">
            <a:hlinkClick r:id="rId6" action="ppaction://hlinksldjump" highlightClick="1"/>
            <a:extLst>
              <a:ext uri="{FF2B5EF4-FFF2-40B4-BE49-F238E27FC236}">
                <a16:creationId xmlns="" xmlns:a16="http://schemas.microsoft.com/office/drawing/2014/main" id="{6E92690C-BD65-4031-97B9-536C9F21D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1703" y="5933017"/>
            <a:ext cx="3352800" cy="335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4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76" presetID="1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 animBg="1"/>
      <p:bldP spid="28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="" xmlns:a16="http://schemas.microsoft.com/office/drawing/2014/main" id="{96A7E02D-45FF-460E-85C2-116AD508DB98}"/>
              </a:ext>
            </a:extLst>
          </p:cNvPr>
          <p:cNvSpPr>
            <a:spLocks noChangeArrowheads="1"/>
          </p:cNvSpPr>
          <p:nvPr/>
        </p:nvSpPr>
        <p:spPr bwMode="ltGray">
          <a:xfrm rot="5400000">
            <a:off x="-1721114" y="893234"/>
            <a:ext cx="4988984" cy="6402917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91575" tIns="45787" rIns="91575" bIns="45787" anchor="ctr"/>
          <a:lstStyle/>
          <a:p>
            <a:pPr>
              <a:defRPr/>
            </a:pPr>
            <a:endParaRPr lang="en-US" sz="3867"/>
          </a:p>
        </p:txBody>
      </p:sp>
      <p:sp>
        <p:nvSpPr>
          <p:cNvPr id="3" name="AutoShape 3">
            <a:extLst>
              <a:ext uri="{FF2B5EF4-FFF2-40B4-BE49-F238E27FC236}">
                <a16:creationId xmlns="" xmlns:a16="http://schemas.microsoft.com/office/drawing/2014/main" id="{6D7D1445-C2E0-4BCD-B367-BDE3FD663353}"/>
              </a:ext>
            </a:extLst>
          </p:cNvPr>
          <p:cNvSpPr>
            <a:spLocks noChangeArrowheads="1"/>
          </p:cNvSpPr>
          <p:nvPr/>
        </p:nvSpPr>
        <p:spPr bwMode="ltGray">
          <a:xfrm rot="16446888" flipH="1">
            <a:off x="998803" y="1892301"/>
            <a:ext cx="5122333" cy="604943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rot="10800000" vert="eaVert" wrap="none" lIns="91575" tIns="45787" rIns="91575" bIns="45787" anchor="ctr"/>
          <a:lstStyle/>
          <a:p>
            <a:pPr algn="ctr">
              <a:defRPr/>
            </a:pPr>
            <a:endParaRPr lang="en-US" sz="3867">
              <a:cs typeface="Arial" charset="0"/>
            </a:endParaRPr>
          </a:p>
        </p:txBody>
      </p:sp>
      <p:sp>
        <p:nvSpPr>
          <p:cNvPr id="6148" name="Text Box 4">
            <a:extLst>
              <a:ext uri="{FF2B5EF4-FFF2-40B4-BE49-F238E27FC236}">
                <a16:creationId xmlns="" xmlns:a16="http://schemas.microsoft.com/office/drawing/2014/main" id="{A081FC71-8874-4659-A131-48A24E424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337" y="622389"/>
            <a:ext cx="14827249" cy="749123"/>
          </a:xfrm>
          <a:prstGeom prst="rect">
            <a:avLst/>
          </a:prstGeom>
          <a:solidFill>
            <a:srgbClr val="0000FF"/>
          </a:solidFill>
          <a:ln w="76200" cmpd="tri">
            <a:solidFill>
              <a:srgbClr val="FFFF00"/>
            </a:solidFill>
            <a:miter lim="800000"/>
            <a:headEnd/>
            <a:tailEnd/>
          </a:ln>
        </p:spPr>
        <p:txBody>
          <a:bodyPr lIns="91575" tIns="45787" rIns="91575" bIns="45787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267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2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4267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42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42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2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42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2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30</a:t>
            </a:r>
            <a:r>
              <a:rPr lang="vi-VN" altLang="en-US" sz="42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3 = …</a:t>
            </a:r>
          </a:p>
        </p:txBody>
      </p:sp>
      <p:grpSp>
        <p:nvGrpSpPr>
          <p:cNvPr id="12" name="Group 19">
            <a:extLst>
              <a:ext uri="{FF2B5EF4-FFF2-40B4-BE49-F238E27FC236}">
                <a16:creationId xmlns="" xmlns:a16="http://schemas.microsoft.com/office/drawing/2014/main" id="{D3717A72-B0F4-4788-99DF-C900E642AA07}"/>
              </a:ext>
            </a:extLst>
          </p:cNvPr>
          <p:cNvGrpSpPr>
            <a:grpSpLocks/>
          </p:cNvGrpSpPr>
          <p:nvPr/>
        </p:nvGrpSpPr>
        <p:grpSpPr bwMode="auto">
          <a:xfrm>
            <a:off x="1860286" y="2635252"/>
            <a:ext cx="12304184" cy="2010833"/>
            <a:chOff x="1344" y="3312"/>
            <a:chExt cx="3817" cy="642"/>
          </a:xfrm>
        </p:grpSpPr>
        <p:sp>
          <p:nvSpPr>
            <p:cNvPr id="20" name="AutoShape 20">
              <a:extLst>
                <a:ext uri="{FF2B5EF4-FFF2-40B4-BE49-F238E27FC236}">
                  <a16:creationId xmlns="" xmlns:a16="http://schemas.microsoft.com/office/drawing/2014/main" id="{3F5F1430-5CE0-4A19-BCB9-F25B921F512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39" y="3469"/>
              <a:ext cx="3222" cy="328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57150" algn="ctr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4800" b="1" dirty="0">
                  <a:latin typeface="Times New Roman" pitchFamily="18" charset="0"/>
                  <a:cs typeface="Times New Roman" pitchFamily="18" charset="0"/>
                </a:rPr>
                <a:t>90</a:t>
              </a:r>
              <a:r>
                <a:rPr lang="en-US" sz="4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grpSp>
          <p:nvGrpSpPr>
            <p:cNvPr id="6177" name="Group 21">
              <a:extLst>
                <a:ext uri="{FF2B5EF4-FFF2-40B4-BE49-F238E27FC236}">
                  <a16:creationId xmlns="" xmlns:a16="http://schemas.microsoft.com/office/drawing/2014/main" id="{41629209-E360-4F7F-8BE1-E29BE7AE30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3312"/>
              <a:ext cx="695" cy="642"/>
              <a:chOff x="2208" y="3216"/>
              <a:chExt cx="695" cy="642"/>
            </a:xfrm>
          </p:grpSpPr>
          <p:grpSp>
            <p:nvGrpSpPr>
              <p:cNvPr id="6178" name="Group 22">
                <a:extLst>
                  <a:ext uri="{FF2B5EF4-FFF2-40B4-BE49-F238E27FC236}">
                    <a16:creationId xmlns="" xmlns:a16="http://schemas.microsoft.com/office/drawing/2014/main" id="{AAA98A78-B840-4D78-A6A5-7C1C695ADD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08" y="3216"/>
                <a:ext cx="695" cy="642"/>
                <a:chOff x="2016" y="1920"/>
                <a:chExt cx="1680" cy="1680"/>
              </a:xfrm>
            </p:grpSpPr>
            <p:sp>
              <p:nvSpPr>
                <p:cNvPr id="6180" name="Oval 23">
                  <a:extLst>
                    <a:ext uri="{FF2B5EF4-FFF2-40B4-BE49-F238E27FC236}">
                      <a16:creationId xmlns="" xmlns:a16="http://schemas.microsoft.com/office/drawing/2014/main" id="{24C18E98-E3B0-4277-9A0A-4222DE5737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CCCC"/>
                    </a:gs>
                    <a:gs pos="100000">
                      <a:srgbClr val="0C323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vi-VN" altLang="en-US" sz="2400"/>
                </a:p>
              </p:txBody>
            </p:sp>
            <p:sp>
              <p:nvSpPr>
                <p:cNvPr id="6181" name="Freeform 24">
                  <a:extLst>
                    <a:ext uri="{FF2B5EF4-FFF2-40B4-BE49-F238E27FC236}">
                      <a16:creationId xmlns="" xmlns:a16="http://schemas.microsoft.com/office/drawing/2014/main" id="{7C40BEBC-1C67-4CED-8470-21FF1668DED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08" y="2041"/>
                  <a:ext cx="1296" cy="634"/>
                </a:xfrm>
                <a:custGeom>
                  <a:avLst/>
                  <a:gdLst>
                    <a:gd name="T0" fmla="*/ 777 w 1321"/>
                    <a:gd name="T1" fmla="*/ 18 h 712"/>
                    <a:gd name="T2" fmla="*/ 787 w 1321"/>
                    <a:gd name="T3" fmla="*/ 19 h 712"/>
                    <a:gd name="T4" fmla="*/ 789 w 1321"/>
                    <a:gd name="T5" fmla="*/ 20 h 712"/>
                    <a:gd name="T6" fmla="*/ 785 w 1321"/>
                    <a:gd name="T7" fmla="*/ 22 h 712"/>
                    <a:gd name="T8" fmla="*/ 775 w 1321"/>
                    <a:gd name="T9" fmla="*/ 24 h 712"/>
                    <a:gd name="T10" fmla="*/ 759 w 1321"/>
                    <a:gd name="T11" fmla="*/ 25 h 712"/>
                    <a:gd name="T12" fmla="*/ 739 w 1321"/>
                    <a:gd name="T13" fmla="*/ 26 h 712"/>
                    <a:gd name="T14" fmla="*/ 714 w 1321"/>
                    <a:gd name="T15" fmla="*/ 27 h 712"/>
                    <a:gd name="T16" fmla="*/ 685 w 1321"/>
                    <a:gd name="T17" fmla="*/ 28 h 712"/>
                    <a:gd name="T18" fmla="*/ 651 w 1321"/>
                    <a:gd name="T19" fmla="*/ 29 h 712"/>
                    <a:gd name="T20" fmla="*/ 615 w 1321"/>
                    <a:gd name="T21" fmla="*/ 29 h 712"/>
                    <a:gd name="T22" fmla="*/ 578 w 1321"/>
                    <a:gd name="T23" fmla="*/ 30 h 712"/>
                    <a:gd name="T24" fmla="*/ 535 w 1321"/>
                    <a:gd name="T25" fmla="*/ 30 h 712"/>
                    <a:gd name="T26" fmla="*/ 492 w 1321"/>
                    <a:gd name="T27" fmla="*/ 30 h 712"/>
                    <a:gd name="T28" fmla="*/ 475 w 1321"/>
                    <a:gd name="T29" fmla="*/ 31 h 712"/>
                    <a:gd name="T30" fmla="*/ 284 w 1321"/>
                    <a:gd name="T31" fmla="*/ 31 h 712"/>
                    <a:gd name="T32" fmla="*/ 281 w 1321"/>
                    <a:gd name="T33" fmla="*/ 31 h 712"/>
                    <a:gd name="T34" fmla="*/ 244 w 1321"/>
                    <a:gd name="T35" fmla="*/ 30 h 712"/>
                    <a:gd name="T36" fmla="*/ 209 w 1321"/>
                    <a:gd name="T37" fmla="*/ 30 h 712"/>
                    <a:gd name="T38" fmla="*/ 174 w 1321"/>
                    <a:gd name="T39" fmla="*/ 30 h 712"/>
                    <a:gd name="T40" fmla="*/ 141 w 1321"/>
                    <a:gd name="T41" fmla="*/ 29 h 712"/>
                    <a:gd name="T42" fmla="*/ 113 w 1321"/>
                    <a:gd name="T43" fmla="*/ 29 h 712"/>
                    <a:gd name="T44" fmla="*/ 84 w 1321"/>
                    <a:gd name="T45" fmla="*/ 29 h 712"/>
                    <a:gd name="T46" fmla="*/ 63 w 1321"/>
                    <a:gd name="T47" fmla="*/ 28 h 712"/>
                    <a:gd name="T48" fmla="*/ 40 w 1321"/>
                    <a:gd name="T49" fmla="*/ 27 h 712"/>
                    <a:gd name="T50" fmla="*/ 26 w 1321"/>
                    <a:gd name="T51" fmla="*/ 26 h 712"/>
                    <a:gd name="T52" fmla="*/ 18 w 1321"/>
                    <a:gd name="T53" fmla="*/ 25 h 712"/>
                    <a:gd name="T54" fmla="*/ 6 w 1321"/>
                    <a:gd name="T55" fmla="*/ 24 h 712"/>
                    <a:gd name="T56" fmla="*/ 0 w 1321"/>
                    <a:gd name="T57" fmla="*/ 23 h 712"/>
                    <a:gd name="T58" fmla="*/ 0 w 1321"/>
                    <a:gd name="T59" fmla="*/ 22 h 712"/>
                    <a:gd name="T60" fmla="*/ 4 w 1321"/>
                    <a:gd name="T61" fmla="*/ 20 h 712"/>
                    <a:gd name="T62" fmla="*/ 16 w 1321"/>
                    <a:gd name="T63" fmla="*/ 19 h 712"/>
                    <a:gd name="T64" fmla="*/ 26 w 1321"/>
                    <a:gd name="T65" fmla="*/ 16 h 712"/>
                    <a:gd name="T66" fmla="*/ 59 w 1321"/>
                    <a:gd name="T67" fmla="*/ 12 h 712"/>
                    <a:gd name="T68" fmla="*/ 88 w 1321"/>
                    <a:gd name="T69" fmla="*/ 10 h 712"/>
                    <a:gd name="T70" fmla="*/ 122 w 1321"/>
                    <a:gd name="T71" fmla="*/ 8 h 712"/>
                    <a:gd name="T72" fmla="*/ 162 w 1321"/>
                    <a:gd name="T73" fmla="*/ 5 h 712"/>
                    <a:gd name="T74" fmla="*/ 205 w 1321"/>
                    <a:gd name="T75" fmla="*/ 4 h 712"/>
                    <a:gd name="T76" fmla="*/ 248 w 1321"/>
                    <a:gd name="T77" fmla="*/ 4 h 712"/>
                    <a:gd name="T78" fmla="*/ 297 w 1321"/>
                    <a:gd name="T79" fmla="*/ 4 h 712"/>
                    <a:gd name="T80" fmla="*/ 347 w 1321"/>
                    <a:gd name="T81" fmla="*/ 4 h 712"/>
                    <a:gd name="T82" fmla="*/ 399 w 1321"/>
                    <a:gd name="T83" fmla="*/ 0 h 712"/>
                    <a:gd name="T84" fmla="*/ 399 w 1321"/>
                    <a:gd name="T85" fmla="*/ 0 h 712"/>
                    <a:gd name="T86" fmla="*/ 453 w 1321"/>
                    <a:gd name="T87" fmla="*/ 4 h 712"/>
                    <a:gd name="T88" fmla="*/ 505 w 1321"/>
                    <a:gd name="T89" fmla="*/ 4 h 712"/>
                    <a:gd name="T90" fmla="*/ 556 w 1321"/>
                    <a:gd name="T91" fmla="*/ 4 h 712"/>
                    <a:gd name="T92" fmla="*/ 603 w 1321"/>
                    <a:gd name="T93" fmla="*/ 4 h 712"/>
                    <a:gd name="T94" fmla="*/ 646 w 1321"/>
                    <a:gd name="T95" fmla="*/ 6 h 712"/>
                    <a:gd name="T96" fmla="*/ 686 w 1321"/>
                    <a:gd name="T97" fmla="*/ 9 h 712"/>
                    <a:gd name="T98" fmla="*/ 721 w 1321"/>
                    <a:gd name="T99" fmla="*/ 11 h 712"/>
                    <a:gd name="T100" fmla="*/ 751 w 1321"/>
                    <a:gd name="T101" fmla="*/ 14 h 712"/>
                    <a:gd name="T102" fmla="*/ 777 w 1321"/>
                    <a:gd name="T103" fmla="*/ 18 h 712"/>
                    <a:gd name="T104" fmla="*/ 777 w 1321"/>
                    <a:gd name="T105" fmla="*/ 18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33CCCC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867"/>
                </a:p>
              </p:txBody>
            </p:sp>
          </p:grpSp>
          <p:sp>
            <p:nvSpPr>
              <p:cNvPr id="23" name="Text Box 25">
                <a:extLst>
                  <a:ext uri="{FF2B5EF4-FFF2-40B4-BE49-F238E27FC236}">
                    <a16:creationId xmlns="" xmlns:a16="http://schemas.microsoft.com/office/drawing/2014/main" id="{2886CA89-0D70-4492-9A08-51403E4DE4BC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432" y="3261"/>
                <a:ext cx="144" cy="18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vi-VN" sz="32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  <a:cs typeface="Arial" charset="0"/>
                  </a:rPr>
                  <a:t>A</a:t>
                </a:r>
                <a:endParaRPr lang="en-US" sz="3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</p:grpSp>
      </p:grpSp>
      <p:sp>
        <p:nvSpPr>
          <p:cNvPr id="26" name="Oval 33">
            <a:extLst>
              <a:ext uri="{FF2B5EF4-FFF2-40B4-BE49-F238E27FC236}">
                <a16:creationId xmlns="" xmlns:a16="http://schemas.microsoft.com/office/drawing/2014/main" id="{810F4A84-6C49-4C38-96B8-76D197BC6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9519" y="1600200"/>
            <a:ext cx="2660651" cy="1102784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91575" tIns="45787" rIns="91575" bIns="45787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FF00"/>
                </a:solidFill>
                <a:cs typeface="Arial" panose="020B0604020202020204" pitchFamily="34" charset="0"/>
              </a:rPr>
              <a:t>Hết giờ</a:t>
            </a:r>
          </a:p>
        </p:txBody>
      </p:sp>
      <p:sp>
        <p:nvSpPr>
          <p:cNvPr id="27" name="Oval 34">
            <a:extLst>
              <a:ext uri="{FF2B5EF4-FFF2-40B4-BE49-F238E27FC236}">
                <a16:creationId xmlns="" xmlns:a16="http://schemas.microsoft.com/office/drawing/2014/main" id="{933E3306-64EC-4934-B1F7-AAA3D987C1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9519" y="1600200"/>
            <a:ext cx="2660651" cy="1102784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91575" tIns="45787" rIns="91575" bIns="45787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FF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28" name="Oval 35">
            <a:extLst>
              <a:ext uri="{FF2B5EF4-FFF2-40B4-BE49-F238E27FC236}">
                <a16:creationId xmlns="" xmlns:a16="http://schemas.microsoft.com/office/drawing/2014/main" id="{42183EBD-2B05-42D6-AF40-83C849BF9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9519" y="1600200"/>
            <a:ext cx="2660651" cy="1102784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91575" tIns="45787" rIns="91575" bIns="45787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FF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29" name="Oval 36">
            <a:extLst>
              <a:ext uri="{FF2B5EF4-FFF2-40B4-BE49-F238E27FC236}">
                <a16:creationId xmlns="" xmlns:a16="http://schemas.microsoft.com/office/drawing/2014/main" id="{E672BD4F-E542-4DE5-A824-3B44A59D6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9519" y="1600200"/>
            <a:ext cx="2660651" cy="1102784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91575" tIns="45787" rIns="91575" bIns="45787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FF0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30" name="Oval 37">
            <a:extLst>
              <a:ext uri="{FF2B5EF4-FFF2-40B4-BE49-F238E27FC236}">
                <a16:creationId xmlns="" xmlns:a16="http://schemas.microsoft.com/office/drawing/2014/main" id="{9251BDA5-DA31-47D3-9453-B19CAC36A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9519" y="1600200"/>
            <a:ext cx="2660651" cy="1102784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91575" tIns="45787" rIns="91575" bIns="45787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FF00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31" name="Oval 38">
            <a:extLst>
              <a:ext uri="{FF2B5EF4-FFF2-40B4-BE49-F238E27FC236}">
                <a16:creationId xmlns="" xmlns:a16="http://schemas.microsoft.com/office/drawing/2014/main" id="{8201EA90-5088-402B-B20F-9D10AB05E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9519" y="1600200"/>
            <a:ext cx="2660651" cy="1102784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91575" tIns="45787" rIns="91575" bIns="45787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FF00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32" name="Oval 39">
            <a:extLst>
              <a:ext uri="{FF2B5EF4-FFF2-40B4-BE49-F238E27FC236}">
                <a16:creationId xmlns="" xmlns:a16="http://schemas.microsoft.com/office/drawing/2014/main" id="{95E2C863-7D31-407F-A644-52CC53FD0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9519" y="1600200"/>
            <a:ext cx="2660651" cy="1102784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91575" tIns="45787" rIns="91575" bIns="45787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FF00"/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33" name="Oval 40">
            <a:extLst>
              <a:ext uri="{FF2B5EF4-FFF2-40B4-BE49-F238E27FC236}">
                <a16:creationId xmlns="" xmlns:a16="http://schemas.microsoft.com/office/drawing/2014/main" id="{0C53472A-E4AF-4984-974D-D29AFAA1F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9519" y="1600200"/>
            <a:ext cx="2660651" cy="1102784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91575" tIns="45787" rIns="91575" bIns="45787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FF00"/>
                </a:solidFill>
                <a:cs typeface="Arial" panose="020B0604020202020204" pitchFamily="34" charset="0"/>
              </a:rPr>
              <a:t>7</a:t>
            </a:r>
          </a:p>
        </p:txBody>
      </p:sp>
      <p:sp>
        <p:nvSpPr>
          <p:cNvPr id="34" name="Oval 41">
            <a:extLst>
              <a:ext uri="{FF2B5EF4-FFF2-40B4-BE49-F238E27FC236}">
                <a16:creationId xmlns="" xmlns:a16="http://schemas.microsoft.com/office/drawing/2014/main" id="{D6C94C6F-8068-4C02-9442-5FD151BA9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9519" y="1600200"/>
            <a:ext cx="2660651" cy="1102784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91575" tIns="45787" rIns="91575" bIns="45787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FF00"/>
                </a:solidFill>
                <a:cs typeface="Arial" panose="020B0604020202020204" pitchFamily="34" charset="0"/>
              </a:rPr>
              <a:t>8</a:t>
            </a:r>
          </a:p>
        </p:txBody>
      </p:sp>
      <p:sp>
        <p:nvSpPr>
          <p:cNvPr id="35" name="Oval 42">
            <a:extLst>
              <a:ext uri="{FF2B5EF4-FFF2-40B4-BE49-F238E27FC236}">
                <a16:creationId xmlns="" xmlns:a16="http://schemas.microsoft.com/office/drawing/2014/main" id="{F82E5B2F-B965-4DAE-8186-2D0931276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9519" y="1600200"/>
            <a:ext cx="2660651" cy="1102784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91575" tIns="45787" rIns="91575" bIns="45787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FF00"/>
                </a:solidFill>
                <a:cs typeface="Arial" panose="020B0604020202020204" pitchFamily="34" charset="0"/>
              </a:rPr>
              <a:t>9</a:t>
            </a:r>
          </a:p>
        </p:txBody>
      </p:sp>
      <p:sp>
        <p:nvSpPr>
          <p:cNvPr id="36" name="Oval 42">
            <a:extLst>
              <a:ext uri="{FF2B5EF4-FFF2-40B4-BE49-F238E27FC236}">
                <a16:creationId xmlns="" xmlns:a16="http://schemas.microsoft.com/office/drawing/2014/main" id="{9484CBD3-716F-40A0-84F1-0450276B3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9520" y="1600201"/>
            <a:ext cx="2647951" cy="1090084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91575" tIns="45787" rIns="91575" bIns="45787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3600">
                <a:solidFill>
                  <a:srgbClr val="FFFF00"/>
                </a:solidFill>
                <a:cs typeface="Arial" panose="020B0604020202020204" pitchFamily="34" charset="0"/>
              </a:rPr>
              <a:t>10</a:t>
            </a:r>
            <a:endParaRPr lang="en-US" altLang="en-US" sz="360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grpSp>
        <p:nvGrpSpPr>
          <p:cNvPr id="8" name="Group 12">
            <a:extLst>
              <a:ext uri="{FF2B5EF4-FFF2-40B4-BE49-F238E27FC236}">
                <a16:creationId xmlns="" xmlns:a16="http://schemas.microsoft.com/office/drawing/2014/main" id="{1580E170-2BFA-4509-9850-6DE9E8D300A9}"/>
              </a:ext>
            </a:extLst>
          </p:cNvPr>
          <p:cNvGrpSpPr>
            <a:grpSpLocks/>
          </p:cNvGrpSpPr>
          <p:nvPr/>
        </p:nvGrpSpPr>
        <p:grpSpPr bwMode="auto">
          <a:xfrm>
            <a:off x="1883570" y="3947584"/>
            <a:ext cx="12202583" cy="1979083"/>
            <a:chOff x="1584" y="2640"/>
            <a:chExt cx="4079" cy="638"/>
          </a:xfrm>
        </p:grpSpPr>
        <p:sp>
          <p:nvSpPr>
            <p:cNvPr id="13" name="AutoShape 13">
              <a:extLst>
                <a:ext uri="{FF2B5EF4-FFF2-40B4-BE49-F238E27FC236}">
                  <a16:creationId xmlns="" xmlns:a16="http://schemas.microsoft.com/office/drawing/2014/main" id="{0F0F4ADE-D4F2-447C-B784-A1CA0D909C9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07" y="2832"/>
              <a:ext cx="3456" cy="320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57150" algn="ctr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4800" b="1" dirty="0">
                  <a:latin typeface="Times New Roman" pitchFamily="18" charset="0"/>
                  <a:cs typeface="Times New Roman" pitchFamily="18" charset="0"/>
                </a:rPr>
                <a:t>80</a:t>
              </a:r>
            </a:p>
          </p:txBody>
        </p:sp>
        <p:grpSp>
          <p:nvGrpSpPr>
            <p:cNvPr id="6171" name="Group 14">
              <a:extLst>
                <a:ext uri="{FF2B5EF4-FFF2-40B4-BE49-F238E27FC236}">
                  <a16:creationId xmlns="" xmlns:a16="http://schemas.microsoft.com/office/drawing/2014/main" id="{9B7C71E4-AA65-4FC6-A600-A9823D146B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4" y="2640"/>
              <a:ext cx="692" cy="638"/>
              <a:chOff x="1776" y="2530"/>
              <a:chExt cx="692" cy="638"/>
            </a:xfrm>
          </p:grpSpPr>
          <p:grpSp>
            <p:nvGrpSpPr>
              <p:cNvPr id="6172" name="Group 15">
                <a:extLst>
                  <a:ext uri="{FF2B5EF4-FFF2-40B4-BE49-F238E27FC236}">
                    <a16:creationId xmlns="" xmlns:a16="http://schemas.microsoft.com/office/drawing/2014/main" id="{5690A405-CB4C-463A-A202-1341CB6F19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76" y="2530"/>
                <a:ext cx="692" cy="638"/>
                <a:chOff x="2016" y="1920"/>
                <a:chExt cx="1680" cy="1680"/>
              </a:xfrm>
            </p:grpSpPr>
            <p:sp>
              <p:nvSpPr>
                <p:cNvPr id="6174" name="Oval 16">
                  <a:extLst>
                    <a:ext uri="{FF2B5EF4-FFF2-40B4-BE49-F238E27FC236}">
                      <a16:creationId xmlns="" xmlns:a16="http://schemas.microsoft.com/office/drawing/2014/main" id="{18866C61-2EA9-42D7-8A54-2E4346E49D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66FF"/>
                    </a:gs>
                    <a:gs pos="100000">
                      <a:srgbClr val="25193E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571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vi-VN" altLang="en-US" sz="2400"/>
                </a:p>
              </p:txBody>
            </p:sp>
            <p:sp>
              <p:nvSpPr>
                <p:cNvPr id="6175" name="Freeform 17">
                  <a:extLst>
                    <a:ext uri="{FF2B5EF4-FFF2-40B4-BE49-F238E27FC236}">
                      <a16:creationId xmlns="" xmlns:a16="http://schemas.microsoft.com/office/drawing/2014/main" id="{C7C9FBC1-7215-4624-956E-6EA53325D35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777 w 1321"/>
                    <a:gd name="T1" fmla="*/ 18 h 712"/>
                    <a:gd name="T2" fmla="*/ 787 w 1321"/>
                    <a:gd name="T3" fmla="*/ 19 h 712"/>
                    <a:gd name="T4" fmla="*/ 789 w 1321"/>
                    <a:gd name="T5" fmla="*/ 20 h 712"/>
                    <a:gd name="T6" fmla="*/ 785 w 1321"/>
                    <a:gd name="T7" fmla="*/ 22 h 712"/>
                    <a:gd name="T8" fmla="*/ 775 w 1321"/>
                    <a:gd name="T9" fmla="*/ 24 h 712"/>
                    <a:gd name="T10" fmla="*/ 759 w 1321"/>
                    <a:gd name="T11" fmla="*/ 25 h 712"/>
                    <a:gd name="T12" fmla="*/ 739 w 1321"/>
                    <a:gd name="T13" fmla="*/ 26 h 712"/>
                    <a:gd name="T14" fmla="*/ 714 w 1321"/>
                    <a:gd name="T15" fmla="*/ 27 h 712"/>
                    <a:gd name="T16" fmla="*/ 685 w 1321"/>
                    <a:gd name="T17" fmla="*/ 28 h 712"/>
                    <a:gd name="T18" fmla="*/ 651 w 1321"/>
                    <a:gd name="T19" fmla="*/ 29 h 712"/>
                    <a:gd name="T20" fmla="*/ 615 w 1321"/>
                    <a:gd name="T21" fmla="*/ 29 h 712"/>
                    <a:gd name="T22" fmla="*/ 578 w 1321"/>
                    <a:gd name="T23" fmla="*/ 30 h 712"/>
                    <a:gd name="T24" fmla="*/ 535 w 1321"/>
                    <a:gd name="T25" fmla="*/ 30 h 712"/>
                    <a:gd name="T26" fmla="*/ 492 w 1321"/>
                    <a:gd name="T27" fmla="*/ 30 h 712"/>
                    <a:gd name="T28" fmla="*/ 475 w 1321"/>
                    <a:gd name="T29" fmla="*/ 31 h 712"/>
                    <a:gd name="T30" fmla="*/ 284 w 1321"/>
                    <a:gd name="T31" fmla="*/ 31 h 712"/>
                    <a:gd name="T32" fmla="*/ 281 w 1321"/>
                    <a:gd name="T33" fmla="*/ 31 h 712"/>
                    <a:gd name="T34" fmla="*/ 244 w 1321"/>
                    <a:gd name="T35" fmla="*/ 30 h 712"/>
                    <a:gd name="T36" fmla="*/ 209 w 1321"/>
                    <a:gd name="T37" fmla="*/ 30 h 712"/>
                    <a:gd name="T38" fmla="*/ 174 w 1321"/>
                    <a:gd name="T39" fmla="*/ 30 h 712"/>
                    <a:gd name="T40" fmla="*/ 141 w 1321"/>
                    <a:gd name="T41" fmla="*/ 29 h 712"/>
                    <a:gd name="T42" fmla="*/ 113 w 1321"/>
                    <a:gd name="T43" fmla="*/ 29 h 712"/>
                    <a:gd name="T44" fmla="*/ 84 w 1321"/>
                    <a:gd name="T45" fmla="*/ 29 h 712"/>
                    <a:gd name="T46" fmla="*/ 63 w 1321"/>
                    <a:gd name="T47" fmla="*/ 28 h 712"/>
                    <a:gd name="T48" fmla="*/ 40 w 1321"/>
                    <a:gd name="T49" fmla="*/ 27 h 712"/>
                    <a:gd name="T50" fmla="*/ 26 w 1321"/>
                    <a:gd name="T51" fmla="*/ 26 h 712"/>
                    <a:gd name="T52" fmla="*/ 18 w 1321"/>
                    <a:gd name="T53" fmla="*/ 25 h 712"/>
                    <a:gd name="T54" fmla="*/ 6 w 1321"/>
                    <a:gd name="T55" fmla="*/ 24 h 712"/>
                    <a:gd name="T56" fmla="*/ 0 w 1321"/>
                    <a:gd name="T57" fmla="*/ 23 h 712"/>
                    <a:gd name="T58" fmla="*/ 0 w 1321"/>
                    <a:gd name="T59" fmla="*/ 22 h 712"/>
                    <a:gd name="T60" fmla="*/ 4 w 1321"/>
                    <a:gd name="T61" fmla="*/ 20 h 712"/>
                    <a:gd name="T62" fmla="*/ 16 w 1321"/>
                    <a:gd name="T63" fmla="*/ 19 h 712"/>
                    <a:gd name="T64" fmla="*/ 26 w 1321"/>
                    <a:gd name="T65" fmla="*/ 16 h 712"/>
                    <a:gd name="T66" fmla="*/ 59 w 1321"/>
                    <a:gd name="T67" fmla="*/ 12 h 712"/>
                    <a:gd name="T68" fmla="*/ 88 w 1321"/>
                    <a:gd name="T69" fmla="*/ 10 h 712"/>
                    <a:gd name="T70" fmla="*/ 122 w 1321"/>
                    <a:gd name="T71" fmla="*/ 8 h 712"/>
                    <a:gd name="T72" fmla="*/ 162 w 1321"/>
                    <a:gd name="T73" fmla="*/ 5 h 712"/>
                    <a:gd name="T74" fmla="*/ 205 w 1321"/>
                    <a:gd name="T75" fmla="*/ 4 h 712"/>
                    <a:gd name="T76" fmla="*/ 248 w 1321"/>
                    <a:gd name="T77" fmla="*/ 4 h 712"/>
                    <a:gd name="T78" fmla="*/ 297 w 1321"/>
                    <a:gd name="T79" fmla="*/ 4 h 712"/>
                    <a:gd name="T80" fmla="*/ 347 w 1321"/>
                    <a:gd name="T81" fmla="*/ 4 h 712"/>
                    <a:gd name="T82" fmla="*/ 399 w 1321"/>
                    <a:gd name="T83" fmla="*/ 0 h 712"/>
                    <a:gd name="T84" fmla="*/ 399 w 1321"/>
                    <a:gd name="T85" fmla="*/ 0 h 712"/>
                    <a:gd name="T86" fmla="*/ 453 w 1321"/>
                    <a:gd name="T87" fmla="*/ 4 h 712"/>
                    <a:gd name="T88" fmla="*/ 505 w 1321"/>
                    <a:gd name="T89" fmla="*/ 4 h 712"/>
                    <a:gd name="T90" fmla="*/ 556 w 1321"/>
                    <a:gd name="T91" fmla="*/ 4 h 712"/>
                    <a:gd name="T92" fmla="*/ 603 w 1321"/>
                    <a:gd name="T93" fmla="*/ 4 h 712"/>
                    <a:gd name="T94" fmla="*/ 646 w 1321"/>
                    <a:gd name="T95" fmla="*/ 6 h 712"/>
                    <a:gd name="T96" fmla="*/ 686 w 1321"/>
                    <a:gd name="T97" fmla="*/ 9 h 712"/>
                    <a:gd name="T98" fmla="*/ 721 w 1321"/>
                    <a:gd name="T99" fmla="*/ 11 h 712"/>
                    <a:gd name="T100" fmla="*/ 751 w 1321"/>
                    <a:gd name="T101" fmla="*/ 14 h 712"/>
                    <a:gd name="T102" fmla="*/ 777 w 1321"/>
                    <a:gd name="T103" fmla="*/ 18 h 712"/>
                    <a:gd name="T104" fmla="*/ 777 w 1321"/>
                    <a:gd name="T105" fmla="*/ 18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9966FF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571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867"/>
                </a:p>
              </p:txBody>
            </p:sp>
          </p:grpSp>
          <p:sp>
            <p:nvSpPr>
              <p:cNvPr id="16" name="Text Box 18">
                <a:extLst>
                  <a:ext uri="{FF2B5EF4-FFF2-40B4-BE49-F238E27FC236}">
                    <a16:creationId xmlns="" xmlns:a16="http://schemas.microsoft.com/office/drawing/2014/main" id="{ED1C1677-ECB0-47D0-9FB1-D485AD623E24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018" y="2587"/>
                <a:ext cx="156" cy="189"/>
              </a:xfrm>
              <a:prstGeom prst="rect">
                <a:avLst/>
              </a:prstGeom>
              <a:noFill/>
              <a:ln w="5715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vi-VN" sz="32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  <a:cs typeface="Arial" charset="0"/>
                  </a:rPr>
                  <a:t>B</a:t>
                </a:r>
                <a:endParaRPr lang="en-US" sz="3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</p:grpSp>
      </p:grpSp>
      <p:grpSp>
        <p:nvGrpSpPr>
          <p:cNvPr id="4" name="Group 5">
            <a:extLst>
              <a:ext uri="{FF2B5EF4-FFF2-40B4-BE49-F238E27FC236}">
                <a16:creationId xmlns="" xmlns:a16="http://schemas.microsoft.com/office/drawing/2014/main" id="{4966AD45-C6F5-4CC2-AF68-87973990005E}"/>
              </a:ext>
            </a:extLst>
          </p:cNvPr>
          <p:cNvGrpSpPr>
            <a:grpSpLocks/>
          </p:cNvGrpSpPr>
          <p:nvPr/>
        </p:nvGrpSpPr>
        <p:grpSpPr bwMode="auto">
          <a:xfrm>
            <a:off x="2081186" y="5241671"/>
            <a:ext cx="12107333" cy="1890184"/>
            <a:chOff x="1632" y="1920"/>
            <a:chExt cx="4128" cy="634"/>
          </a:xfrm>
        </p:grpSpPr>
        <p:sp>
          <p:nvSpPr>
            <p:cNvPr id="6" name="AutoShape 6">
              <a:extLst>
                <a:ext uri="{FF2B5EF4-FFF2-40B4-BE49-F238E27FC236}">
                  <a16:creationId xmlns="" xmlns:a16="http://schemas.microsoft.com/office/drawing/2014/main" id="{1F802763-D55B-4628-9932-77006F5F9B5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08" y="2128"/>
              <a:ext cx="3552" cy="320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57150" algn="ctr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4800" b="1" dirty="0">
                  <a:latin typeface="Times New Roman" pitchFamily="18" charset="0"/>
                </a:rPr>
                <a:t>100</a:t>
              </a:r>
            </a:p>
          </p:txBody>
        </p:sp>
        <p:grpSp>
          <p:nvGrpSpPr>
            <p:cNvPr id="6165" name="Group 7">
              <a:extLst>
                <a:ext uri="{FF2B5EF4-FFF2-40B4-BE49-F238E27FC236}">
                  <a16:creationId xmlns="" xmlns:a16="http://schemas.microsoft.com/office/drawing/2014/main" id="{994EF995-8F9A-4199-A993-5BF34624E1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2" y="1920"/>
              <a:ext cx="685" cy="634"/>
              <a:chOff x="3938" y="1968"/>
              <a:chExt cx="430" cy="437"/>
            </a:xfrm>
          </p:grpSpPr>
          <p:grpSp>
            <p:nvGrpSpPr>
              <p:cNvPr id="6166" name="Group 8">
                <a:extLst>
                  <a:ext uri="{FF2B5EF4-FFF2-40B4-BE49-F238E27FC236}">
                    <a16:creationId xmlns="" xmlns:a16="http://schemas.microsoft.com/office/drawing/2014/main" id="{516285C6-7A5A-4F64-AAA5-872BF98A70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38" y="1968"/>
                <a:ext cx="430" cy="437"/>
                <a:chOff x="2016" y="1920"/>
                <a:chExt cx="1680" cy="1680"/>
              </a:xfrm>
            </p:grpSpPr>
            <p:sp>
              <p:nvSpPr>
                <p:cNvPr id="6168" name="Oval 9">
                  <a:extLst>
                    <a:ext uri="{FF2B5EF4-FFF2-40B4-BE49-F238E27FC236}">
                      <a16:creationId xmlns="" xmlns:a16="http://schemas.microsoft.com/office/drawing/2014/main" id="{5DCC6EF9-97FF-4534-87E2-DE043B2746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996E3"/>
                    </a:gs>
                    <a:gs pos="100000">
                      <a:srgbClr val="162D4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vi-VN" altLang="en-US" sz="2400"/>
                </a:p>
              </p:txBody>
            </p:sp>
            <p:sp>
              <p:nvSpPr>
                <p:cNvPr id="6169" name="Freeform 10">
                  <a:extLst>
                    <a:ext uri="{FF2B5EF4-FFF2-40B4-BE49-F238E27FC236}">
                      <a16:creationId xmlns="" xmlns:a16="http://schemas.microsoft.com/office/drawing/2014/main" id="{A9B30503-745B-4DD1-937F-CEFC8F3D91F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777 w 1321"/>
                    <a:gd name="T1" fmla="*/ 18 h 712"/>
                    <a:gd name="T2" fmla="*/ 787 w 1321"/>
                    <a:gd name="T3" fmla="*/ 19 h 712"/>
                    <a:gd name="T4" fmla="*/ 789 w 1321"/>
                    <a:gd name="T5" fmla="*/ 20 h 712"/>
                    <a:gd name="T6" fmla="*/ 785 w 1321"/>
                    <a:gd name="T7" fmla="*/ 22 h 712"/>
                    <a:gd name="T8" fmla="*/ 775 w 1321"/>
                    <a:gd name="T9" fmla="*/ 24 h 712"/>
                    <a:gd name="T10" fmla="*/ 759 w 1321"/>
                    <a:gd name="T11" fmla="*/ 25 h 712"/>
                    <a:gd name="T12" fmla="*/ 739 w 1321"/>
                    <a:gd name="T13" fmla="*/ 26 h 712"/>
                    <a:gd name="T14" fmla="*/ 714 w 1321"/>
                    <a:gd name="T15" fmla="*/ 27 h 712"/>
                    <a:gd name="T16" fmla="*/ 685 w 1321"/>
                    <a:gd name="T17" fmla="*/ 28 h 712"/>
                    <a:gd name="T18" fmla="*/ 651 w 1321"/>
                    <a:gd name="T19" fmla="*/ 29 h 712"/>
                    <a:gd name="T20" fmla="*/ 615 w 1321"/>
                    <a:gd name="T21" fmla="*/ 29 h 712"/>
                    <a:gd name="T22" fmla="*/ 578 w 1321"/>
                    <a:gd name="T23" fmla="*/ 30 h 712"/>
                    <a:gd name="T24" fmla="*/ 535 w 1321"/>
                    <a:gd name="T25" fmla="*/ 30 h 712"/>
                    <a:gd name="T26" fmla="*/ 492 w 1321"/>
                    <a:gd name="T27" fmla="*/ 30 h 712"/>
                    <a:gd name="T28" fmla="*/ 475 w 1321"/>
                    <a:gd name="T29" fmla="*/ 31 h 712"/>
                    <a:gd name="T30" fmla="*/ 284 w 1321"/>
                    <a:gd name="T31" fmla="*/ 31 h 712"/>
                    <a:gd name="T32" fmla="*/ 281 w 1321"/>
                    <a:gd name="T33" fmla="*/ 31 h 712"/>
                    <a:gd name="T34" fmla="*/ 244 w 1321"/>
                    <a:gd name="T35" fmla="*/ 30 h 712"/>
                    <a:gd name="T36" fmla="*/ 209 w 1321"/>
                    <a:gd name="T37" fmla="*/ 30 h 712"/>
                    <a:gd name="T38" fmla="*/ 174 w 1321"/>
                    <a:gd name="T39" fmla="*/ 30 h 712"/>
                    <a:gd name="T40" fmla="*/ 141 w 1321"/>
                    <a:gd name="T41" fmla="*/ 29 h 712"/>
                    <a:gd name="T42" fmla="*/ 113 w 1321"/>
                    <a:gd name="T43" fmla="*/ 29 h 712"/>
                    <a:gd name="T44" fmla="*/ 84 w 1321"/>
                    <a:gd name="T45" fmla="*/ 29 h 712"/>
                    <a:gd name="T46" fmla="*/ 63 w 1321"/>
                    <a:gd name="T47" fmla="*/ 28 h 712"/>
                    <a:gd name="T48" fmla="*/ 40 w 1321"/>
                    <a:gd name="T49" fmla="*/ 27 h 712"/>
                    <a:gd name="T50" fmla="*/ 26 w 1321"/>
                    <a:gd name="T51" fmla="*/ 26 h 712"/>
                    <a:gd name="T52" fmla="*/ 18 w 1321"/>
                    <a:gd name="T53" fmla="*/ 25 h 712"/>
                    <a:gd name="T54" fmla="*/ 6 w 1321"/>
                    <a:gd name="T55" fmla="*/ 24 h 712"/>
                    <a:gd name="T56" fmla="*/ 0 w 1321"/>
                    <a:gd name="T57" fmla="*/ 23 h 712"/>
                    <a:gd name="T58" fmla="*/ 0 w 1321"/>
                    <a:gd name="T59" fmla="*/ 22 h 712"/>
                    <a:gd name="T60" fmla="*/ 4 w 1321"/>
                    <a:gd name="T61" fmla="*/ 20 h 712"/>
                    <a:gd name="T62" fmla="*/ 16 w 1321"/>
                    <a:gd name="T63" fmla="*/ 19 h 712"/>
                    <a:gd name="T64" fmla="*/ 26 w 1321"/>
                    <a:gd name="T65" fmla="*/ 16 h 712"/>
                    <a:gd name="T66" fmla="*/ 59 w 1321"/>
                    <a:gd name="T67" fmla="*/ 12 h 712"/>
                    <a:gd name="T68" fmla="*/ 88 w 1321"/>
                    <a:gd name="T69" fmla="*/ 10 h 712"/>
                    <a:gd name="T70" fmla="*/ 122 w 1321"/>
                    <a:gd name="T71" fmla="*/ 8 h 712"/>
                    <a:gd name="T72" fmla="*/ 162 w 1321"/>
                    <a:gd name="T73" fmla="*/ 5 h 712"/>
                    <a:gd name="T74" fmla="*/ 205 w 1321"/>
                    <a:gd name="T75" fmla="*/ 4 h 712"/>
                    <a:gd name="T76" fmla="*/ 248 w 1321"/>
                    <a:gd name="T77" fmla="*/ 4 h 712"/>
                    <a:gd name="T78" fmla="*/ 297 w 1321"/>
                    <a:gd name="T79" fmla="*/ 4 h 712"/>
                    <a:gd name="T80" fmla="*/ 347 w 1321"/>
                    <a:gd name="T81" fmla="*/ 4 h 712"/>
                    <a:gd name="T82" fmla="*/ 399 w 1321"/>
                    <a:gd name="T83" fmla="*/ 0 h 712"/>
                    <a:gd name="T84" fmla="*/ 399 w 1321"/>
                    <a:gd name="T85" fmla="*/ 0 h 712"/>
                    <a:gd name="T86" fmla="*/ 453 w 1321"/>
                    <a:gd name="T87" fmla="*/ 4 h 712"/>
                    <a:gd name="T88" fmla="*/ 505 w 1321"/>
                    <a:gd name="T89" fmla="*/ 4 h 712"/>
                    <a:gd name="T90" fmla="*/ 556 w 1321"/>
                    <a:gd name="T91" fmla="*/ 4 h 712"/>
                    <a:gd name="T92" fmla="*/ 603 w 1321"/>
                    <a:gd name="T93" fmla="*/ 4 h 712"/>
                    <a:gd name="T94" fmla="*/ 646 w 1321"/>
                    <a:gd name="T95" fmla="*/ 6 h 712"/>
                    <a:gd name="T96" fmla="*/ 686 w 1321"/>
                    <a:gd name="T97" fmla="*/ 9 h 712"/>
                    <a:gd name="T98" fmla="*/ 721 w 1321"/>
                    <a:gd name="T99" fmla="*/ 11 h 712"/>
                    <a:gd name="T100" fmla="*/ 751 w 1321"/>
                    <a:gd name="T101" fmla="*/ 14 h 712"/>
                    <a:gd name="T102" fmla="*/ 777 w 1321"/>
                    <a:gd name="T103" fmla="*/ 18 h 712"/>
                    <a:gd name="T104" fmla="*/ 777 w 1321"/>
                    <a:gd name="T105" fmla="*/ 18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66A7E8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867"/>
                </a:p>
              </p:txBody>
            </p:sp>
          </p:grpSp>
          <p:sp>
            <p:nvSpPr>
              <p:cNvPr id="9" name="Text Box 11">
                <a:extLst>
                  <a:ext uri="{FF2B5EF4-FFF2-40B4-BE49-F238E27FC236}">
                    <a16:creationId xmlns="" xmlns:a16="http://schemas.microsoft.com/office/drawing/2014/main" id="{F1A27814-50B7-434C-BC12-629633783721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073" y="1992"/>
                <a:ext cx="101" cy="13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vi-VN" sz="32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  <a:cs typeface="Arial" charset="0"/>
                  </a:rPr>
                  <a:t>C</a:t>
                </a:r>
                <a:endParaRPr lang="en-US" sz="3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</p:grpSp>
      </p:grpSp>
      <p:pic>
        <p:nvPicPr>
          <p:cNvPr id="6163" name="Picture 4">
            <a:hlinkClick r:id="rId6" action="ppaction://hlinksldjump" highlightClick="1"/>
            <a:extLst>
              <a:ext uri="{FF2B5EF4-FFF2-40B4-BE49-F238E27FC236}">
                <a16:creationId xmlns="" xmlns:a16="http://schemas.microsoft.com/office/drawing/2014/main" id="{DD1E7C8F-B850-43C4-91E4-B234630D6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2086" y="6383867"/>
            <a:ext cx="2095500" cy="2611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4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76" presetID="1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 animBg="1"/>
      <p:bldP spid="28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="" xmlns:a16="http://schemas.microsoft.com/office/drawing/2014/main" id="{96A7E02D-45FF-460E-85C2-116AD508DB98}"/>
              </a:ext>
            </a:extLst>
          </p:cNvPr>
          <p:cNvSpPr>
            <a:spLocks noChangeArrowheads="1"/>
          </p:cNvSpPr>
          <p:nvPr/>
        </p:nvSpPr>
        <p:spPr bwMode="ltGray">
          <a:xfrm rot="5400000">
            <a:off x="-1721114" y="893234"/>
            <a:ext cx="4988984" cy="6402917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91575" tIns="45787" rIns="91575" bIns="45787" anchor="ctr"/>
          <a:lstStyle/>
          <a:p>
            <a:pPr>
              <a:defRPr/>
            </a:pPr>
            <a:endParaRPr lang="en-US" sz="3867"/>
          </a:p>
        </p:txBody>
      </p:sp>
      <p:sp>
        <p:nvSpPr>
          <p:cNvPr id="3" name="AutoShape 3">
            <a:extLst>
              <a:ext uri="{FF2B5EF4-FFF2-40B4-BE49-F238E27FC236}">
                <a16:creationId xmlns="" xmlns:a16="http://schemas.microsoft.com/office/drawing/2014/main" id="{6D7D1445-C2E0-4BCD-B367-BDE3FD663353}"/>
              </a:ext>
            </a:extLst>
          </p:cNvPr>
          <p:cNvSpPr>
            <a:spLocks noChangeArrowheads="1"/>
          </p:cNvSpPr>
          <p:nvPr/>
        </p:nvSpPr>
        <p:spPr bwMode="ltGray">
          <a:xfrm rot="16446888" flipH="1">
            <a:off x="998803" y="1892301"/>
            <a:ext cx="5122333" cy="604943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rot="10800000" vert="eaVert" wrap="none" lIns="91575" tIns="45787" rIns="91575" bIns="45787" anchor="ctr"/>
          <a:lstStyle/>
          <a:p>
            <a:pPr algn="ctr">
              <a:defRPr/>
            </a:pPr>
            <a:endParaRPr lang="en-US" sz="3867">
              <a:cs typeface="Arial" charset="0"/>
            </a:endParaRPr>
          </a:p>
        </p:txBody>
      </p:sp>
      <p:sp>
        <p:nvSpPr>
          <p:cNvPr id="12292" name="Text Box 4">
            <a:extLst>
              <a:ext uri="{FF2B5EF4-FFF2-40B4-BE49-F238E27FC236}">
                <a16:creationId xmlns="" xmlns:a16="http://schemas.microsoft.com/office/drawing/2014/main" id="{FD9DC9E0-0145-490F-A157-75CF453B4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337" y="622389"/>
            <a:ext cx="14827249" cy="74912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76200" cmpd="tri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lIns="91575" tIns="45787" rIns="91575" bIns="45787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altLang="en-US" sz="4267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2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4267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42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42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2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42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2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50 x 2 = …</a:t>
            </a:r>
          </a:p>
        </p:txBody>
      </p:sp>
      <p:grpSp>
        <p:nvGrpSpPr>
          <p:cNvPr id="4" name="Group 5">
            <a:extLst>
              <a:ext uri="{FF2B5EF4-FFF2-40B4-BE49-F238E27FC236}">
                <a16:creationId xmlns="" xmlns:a16="http://schemas.microsoft.com/office/drawing/2014/main" id="{30AC7A38-6BE1-44FE-ABAB-2A9AACC3EB62}"/>
              </a:ext>
            </a:extLst>
          </p:cNvPr>
          <p:cNvGrpSpPr>
            <a:grpSpLocks/>
          </p:cNvGrpSpPr>
          <p:nvPr/>
        </p:nvGrpSpPr>
        <p:grpSpPr bwMode="auto">
          <a:xfrm>
            <a:off x="1934370" y="2438400"/>
            <a:ext cx="12107333" cy="1890184"/>
            <a:chOff x="1632" y="1920"/>
            <a:chExt cx="4128" cy="634"/>
          </a:xfrm>
        </p:grpSpPr>
        <p:sp>
          <p:nvSpPr>
            <p:cNvPr id="6" name="AutoShape 6">
              <a:extLst>
                <a:ext uri="{FF2B5EF4-FFF2-40B4-BE49-F238E27FC236}">
                  <a16:creationId xmlns="" xmlns:a16="http://schemas.microsoft.com/office/drawing/2014/main" id="{1F802763-D55B-4628-9932-77006F5F9B5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08" y="2128"/>
              <a:ext cx="3552" cy="320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57150" algn="ctr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4800" b="1" dirty="0">
                  <a:latin typeface="Times New Roman" pitchFamily="18" charset="0"/>
                </a:rPr>
                <a:t>80</a:t>
              </a:r>
            </a:p>
          </p:txBody>
        </p:sp>
        <p:grpSp>
          <p:nvGrpSpPr>
            <p:cNvPr id="5153" name="Group 7">
              <a:extLst>
                <a:ext uri="{FF2B5EF4-FFF2-40B4-BE49-F238E27FC236}">
                  <a16:creationId xmlns="" xmlns:a16="http://schemas.microsoft.com/office/drawing/2014/main" id="{16DCA9D3-B0CA-4CEF-A158-357C2CC4AD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2" y="1920"/>
              <a:ext cx="685" cy="634"/>
              <a:chOff x="3938" y="1968"/>
              <a:chExt cx="430" cy="437"/>
            </a:xfrm>
          </p:grpSpPr>
          <p:grpSp>
            <p:nvGrpSpPr>
              <p:cNvPr id="5154" name="Group 8">
                <a:extLst>
                  <a:ext uri="{FF2B5EF4-FFF2-40B4-BE49-F238E27FC236}">
                    <a16:creationId xmlns="" xmlns:a16="http://schemas.microsoft.com/office/drawing/2014/main" id="{9A3C2E5B-7246-47BE-A637-D75E0A276A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38" y="1968"/>
                <a:ext cx="430" cy="437"/>
                <a:chOff x="2016" y="1920"/>
                <a:chExt cx="1680" cy="1680"/>
              </a:xfrm>
            </p:grpSpPr>
            <p:sp>
              <p:nvSpPr>
                <p:cNvPr id="5156" name="Oval 9">
                  <a:extLst>
                    <a:ext uri="{FF2B5EF4-FFF2-40B4-BE49-F238E27FC236}">
                      <a16:creationId xmlns="" xmlns:a16="http://schemas.microsoft.com/office/drawing/2014/main" id="{6C42BD1C-BE74-406E-8B3B-40C44712EC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996E3"/>
                    </a:gs>
                    <a:gs pos="100000">
                      <a:srgbClr val="162D4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vi-VN" altLang="en-US" sz="2400"/>
                </a:p>
              </p:txBody>
            </p:sp>
            <p:sp>
              <p:nvSpPr>
                <p:cNvPr id="5157" name="Freeform 10">
                  <a:extLst>
                    <a:ext uri="{FF2B5EF4-FFF2-40B4-BE49-F238E27FC236}">
                      <a16:creationId xmlns="" xmlns:a16="http://schemas.microsoft.com/office/drawing/2014/main" id="{FC15243D-1D28-41C0-A5B5-8288C90EB35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777 w 1321"/>
                    <a:gd name="T1" fmla="*/ 18 h 712"/>
                    <a:gd name="T2" fmla="*/ 787 w 1321"/>
                    <a:gd name="T3" fmla="*/ 19 h 712"/>
                    <a:gd name="T4" fmla="*/ 789 w 1321"/>
                    <a:gd name="T5" fmla="*/ 20 h 712"/>
                    <a:gd name="T6" fmla="*/ 785 w 1321"/>
                    <a:gd name="T7" fmla="*/ 22 h 712"/>
                    <a:gd name="T8" fmla="*/ 775 w 1321"/>
                    <a:gd name="T9" fmla="*/ 24 h 712"/>
                    <a:gd name="T10" fmla="*/ 759 w 1321"/>
                    <a:gd name="T11" fmla="*/ 25 h 712"/>
                    <a:gd name="T12" fmla="*/ 739 w 1321"/>
                    <a:gd name="T13" fmla="*/ 26 h 712"/>
                    <a:gd name="T14" fmla="*/ 714 w 1321"/>
                    <a:gd name="T15" fmla="*/ 27 h 712"/>
                    <a:gd name="T16" fmla="*/ 685 w 1321"/>
                    <a:gd name="T17" fmla="*/ 28 h 712"/>
                    <a:gd name="T18" fmla="*/ 651 w 1321"/>
                    <a:gd name="T19" fmla="*/ 29 h 712"/>
                    <a:gd name="T20" fmla="*/ 615 w 1321"/>
                    <a:gd name="T21" fmla="*/ 29 h 712"/>
                    <a:gd name="T22" fmla="*/ 578 w 1321"/>
                    <a:gd name="T23" fmla="*/ 30 h 712"/>
                    <a:gd name="T24" fmla="*/ 535 w 1321"/>
                    <a:gd name="T25" fmla="*/ 30 h 712"/>
                    <a:gd name="T26" fmla="*/ 492 w 1321"/>
                    <a:gd name="T27" fmla="*/ 30 h 712"/>
                    <a:gd name="T28" fmla="*/ 475 w 1321"/>
                    <a:gd name="T29" fmla="*/ 31 h 712"/>
                    <a:gd name="T30" fmla="*/ 284 w 1321"/>
                    <a:gd name="T31" fmla="*/ 31 h 712"/>
                    <a:gd name="T32" fmla="*/ 281 w 1321"/>
                    <a:gd name="T33" fmla="*/ 31 h 712"/>
                    <a:gd name="T34" fmla="*/ 244 w 1321"/>
                    <a:gd name="T35" fmla="*/ 30 h 712"/>
                    <a:gd name="T36" fmla="*/ 209 w 1321"/>
                    <a:gd name="T37" fmla="*/ 30 h 712"/>
                    <a:gd name="T38" fmla="*/ 174 w 1321"/>
                    <a:gd name="T39" fmla="*/ 30 h 712"/>
                    <a:gd name="T40" fmla="*/ 141 w 1321"/>
                    <a:gd name="T41" fmla="*/ 29 h 712"/>
                    <a:gd name="T42" fmla="*/ 113 w 1321"/>
                    <a:gd name="T43" fmla="*/ 29 h 712"/>
                    <a:gd name="T44" fmla="*/ 84 w 1321"/>
                    <a:gd name="T45" fmla="*/ 29 h 712"/>
                    <a:gd name="T46" fmla="*/ 63 w 1321"/>
                    <a:gd name="T47" fmla="*/ 28 h 712"/>
                    <a:gd name="T48" fmla="*/ 40 w 1321"/>
                    <a:gd name="T49" fmla="*/ 27 h 712"/>
                    <a:gd name="T50" fmla="*/ 26 w 1321"/>
                    <a:gd name="T51" fmla="*/ 26 h 712"/>
                    <a:gd name="T52" fmla="*/ 18 w 1321"/>
                    <a:gd name="T53" fmla="*/ 25 h 712"/>
                    <a:gd name="T54" fmla="*/ 6 w 1321"/>
                    <a:gd name="T55" fmla="*/ 24 h 712"/>
                    <a:gd name="T56" fmla="*/ 0 w 1321"/>
                    <a:gd name="T57" fmla="*/ 23 h 712"/>
                    <a:gd name="T58" fmla="*/ 0 w 1321"/>
                    <a:gd name="T59" fmla="*/ 22 h 712"/>
                    <a:gd name="T60" fmla="*/ 4 w 1321"/>
                    <a:gd name="T61" fmla="*/ 20 h 712"/>
                    <a:gd name="T62" fmla="*/ 16 w 1321"/>
                    <a:gd name="T63" fmla="*/ 19 h 712"/>
                    <a:gd name="T64" fmla="*/ 26 w 1321"/>
                    <a:gd name="T65" fmla="*/ 16 h 712"/>
                    <a:gd name="T66" fmla="*/ 59 w 1321"/>
                    <a:gd name="T67" fmla="*/ 12 h 712"/>
                    <a:gd name="T68" fmla="*/ 88 w 1321"/>
                    <a:gd name="T69" fmla="*/ 10 h 712"/>
                    <a:gd name="T70" fmla="*/ 122 w 1321"/>
                    <a:gd name="T71" fmla="*/ 8 h 712"/>
                    <a:gd name="T72" fmla="*/ 162 w 1321"/>
                    <a:gd name="T73" fmla="*/ 5 h 712"/>
                    <a:gd name="T74" fmla="*/ 205 w 1321"/>
                    <a:gd name="T75" fmla="*/ 4 h 712"/>
                    <a:gd name="T76" fmla="*/ 248 w 1321"/>
                    <a:gd name="T77" fmla="*/ 4 h 712"/>
                    <a:gd name="T78" fmla="*/ 297 w 1321"/>
                    <a:gd name="T79" fmla="*/ 4 h 712"/>
                    <a:gd name="T80" fmla="*/ 347 w 1321"/>
                    <a:gd name="T81" fmla="*/ 4 h 712"/>
                    <a:gd name="T82" fmla="*/ 399 w 1321"/>
                    <a:gd name="T83" fmla="*/ 0 h 712"/>
                    <a:gd name="T84" fmla="*/ 399 w 1321"/>
                    <a:gd name="T85" fmla="*/ 0 h 712"/>
                    <a:gd name="T86" fmla="*/ 453 w 1321"/>
                    <a:gd name="T87" fmla="*/ 4 h 712"/>
                    <a:gd name="T88" fmla="*/ 505 w 1321"/>
                    <a:gd name="T89" fmla="*/ 4 h 712"/>
                    <a:gd name="T90" fmla="*/ 556 w 1321"/>
                    <a:gd name="T91" fmla="*/ 4 h 712"/>
                    <a:gd name="T92" fmla="*/ 603 w 1321"/>
                    <a:gd name="T93" fmla="*/ 4 h 712"/>
                    <a:gd name="T94" fmla="*/ 646 w 1321"/>
                    <a:gd name="T95" fmla="*/ 6 h 712"/>
                    <a:gd name="T96" fmla="*/ 686 w 1321"/>
                    <a:gd name="T97" fmla="*/ 9 h 712"/>
                    <a:gd name="T98" fmla="*/ 721 w 1321"/>
                    <a:gd name="T99" fmla="*/ 11 h 712"/>
                    <a:gd name="T100" fmla="*/ 751 w 1321"/>
                    <a:gd name="T101" fmla="*/ 14 h 712"/>
                    <a:gd name="T102" fmla="*/ 777 w 1321"/>
                    <a:gd name="T103" fmla="*/ 18 h 712"/>
                    <a:gd name="T104" fmla="*/ 777 w 1321"/>
                    <a:gd name="T105" fmla="*/ 18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66A7E8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867"/>
                </a:p>
              </p:txBody>
            </p:sp>
          </p:grpSp>
          <p:sp>
            <p:nvSpPr>
              <p:cNvPr id="9" name="Text Box 11">
                <a:extLst>
                  <a:ext uri="{FF2B5EF4-FFF2-40B4-BE49-F238E27FC236}">
                    <a16:creationId xmlns="" xmlns:a16="http://schemas.microsoft.com/office/drawing/2014/main" id="{F1A27814-50B7-434C-BC12-629633783721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073" y="1992"/>
                <a:ext cx="100" cy="13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32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  <a:cs typeface="Arial" charset="0"/>
                  </a:rPr>
                  <a:t>A</a:t>
                </a:r>
              </a:p>
            </p:txBody>
          </p:sp>
        </p:grpSp>
      </p:grpSp>
      <p:grpSp>
        <p:nvGrpSpPr>
          <p:cNvPr id="8" name="Group 12">
            <a:extLst>
              <a:ext uri="{FF2B5EF4-FFF2-40B4-BE49-F238E27FC236}">
                <a16:creationId xmlns="" xmlns:a16="http://schemas.microsoft.com/office/drawing/2014/main" id="{19060CAE-2CAF-431D-B376-2F3F5C74466C}"/>
              </a:ext>
            </a:extLst>
          </p:cNvPr>
          <p:cNvGrpSpPr>
            <a:grpSpLocks/>
          </p:cNvGrpSpPr>
          <p:nvPr/>
        </p:nvGrpSpPr>
        <p:grpSpPr bwMode="auto">
          <a:xfrm>
            <a:off x="1875104" y="3661834"/>
            <a:ext cx="12289338" cy="1979084"/>
            <a:chOff x="1584" y="2640"/>
            <a:chExt cx="4108" cy="638"/>
          </a:xfrm>
        </p:grpSpPr>
        <p:sp>
          <p:nvSpPr>
            <p:cNvPr id="13" name="AutoShape 13">
              <a:extLst>
                <a:ext uri="{FF2B5EF4-FFF2-40B4-BE49-F238E27FC236}">
                  <a16:creationId xmlns="" xmlns:a16="http://schemas.microsoft.com/office/drawing/2014/main" id="{0F0F4ADE-D4F2-447C-B784-A1CA0D909C9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36" y="2840"/>
              <a:ext cx="3456" cy="320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57150" algn="ctr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4800" b="1" dirty="0">
                  <a:latin typeface="Times New Roman" pitchFamily="18" charset="0"/>
                  <a:cs typeface="Times New Roman" pitchFamily="18" charset="0"/>
                </a:rPr>
                <a:t>90</a:t>
              </a:r>
            </a:p>
          </p:txBody>
        </p:sp>
        <p:grpSp>
          <p:nvGrpSpPr>
            <p:cNvPr id="5147" name="Group 14">
              <a:extLst>
                <a:ext uri="{FF2B5EF4-FFF2-40B4-BE49-F238E27FC236}">
                  <a16:creationId xmlns="" xmlns:a16="http://schemas.microsoft.com/office/drawing/2014/main" id="{1A475A8F-8B5F-474C-A9E1-DD08A1A9C1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4" y="2640"/>
              <a:ext cx="692" cy="638"/>
              <a:chOff x="1776" y="2530"/>
              <a:chExt cx="692" cy="638"/>
            </a:xfrm>
          </p:grpSpPr>
          <p:grpSp>
            <p:nvGrpSpPr>
              <p:cNvPr id="5148" name="Group 15">
                <a:extLst>
                  <a:ext uri="{FF2B5EF4-FFF2-40B4-BE49-F238E27FC236}">
                    <a16:creationId xmlns="" xmlns:a16="http://schemas.microsoft.com/office/drawing/2014/main" id="{01B40348-74E4-4F69-A92F-1AB2BBDD0A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76" y="2530"/>
                <a:ext cx="692" cy="638"/>
                <a:chOff x="2016" y="1920"/>
                <a:chExt cx="1680" cy="1680"/>
              </a:xfrm>
            </p:grpSpPr>
            <p:sp>
              <p:nvSpPr>
                <p:cNvPr id="5150" name="Oval 16">
                  <a:extLst>
                    <a:ext uri="{FF2B5EF4-FFF2-40B4-BE49-F238E27FC236}">
                      <a16:creationId xmlns="" xmlns:a16="http://schemas.microsoft.com/office/drawing/2014/main" id="{E268FDCF-DC11-4C63-854D-833A4180AE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66FF"/>
                    </a:gs>
                    <a:gs pos="100000">
                      <a:srgbClr val="25193E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571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vi-VN" altLang="en-US" sz="2400"/>
                </a:p>
              </p:txBody>
            </p:sp>
            <p:sp>
              <p:nvSpPr>
                <p:cNvPr id="5151" name="Freeform 17">
                  <a:extLst>
                    <a:ext uri="{FF2B5EF4-FFF2-40B4-BE49-F238E27FC236}">
                      <a16:creationId xmlns="" xmlns:a16="http://schemas.microsoft.com/office/drawing/2014/main" id="{BCA8A121-3234-4402-9734-E101487F450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777 w 1321"/>
                    <a:gd name="T1" fmla="*/ 18 h 712"/>
                    <a:gd name="T2" fmla="*/ 787 w 1321"/>
                    <a:gd name="T3" fmla="*/ 19 h 712"/>
                    <a:gd name="T4" fmla="*/ 789 w 1321"/>
                    <a:gd name="T5" fmla="*/ 20 h 712"/>
                    <a:gd name="T6" fmla="*/ 785 w 1321"/>
                    <a:gd name="T7" fmla="*/ 22 h 712"/>
                    <a:gd name="T8" fmla="*/ 775 w 1321"/>
                    <a:gd name="T9" fmla="*/ 24 h 712"/>
                    <a:gd name="T10" fmla="*/ 759 w 1321"/>
                    <a:gd name="T11" fmla="*/ 25 h 712"/>
                    <a:gd name="T12" fmla="*/ 739 w 1321"/>
                    <a:gd name="T13" fmla="*/ 26 h 712"/>
                    <a:gd name="T14" fmla="*/ 714 w 1321"/>
                    <a:gd name="T15" fmla="*/ 27 h 712"/>
                    <a:gd name="T16" fmla="*/ 685 w 1321"/>
                    <a:gd name="T17" fmla="*/ 28 h 712"/>
                    <a:gd name="T18" fmla="*/ 651 w 1321"/>
                    <a:gd name="T19" fmla="*/ 29 h 712"/>
                    <a:gd name="T20" fmla="*/ 615 w 1321"/>
                    <a:gd name="T21" fmla="*/ 29 h 712"/>
                    <a:gd name="T22" fmla="*/ 578 w 1321"/>
                    <a:gd name="T23" fmla="*/ 30 h 712"/>
                    <a:gd name="T24" fmla="*/ 535 w 1321"/>
                    <a:gd name="T25" fmla="*/ 30 h 712"/>
                    <a:gd name="T26" fmla="*/ 492 w 1321"/>
                    <a:gd name="T27" fmla="*/ 30 h 712"/>
                    <a:gd name="T28" fmla="*/ 475 w 1321"/>
                    <a:gd name="T29" fmla="*/ 31 h 712"/>
                    <a:gd name="T30" fmla="*/ 284 w 1321"/>
                    <a:gd name="T31" fmla="*/ 31 h 712"/>
                    <a:gd name="T32" fmla="*/ 281 w 1321"/>
                    <a:gd name="T33" fmla="*/ 31 h 712"/>
                    <a:gd name="T34" fmla="*/ 244 w 1321"/>
                    <a:gd name="T35" fmla="*/ 30 h 712"/>
                    <a:gd name="T36" fmla="*/ 209 w 1321"/>
                    <a:gd name="T37" fmla="*/ 30 h 712"/>
                    <a:gd name="T38" fmla="*/ 174 w 1321"/>
                    <a:gd name="T39" fmla="*/ 30 h 712"/>
                    <a:gd name="T40" fmla="*/ 141 w 1321"/>
                    <a:gd name="T41" fmla="*/ 29 h 712"/>
                    <a:gd name="T42" fmla="*/ 113 w 1321"/>
                    <a:gd name="T43" fmla="*/ 29 h 712"/>
                    <a:gd name="T44" fmla="*/ 84 w 1321"/>
                    <a:gd name="T45" fmla="*/ 29 h 712"/>
                    <a:gd name="T46" fmla="*/ 63 w 1321"/>
                    <a:gd name="T47" fmla="*/ 28 h 712"/>
                    <a:gd name="T48" fmla="*/ 40 w 1321"/>
                    <a:gd name="T49" fmla="*/ 27 h 712"/>
                    <a:gd name="T50" fmla="*/ 26 w 1321"/>
                    <a:gd name="T51" fmla="*/ 26 h 712"/>
                    <a:gd name="T52" fmla="*/ 18 w 1321"/>
                    <a:gd name="T53" fmla="*/ 25 h 712"/>
                    <a:gd name="T54" fmla="*/ 6 w 1321"/>
                    <a:gd name="T55" fmla="*/ 24 h 712"/>
                    <a:gd name="T56" fmla="*/ 0 w 1321"/>
                    <a:gd name="T57" fmla="*/ 23 h 712"/>
                    <a:gd name="T58" fmla="*/ 0 w 1321"/>
                    <a:gd name="T59" fmla="*/ 22 h 712"/>
                    <a:gd name="T60" fmla="*/ 4 w 1321"/>
                    <a:gd name="T61" fmla="*/ 20 h 712"/>
                    <a:gd name="T62" fmla="*/ 16 w 1321"/>
                    <a:gd name="T63" fmla="*/ 19 h 712"/>
                    <a:gd name="T64" fmla="*/ 26 w 1321"/>
                    <a:gd name="T65" fmla="*/ 16 h 712"/>
                    <a:gd name="T66" fmla="*/ 59 w 1321"/>
                    <a:gd name="T67" fmla="*/ 12 h 712"/>
                    <a:gd name="T68" fmla="*/ 88 w 1321"/>
                    <a:gd name="T69" fmla="*/ 10 h 712"/>
                    <a:gd name="T70" fmla="*/ 122 w 1321"/>
                    <a:gd name="T71" fmla="*/ 8 h 712"/>
                    <a:gd name="T72" fmla="*/ 162 w 1321"/>
                    <a:gd name="T73" fmla="*/ 5 h 712"/>
                    <a:gd name="T74" fmla="*/ 205 w 1321"/>
                    <a:gd name="T75" fmla="*/ 4 h 712"/>
                    <a:gd name="T76" fmla="*/ 248 w 1321"/>
                    <a:gd name="T77" fmla="*/ 4 h 712"/>
                    <a:gd name="T78" fmla="*/ 297 w 1321"/>
                    <a:gd name="T79" fmla="*/ 4 h 712"/>
                    <a:gd name="T80" fmla="*/ 347 w 1321"/>
                    <a:gd name="T81" fmla="*/ 4 h 712"/>
                    <a:gd name="T82" fmla="*/ 399 w 1321"/>
                    <a:gd name="T83" fmla="*/ 0 h 712"/>
                    <a:gd name="T84" fmla="*/ 399 w 1321"/>
                    <a:gd name="T85" fmla="*/ 0 h 712"/>
                    <a:gd name="T86" fmla="*/ 453 w 1321"/>
                    <a:gd name="T87" fmla="*/ 4 h 712"/>
                    <a:gd name="T88" fmla="*/ 505 w 1321"/>
                    <a:gd name="T89" fmla="*/ 4 h 712"/>
                    <a:gd name="T90" fmla="*/ 556 w 1321"/>
                    <a:gd name="T91" fmla="*/ 4 h 712"/>
                    <a:gd name="T92" fmla="*/ 603 w 1321"/>
                    <a:gd name="T93" fmla="*/ 4 h 712"/>
                    <a:gd name="T94" fmla="*/ 646 w 1321"/>
                    <a:gd name="T95" fmla="*/ 6 h 712"/>
                    <a:gd name="T96" fmla="*/ 686 w 1321"/>
                    <a:gd name="T97" fmla="*/ 9 h 712"/>
                    <a:gd name="T98" fmla="*/ 721 w 1321"/>
                    <a:gd name="T99" fmla="*/ 11 h 712"/>
                    <a:gd name="T100" fmla="*/ 751 w 1321"/>
                    <a:gd name="T101" fmla="*/ 14 h 712"/>
                    <a:gd name="T102" fmla="*/ 777 w 1321"/>
                    <a:gd name="T103" fmla="*/ 18 h 712"/>
                    <a:gd name="T104" fmla="*/ 777 w 1321"/>
                    <a:gd name="T105" fmla="*/ 18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9966FF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571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867"/>
                </a:p>
              </p:txBody>
            </p:sp>
          </p:grpSp>
          <p:sp>
            <p:nvSpPr>
              <p:cNvPr id="16" name="Text Box 18">
                <a:extLst>
                  <a:ext uri="{FF2B5EF4-FFF2-40B4-BE49-F238E27FC236}">
                    <a16:creationId xmlns="" xmlns:a16="http://schemas.microsoft.com/office/drawing/2014/main" id="{ED1C1677-ECB0-47D0-9FB1-D485AD623E24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017" y="2587"/>
                <a:ext cx="156" cy="189"/>
              </a:xfrm>
              <a:prstGeom prst="rect">
                <a:avLst/>
              </a:prstGeom>
              <a:noFill/>
              <a:ln w="5715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32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  <a:cs typeface="Arial" charset="0"/>
                  </a:rPr>
                  <a:t>B</a:t>
                </a:r>
              </a:p>
            </p:txBody>
          </p:sp>
        </p:grpSp>
      </p:grpSp>
      <p:grpSp>
        <p:nvGrpSpPr>
          <p:cNvPr id="12" name="Group 19">
            <a:extLst>
              <a:ext uri="{FF2B5EF4-FFF2-40B4-BE49-F238E27FC236}">
                <a16:creationId xmlns="" xmlns:a16="http://schemas.microsoft.com/office/drawing/2014/main" id="{33EDB170-9B8B-43EF-889B-BC70D4F99EA5}"/>
              </a:ext>
            </a:extLst>
          </p:cNvPr>
          <p:cNvGrpSpPr>
            <a:grpSpLocks/>
          </p:cNvGrpSpPr>
          <p:nvPr/>
        </p:nvGrpSpPr>
        <p:grpSpPr bwMode="auto">
          <a:xfrm>
            <a:off x="1828537" y="5029201"/>
            <a:ext cx="12304183" cy="2010833"/>
            <a:chOff x="1344" y="3312"/>
            <a:chExt cx="3817" cy="642"/>
          </a:xfrm>
        </p:grpSpPr>
        <p:sp>
          <p:nvSpPr>
            <p:cNvPr id="20" name="AutoShape 20">
              <a:extLst>
                <a:ext uri="{FF2B5EF4-FFF2-40B4-BE49-F238E27FC236}">
                  <a16:creationId xmlns="" xmlns:a16="http://schemas.microsoft.com/office/drawing/2014/main" id="{3F5F1430-5CE0-4A19-BCB9-F25B921F512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39" y="3469"/>
              <a:ext cx="3222" cy="328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57150" algn="ctr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4800" b="1" dirty="0">
                  <a:latin typeface="Times New Roman" pitchFamily="18" charset="0"/>
                  <a:cs typeface="Times New Roman" pitchFamily="18" charset="0"/>
                </a:rPr>
                <a:t>100</a:t>
              </a:r>
              <a:r>
                <a:rPr lang="en-US" sz="4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grpSp>
          <p:nvGrpSpPr>
            <p:cNvPr id="5141" name="Group 21">
              <a:extLst>
                <a:ext uri="{FF2B5EF4-FFF2-40B4-BE49-F238E27FC236}">
                  <a16:creationId xmlns="" xmlns:a16="http://schemas.microsoft.com/office/drawing/2014/main" id="{37BED7F5-2427-4952-9641-B4EBCFC37A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3312"/>
              <a:ext cx="695" cy="642"/>
              <a:chOff x="2208" y="3216"/>
              <a:chExt cx="695" cy="642"/>
            </a:xfrm>
          </p:grpSpPr>
          <p:grpSp>
            <p:nvGrpSpPr>
              <p:cNvPr id="5142" name="Group 22">
                <a:extLst>
                  <a:ext uri="{FF2B5EF4-FFF2-40B4-BE49-F238E27FC236}">
                    <a16:creationId xmlns="" xmlns:a16="http://schemas.microsoft.com/office/drawing/2014/main" id="{893C5AE3-9C5B-4886-B904-9D580DD012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08" y="3216"/>
                <a:ext cx="695" cy="642"/>
                <a:chOff x="2016" y="1920"/>
                <a:chExt cx="1680" cy="1680"/>
              </a:xfrm>
            </p:grpSpPr>
            <p:sp>
              <p:nvSpPr>
                <p:cNvPr id="5144" name="Oval 23">
                  <a:extLst>
                    <a:ext uri="{FF2B5EF4-FFF2-40B4-BE49-F238E27FC236}">
                      <a16:creationId xmlns="" xmlns:a16="http://schemas.microsoft.com/office/drawing/2014/main" id="{E780BB13-A764-47B5-8D4E-5A68B36E1F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CCCC"/>
                    </a:gs>
                    <a:gs pos="100000">
                      <a:srgbClr val="0C323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vi-VN" altLang="en-US" sz="2400"/>
                </a:p>
              </p:txBody>
            </p:sp>
            <p:sp>
              <p:nvSpPr>
                <p:cNvPr id="5145" name="Freeform 24">
                  <a:extLst>
                    <a:ext uri="{FF2B5EF4-FFF2-40B4-BE49-F238E27FC236}">
                      <a16:creationId xmlns="" xmlns:a16="http://schemas.microsoft.com/office/drawing/2014/main" id="{F657B86A-AAB5-4644-A776-26E44ED2CFA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08" y="2041"/>
                  <a:ext cx="1296" cy="634"/>
                </a:xfrm>
                <a:custGeom>
                  <a:avLst/>
                  <a:gdLst>
                    <a:gd name="T0" fmla="*/ 777 w 1321"/>
                    <a:gd name="T1" fmla="*/ 18 h 712"/>
                    <a:gd name="T2" fmla="*/ 787 w 1321"/>
                    <a:gd name="T3" fmla="*/ 19 h 712"/>
                    <a:gd name="T4" fmla="*/ 789 w 1321"/>
                    <a:gd name="T5" fmla="*/ 20 h 712"/>
                    <a:gd name="T6" fmla="*/ 785 w 1321"/>
                    <a:gd name="T7" fmla="*/ 22 h 712"/>
                    <a:gd name="T8" fmla="*/ 775 w 1321"/>
                    <a:gd name="T9" fmla="*/ 24 h 712"/>
                    <a:gd name="T10" fmla="*/ 759 w 1321"/>
                    <a:gd name="T11" fmla="*/ 25 h 712"/>
                    <a:gd name="T12" fmla="*/ 739 w 1321"/>
                    <a:gd name="T13" fmla="*/ 26 h 712"/>
                    <a:gd name="T14" fmla="*/ 714 w 1321"/>
                    <a:gd name="T15" fmla="*/ 27 h 712"/>
                    <a:gd name="T16" fmla="*/ 685 w 1321"/>
                    <a:gd name="T17" fmla="*/ 28 h 712"/>
                    <a:gd name="T18" fmla="*/ 651 w 1321"/>
                    <a:gd name="T19" fmla="*/ 29 h 712"/>
                    <a:gd name="T20" fmla="*/ 615 w 1321"/>
                    <a:gd name="T21" fmla="*/ 29 h 712"/>
                    <a:gd name="T22" fmla="*/ 578 w 1321"/>
                    <a:gd name="T23" fmla="*/ 30 h 712"/>
                    <a:gd name="T24" fmla="*/ 535 w 1321"/>
                    <a:gd name="T25" fmla="*/ 30 h 712"/>
                    <a:gd name="T26" fmla="*/ 492 w 1321"/>
                    <a:gd name="T27" fmla="*/ 30 h 712"/>
                    <a:gd name="T28" fmla="*/ 475 w 1321"/>
                    <a:gd name="T29" fmla="*/ 31 h 712"/>
                    <a:gd name="T30" fmla="*/ 284 w 1321"/>
                    <a:gd name="T31" fmla="*/ 31 h 712"/>
                    <a:gd name="T32" fmla="*/ 281 w 1321"/>
                    <a:gd name="T33" fmla="*/ 31 h 712"/>
                    <a:gd name="T34" fmla="*/ 244 w 1321"/>
                    <a:gd name="T35" fmla="*/ 30 h 712"/>
                    <a:gd name="T36" fmla="*/ 209 w 1321"/>
                    <a:gd name="T37" fmla="*/ 30 h 712"/>
                    <a:gd name="T38" fmla="*/ 174 w 1321"/>
                    <a:gd name="T39" fmla="*/ 30 h 712"/>
                    <a:gd name="T40" fmla="*/ 141 w 1321"/>
                    <a:gd name="T41" fmla="*/ 29 h 712"/>
                    <a:gd name="T42" fmla="*/ 113 w 1321"/>
                    <a:gd name="T43" fmla="*/ 29 h 712"/>
                    <a:gd name="T44" fmla="*/ 84 w 1321"/>
                    <a:gd name="T45" fmla="*/ 29 h 712"/>
                    <a:gd name="T46" fmla="*/ 63 w 1321"/>
                    <a:gd name="T47" fmla="*/ 28 h 712"/>
                    <a:gd name="T48" fmla="*/ 40 w 1321"/>
                    <a:gd name="T49" fmla="*/ 27 h 712"/>
                    <a:gd name="T50" fmla="*/ 26 w 1321"/>
                    <a:gd name="T51" fmla="*/ 26 h 712"/>
                    <a:gd name="T52" fmla="*/ 18 w 1321"/>
                    <a:gd name="T53" fmla="*/ 25 h 712"/>
                    <a:gd name="T54" fmla="*/ 6 w 1321"/>
                    <a:gd name="T55" fmla="*/ 24 h 712"/>
                    <a:gd name="T56" fmla="*/ 0 w 1321"/>
                    <a:gd name="T57" fmla="*/ 23 h 712"/>
                    <a:gd name="T58" fmla="*/ 0 w 1321"/>
                    <a:gd name="T59" fmla="*/ 22 h 712"/>
                    <a:gd name="T60" fmla="*/ 4 w 1321"/>
                    <a:gd name="T61" fmla="*/ 20 h 712"/>
                    <a:gd name="T62" fmla="*/ 16 w 1321"/>
                    <a:gd name="T63" fmla="*/ 19 h 712"/>
                    <a:gd name="T64" fmla="*/ 26 w 1321"/>
                    <a:gd name="T65" fmla="*/ 16 h 712"/>
                    <a:gd name="T66" fmla="*/ 59 w 1321"/>
                    <a:gd name="T67" fmla="*/ 12 h 712"/>
                    <a:gd name="T68" fmla="*/ 88 w 1321"/>
                    <a:gd name="T69" fmla="*/ 10 h 712"/>
                    <a:gd name="T70" fmla="*/ 122 w 1321"/>
                    <a:gd name="T71" fmla="*/ 8 h 712"/>
                    <a:gd name="T72" fmla="*/ 162 w 1321"/>
                    <a:gd name="T73" fmla="*/ 5 h 712"/>
                    <a:gd name="T74" fmla="*/ 205 w 1321"/>
                    <a:gd name="T75" fmla="*/ 4 h 712"/>
                    <a:gd name="T76" fmla="*/ 248 w 1321"/>
                    <a:gd name="T77" fmla="*/ 4 h 712"/>
                    <a:gd name="T78" fmla="*/ 297 w 1321"/>
                    <a:gd name="T79" fmla="*/ 4 h 712"/>
                    <a:gd name="T80" fmla="*/ 347 w 1321"/>
                    <a:gd name="T81" fmla="*/ 4 h 712"/>
                    <a:gd name="T82" fmla="*/ 399 w 1321"/>
                    <a:gd name="T83" fmla="*/ 0 h 712"/>
                    <a:gd name="T84" fmla="*/ 399 w 1321"/>
                    <a:gd name="T85" fmla="*/ 0 h 712"/>
                    <a:gd name="T86" fmla="*/ 453 w 1321"/>
                    <a:gd name="T87" fmla="*/ 4 h 712"/>
                    <a:gd name="T88" fmla="*/ 505 w 1321"/>
                    <a:gd name="T89" fmla="*/ 4 h 712"/>
                    <a:gd name="T90" fmla="*/ 556 w 1321"/>
                    <a:gd name="T91" fmla="*/ 4 h 712"/>
                    <a:gd name="T92" fmla="*/ 603 w 1321"/>
                    <a:gd name="T93" fmla="*/ 4 h 712"/>
                    <a:gd name="T94" fmla="*/ 646 w 1321"/>
                    <a:gd name="T95" fmla="*/ 6 h 712"/>
                    <a:gd name="T96" fmla="*/ 686 w 1321"/>
                    <a:gd name="T97" fmla="*/ 9 h 712"/>
                    <a:gd name="T98" fmla="*/ 721 w 1321"/>
                    <a:gd name="T99" fmla="*/ 11 h 712"/>
                    <a:gd name="T100" fmla="*/ 751 w 1321"/>
                    <a:gd name="T101" fmla="*/ 14 h 712"/>
                    <a:gd name="T102" fmla="*/ 777 w 1321"/>
                    <a:gd name="T103" fmla="*/ 18 h 712"/>
                    <a:gd name="T104" fmla="*/ 777 w 1321"/>
                    <a:gd name="T105" fmla="*/ 18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33CCCC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867"/>
                </a:p>
              </p:txBody>
            </p:sp>
          </p:grpSp>
          <p:sp>
            <p:nvSpPr>
              <p:cNvPr id="23" name="Text Box 25">
                <a:extLst>
                  <a:ext uri="{FF2B5EF4-FFF2-40B4-BE49-F238E27FC236}">
                    <a16:creationId xmlns="" xmlns:a16="http://schemas.microsoft.com/office/drawing/2014/main" id="{2886CA89-0D70-4492-9A08-51403E4DE4BC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432" y="3261"/>
                <a:ext cx="146" cy="18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32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  <a:cs typeface="Arial" charset="0"/>
                  </a:rPr>
                  <a:t>C</a:t>
                </a:r>
              </a:p>
            </p:txBody>
          </p:sp>
        </p:grpSp>
      </p:grpSp>
      <p:sp>
        <p:nvSpPr>
          <p:cNvPr id="26" name="Oval 33">
            <a:extLst>
              <a:ext uri="{FF2B5EF4-FFF2-40B4-BE49-F238E27FC236}">
                <a16:creationId xmlns="" xmlns:a16="http://schemas.microsoft.com/office/drawing/2014/main" id="{49F47877-643A-43AF-974B-C1C4F5005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9519" y="1600200"/>
            <a:ext cx="2660651" cy="1102784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91575" tIns="45787" rIns="91575" bIns="45787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FF00"/>
                </a:solidFill>
                <a:cs typeface="Arial" panose="020B0604020202020204" pitchFamily="34" charset="0"/>
              </a:rPr>
              <a:t>Hết giờ</a:t>
            </a:r>
          </a:p>
        </p:txBody>
      </p:sp>
      <p:sp>
        <p:nvSpPr>
          <p:cNvPr id="27" name="Oval 34">
            <a:extLst>
              <a:ext uri="{FF2B5EF4-FFF2-40B4-BE49-F238E27FC236}">
                <a16:creationId xmlns="" xmlns:a16="http://schemas.microsoft.com/office/drawing/2014/main" id="{4B35EC30-078C-41CB-A61B-120710400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9519" y="1600200"/>
            <a:ext cx="2660651" cy="1102784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91575" tIns="45787" rIns="91575" bIns="45787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FF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28" name="Oval 35">
            <a:extLst>
              <a:ext uri="{FF2B5EF4-FFF2-40B4-BE49-F238E27FC236}">
                <a16:creationId xmlns="" xmlns:a16="http://schemas.microsoft.com/office/drawing/2014/main" id="{F001F8B6-785C-4C7E-BF17-F29384687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9519" y="1600200"/>
            <a:ext cx="2660651" cy="1102784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91575" tIns="45787" rIns="91575" bIns="45787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FF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29" name="Oval 36">
            <a:extLst>
              <a:ext uri="{FF2B5EF4-FFF2-40B4-BE49-F238E27FC236}">
                <a16:creationId xmlns="" xmlns:a16="http://schemas.microsoft.com/office/drawing/2014/main" id="{B2964332-6427-4AA4-909A-25E19F8EF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9519" y="1600200"/>
            <a:ext cx="2660651" cy="1102784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91575" tIns="45787" rIns="91575" bIns="45787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FF0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30" name="Oval 37">
            <a:extLst>
              <a:ext uri="{FF2B5EF4-FFF2-40B4-BE49-F238E27FC236}">
                <a16:creationId xmlns="" xmlns:a16="http://schemas.microsoft.com/office/drawing/2014/main" id="{1F4AD8A0-3166-4878-AB62-44139BDF1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9519" y="1600200"/>
            <a:ext cx="2660651" cy="1102784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91575" tIns="45787" rIns="91575" bIns="45787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FF00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31" name="Oval 38">
            <a:extLst>
              <a:ext uri="{FF2B5EF4-FFF2-40B4-BE49-F238E27FC236}">
                <a16:creationId xmlns="" xmlns:a16="http://schemas.microsoft.com/office/drawing/2014/main" id="{13641047-75FD-4D4D-ADB7-ABF1F8402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9519" y="1600200"/>
            <a:ext cx="2660651" cy="1102784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91575" tIns="45787" rIns="91575" bIns="45787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FF00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32" name="Oval 39">
            <a:extLst>
              <a:ext uri="{FF2B5EF4-FFF2-40B4-BE49-F238E27FC236}">
                <a16:creationId xmlns="" xmlns:a16="http://schemas.microsoft.com/office/drawing/2014/main" id="{02CBF086-050A-4671-89EE-EAFB5D0DC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9519" y="1600200"/>
            <a:ext cx="2660651" cy="1102784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91575" tIns="45787" rIns="91575" bIns="45787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FF00"/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33" name="Oval 40">
            <a:extLst>
              <a:ext uri="{FF2B5EF4-FFF2-40B4-BE49-F238E27FC236}">
                <a16:creationId xmlns="" xmlns:a16="http://schemas.microsoft.com/office/drawing/2014/main" id="{1C7F3C7A-92CF-4A94-B6C8-2CED8F8A1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9519" y="1600200"/>
            <a:ext cx="2660651" cy="1102784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91575" tIns="45787" rIns="91575" bIns="45787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FF00"/>
                </a:solidFill>
                <a:cs typeface="Arial" panose="020B0604020202020204" pitchFamily="34" charset="0"/>
              </a:rPr>
              <a:t>7</a:t>
            </a:r>
          </a:p>
        </p:txBody>
      </p:sp>
      <p:sp>
        <p:nvSpPr>
          <p:cNvPr id="34" name="Oval 41">
            <a:extLst>
              <a:ext uri="{FF2B5EF4-FFF2-40B4-BE49-F238E27FC236}">
                <a16:creationId xmlns="" xmlns:a16="http://schemas.microsoft.com/office/drawing/2014/main" id="{B4069C7C-7F34-4CC7-980D-6D3CAB174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9519" y="1600200"/>
            <a:ext cx="2660651" cy="1102784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91575" tIns="45787" rIns="91575" bIns="45787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FF00"/>
                </a:solidFill>
                <a:cs typeface="Arial" panose="020B0604020202020204" pitchFamily="34" charset="0"/>
              </a:rPr>
              <a:t>8</a:t>
            </a:r>
          </a:p>
        </p:txBody>
      </p:sp>
      <p:sp>
        <p:nvSpPr>
          <p:cNvPr id="35" name="Oval 42">
            <a:extLst>
              <a:ext uri="{FF2B5EF4-FFF2-40B4-BE49-F238E27FC236}">
                <a16:creationId xmlns="" xmlns:a16="http://schemas.microsoft.com/office/drawing/2014/main" id="{16BB919E-46A1-4D11-B4F4-8B2D470C7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9519" y="1600200"/>
            <a:ext cx="2660651" cy="1102784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91575" tIns="45787" rIns="91575" bIns="45787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FF00"/>
                </a:solidFill>
                <a:cs typeface="Arial" panose="020B0604020202020204" pitchFamily="34" charset="0"/>
              </a:rPr>
              <a:t>9</a:t>
            </a:r>
          </a:p>
        </p:txBody>
      </p:sp>
      <p:sp>
        <p:nvSpPr>
          <p:cNvPr id="36" name="Oval 42">
            <a:extLst>
              <a:ext uri="{FF2B5EF4-FFF2-40B4-BE49-F238E27FC236}">
                <a16:creationId xmlns="" xmlns:a16="http://schemas.microsoft.com/office/drawing/2014/main" id="{07448C4F-97AB-4D66-93D7-158164516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9520" y="1600201"/>
            <a:ext cx="2647951" cy="1090084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91575" tIns="45787" rIns="91575" bIns="45787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FF00"/>
                </a:solidFill>
                <a:cs typeface="Arial" panose="020B0604020202020204" pitchFamily="34" charset="0"/>
              </a:rPr>
              <a:t>10</a:t>
            </a:r>
          </a:p>
        </p:txBody>
      </p:sp>
      <p:pic>
        <p:nvPicPr>
          <p:cNvPr id="5139" name="Picture 4">
            <a:hlinkClick r:id="rId6" action="ppaction://hlinksldjump" highlightClick="1"/>
            <a:extLst>
              <a:ext uri="{FF2B5EF4-FFF2-40B4-BE49-F238E27FC236}">
                <a16:creationId xmlns="" xmlns:a16="http://schemas.microsoft.com/office/drawing/2014/main" id="{6E92690C-BD65-4031-97B9-536C9F21D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1703" y="5933017"/>
            <a:ext cx="3352800" cy="335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800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4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76" presetID="1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 animBg="1"/>
      <p:bldP spid="28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90;p7"/>
          <p:cNvSpPr txBox="1"/>
          <p:nvPr/>
        </p:nvSpPr>
        <p:spPr>
          <a:xfrm>
            <a:off x="4352368" y="3219911"/>
            <a:ext cx="8001000" cy="1231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98" tIns="60982" rIns="121998" bIns="60982" anchor="t" anchorCtr="0">
            <a:spAutoFit/>
          </a:bodyPr>
          <a:lstStyle/>
          <a:p>
            <a:pPr algn="ctr">
              <a:buClr>
                <a:srgbClr val="FF0000"/>
              </a:buClr>
              <a:buSzPts val="4400"/>
            </a:pPr>
            <a:r>
              <a:rPr lang="en-US" sz="7200" b="1" dirty="0" err="1">
                <a:ln w="22225">
                  <a:noFill/>
                  <a:prstDash val="solid"/>
                </a:ln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KHỞI</a:t>
            </a:r>
            <a:r>
              <a:rPr lang="en-US" sz="7200" b="1" dirty="0">
                <a:ln w="22225">
                  <a:noFill/>
                  <a:prstDash val="solid"/>
                </a:ln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7200" b="1" dirty="0" err="1">
                <a:ln w="22225">
                  <a:noFill/>
                  <a:prstDash val="solid"/>
                </a:ln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endParaRPr sz="7200" b="1" dirty="0">
              <a:ln w="22225">
                <a:noFill/>
                <a:prstDash val="solid"/>
              </a:ln>
              <a:solidFill>
                <a:srgbClr val="FF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5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7" y="4953000"/>
            <a:ext cx="3911601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68332" y="-38100"/>
          <a:ext cx="2788387" cy="377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Clip" r:id="rId5" imgW="1278331" imgH="1273759" progId="">
                  <p:embed/>
                </p:oleObj>
              </mc:Choice>
              <mc:Fallback>
                <p:oleObj name="Clip" r:id="rId5" imgW="1278331" imgH="1273759" progId="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332" y="-38100"/>
                        <a:ext cx="2788387" cy="3771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6" descr="FSTV1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377988" y="3449638"/>
            <a:ext cx="1995488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3700919" y="6324600"/>
            <a:ext cx="2575719" cy="2514600"/>
            <a:chOff x="1968" y="1152"/>
            <a:chExt cx="1829" cy="2688"/>
          </a:xfrm>
        </p:grpSpPr>
        <p:pic>
          <p:nvPicPr>
            <p:cNvPr id="9" name="Picture 7" descr="hoahong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152"/>
              <a:ext cx="1301" cy="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1968" y="1296"/>
              <a:ext cx="1829" cy="2256"/>
              <a:chOff x="1968" y="1296"/>
              <a:chExt cx="1829" cy="2256"/>
            </a:xfrm>
          </p:grpSpPr>
          <p:pic>
            <p:nvPicPr>
              <p:cNvPr id="11" name="Picture 9" descr="hoahong"/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2112" y="1776"/>
                <a:ext cx="80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10" descr="hoahong"/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24743">
                <a:off x="2304" y="1296"/>
                <a:ext cx="1301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11" descr="hoahong"/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1968" y="2304"/>
                <a:ext cx="80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12" descr="hoahong"/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78134">
                <a:off x="2496" y="1680"/>
                <a:ext cx="1301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5" name="Picture 5" descr="XMSTRER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96275" y="-2229956"/>
            <a:ext cx="34068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XMSTRER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02456" y="-2406937"/>
            <a:ext cx="367726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XMSTRER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86702" y="6552217"/>
            <a:ext cx="302834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 descr="XMSTRER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293490" y="6412722"/>
            <a:ext cx="319057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656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15" y="0"/>
            <a:ext cx="16239068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54" t="36111" r="22893"/>
          <a:stretch>
            <a:fillRect/>
          </a:stretch>
        </p:blipFill>
        <p:spPr bwMode="auto">
          <a:xfrm>
            <a:off x="6207922" y="2235203"/>
            <a:ext cx="3022601" cy="2815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54" t="36111" r="22893"/>
          <a:stretch>
            <a:fillRect/>
          </a:stretch>
        </p:blipFill>
        <p:spPr bwMode="auto">
          <a:xfrm>
            <a:off x="5053634" y="2897720"/>
            <a:ext cx="2308578" cy="215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7" t="9161" r="46758" b="19983"/>
          <a:stretch>
            <a:fillRect/>
          </a:stretch>
        </p:blipFill>
        <p:spPr bwMode="auto">
          <a:xfrm>
            <a:off x="11626586" y="4495800"/>
            <a:ext cx="2607733" cy="4734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084" b="20229"/>
          <a:stretch>
            <a:fillRect/>
          </a:stretch>
        </p:blipFill>
        <p:spPr bwMode="auto">
          <a:xfrm>
            <a:off x="1999989" y="4286251"/>
            <a:ext cx="3053644" cy="485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1999989" y="1117600"/>
            <a:ext cx="13605930" cy="2641601"/>
          </a:xfrm>
          <a:prstGeom prst="cloudCallout">
            <a:avLst>
              <a:gd name="adj1" fmla="val -32767"/>
              <a:gd name="adj2" fmla="val 62029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625620">
              <a:buClr>
                <a:srgbClr val="000000"/>
              </a:buClr>
              <a:defRPr/>
            </a:pPr>
            <a:endParaRPr lang="en-US" sz="4800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3904985" y="4907724"/>
            <a:ext cx="8060267" cy="2641600"/>
          </a:xfrm>
          <a:prstGeom prst="cloudCallout">
            <a:avLst>
              <a:gd name="adj1" fmla="val 69128"/>
              <a:gd name="adj2" fmla="val -4244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625620">
              <a:buClr>
                <a:srgbClr val="000000"/>
              </a:buClr>
              <a:defRPr/>
            </a:pPr>
            <a:endParaRPr lang="en-US" sz="4800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0" name="Right Arrow 9">
            <a:hlinkClick r:id="rId6" action="ppaction://hlinksldjump"/>
          </p:cNvPr>
          <p:cNvSpPr/>
          <p:nvPr/>
        </p:nvSpPr>
        <p:spPr>
          <a:xfrm>
            <a:off x="10779919" y="8083550"/>
            <a:ext cx="1391356" cy="114300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625620">
              <a:buClr>
                <a:srgbClr val="000000"/>
              </a:buClr>
              <a:defRPr/>
            </a:pPr>
            <a:r>
              <a:rPr lang="en-US" sz="1867" b="1" kern="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Trở</a:t>
            </a:r>
            <a:r>
              <a:rPr lang="en-US" sz="1867" b="1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1867" b="1" kern="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về</a:t>
            </a:r>
            <a:endParaRPr lang="en-US" sz="1867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75519" y="2389718"/>
            <a:ext cx="1440180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625620">
              <a:buClr>
                <a:srgbClr val="000000"/>
              </a:buClr>
            </a:pPr>
            <a:r>
              <a:rPr lang="en-US" sz="5400" b="1" kern="0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Arial"/>
              </a:rPr>
              <a:t>Em</a:t>
            </a:r>
            <a:r>
              <a:rPr lang="en-US" sz="5400" b="1" kern="0" dirty="0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Arial"/>
              </a:rPr>
              <a:t>hãy</a:t>
            </a:r>
            <a:r>
              <a:rPr lang="en-US" sz="5400" b="1" kern="0" dirty="0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Arial"/>
              </a:rPr>
              <a:t>nêu</a:t>
            </a:r>
            <a:r>
              <a:rPr lang="en-US" sz="5400" b="1" kern="0" dirty="0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Arial"/>
              </a:rPr>
              <a:t>các</a:t>
            </a:r>
            <a:r>
              <a:rPr lang="en-US" sz="5400" b="1" kern="0" dirty="0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Arial"/>
              </a:rPr>
              <a:t>số</a:t>
            </a:r>
            <a:r>
              <a:rPr lang="en-US" sz="5400" b="1" kern="0" dirty="0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Arial"/>
              </a:rPr>
              <a:t>tròn</a:t>
            </a:r>
            <a:r>
              <a:rPr lang="en-US" sz="5400" b="1" kern="0" dirty="0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Arial"/>
              </a:rPr>
              <a:t>chục</a:t>
            </a:r>
            <a:r>
              <a:rPr lang="en-US" sz="5400" b="1" kern="0" dirty="0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Arial"/>
              </a:rPr>
              <a:t> ?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861646" y="5218930"/>
            <a:ext cx="8856133" cy="1898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625620">
              <a:buClr>
                <a:srgbClr val="000000"/>
              </a:buClr>
            </a:pPr>
            <a:r>
              <a:rPr lang="en-US" sz="5867" b="1" kern="0" dirty="0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Arial"/>
              </a:rPr>
              <a:t>10, 20,30, 40, 50, 60,70, 80, 90…</a:t>
            </a:r>
          </a:p>
        </p:txBody>
      </p:sp>
    </p:spTree>
    <p:extLst>
      <p:ext uri="{BB962C8B-B14F-4D97-AF65-F5344CB8AC3E}">
        <p14:creationId xmlns:p14="http://schemas.microsoft.com/office/powerpoint/2010/main" val="252111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2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0" y="0"/>
            <a:ext cx="16239068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54" t="36111" r="22893"/>
          <a:stretch>
            <a:fillRect/>
          </a:stretch>
        </p:blipFill>
        <p:spPr bwMode="auto">
          <a:xfrm>
            <a:off x="6207922" y="2235203"/>
            <a:ext cx="3022601" cy="2815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54" t="36111" r="22893"/>
          <a:stretch>
            <a:fillRect/>
          </a:stretch>
        </p:blipFill>
        <p:spPr bwMode="auto">
          <a:xfrm>
            <a:off x="5053634" y="2897720"/>
            <a:ext cx="2308578" cy="215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7" t="9161" r="46758" b="19983"/>
          <a:stretch>
            <a:fillRect/>
          </a:stretch>
        </p:blipFill>
        <p:spPr bwMode="auto">
          <a:xfrm>
            <a:off x="11626586" y="4495800"/>
            <a:ext cx="2607733" cy="4734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084" b="20229"/>
          <a:stretch>
            <a:fillRect/>
          </a:stretch>
        </p:blipFill>
        <p:spPr bwMode="auto">
          <a:xfrm>
            <a:off x="1999989" y="4286251"/>
            <a:ext cx="3053644" cy="485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1737519" y="0"/>
            <a:ext cx="12725400" cy="4165600"/>
          </a:xfrm>
          <a:prstGeom prst="cloudCallout">
            <a:avLst>
              <a:gd name="adj1" fmla="val -32767"/>
              <a:gd name="adj2" fmla="val 62029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625620">
              <a:buClr>
                <a:srgbClr val="000000"/>
              </a:buClr>
              <a:defRPr/>
            </a:pPr>
            <a:endParaRPr lang="en-US" sz="4800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3261519" y="4777316"/>
            <a:ext cx="8839199" cy="4165599"/>
          </a:xfrm>
          <a:prstGeom prst="cloudCallout">
            <a:avLst>
              <a:gd name="adj1" fmla="val 69128"/>
              <a:gd name="adj2" fmla="val -4244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vi-VN" sz="5400" b="1" dirty="0">
                <a:solidFill>
                  <a:srgbClr val="FFFF00"/>
                </a:solidFill>
                <a:highlight>
                  <a:srgbClr val="800000"/>
                </a:highlight>
                <a:latin typeface="+mj-lt"/>
              </a:rPr>
              <a:t>Số tròn chục là số có 2 chữ số trở lên, và hàng đơn vị là chữ số 0. </a:t>
            </a:r>
            <a:endParaRPr lang="en-US" sz="9600" b="1" dirty="0">
              <a:solidFill>
                <a:srgbClr val="FFFF00"/>
              </a:solidFill>
              <a:highlight>
                <a:srgbClr val="800000"/>
              </a:highlight>
              <a:latin typeface="+mj-lt"/>
              <a:cs typeface="Times New Roman" pitchFamily="18" charset="0"/>
            </a:endParaRPr>
          </a:p>
        </p:txBody>
      </p:sp>
      <p:sp>
        <p:nvSpPr>
          <p:cNvPr id="10" name="Right Arrow 9">
            <a:hlinkClick r:id="rId6" action="ppaction://hlinksldjump"/>
          </p:cNvPr>
          <p:cNvSpPr/>
          <p:nvPr/>
        </p:nvSpPr>
        <p:spPr>
          <a:xfrm>
            <a:off x="10779919" y="8083550"/>
            <a:ext cx="1391356" cy="114300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625620">
              <a:buClr>
                <a:srgbClr val="000000"/>
              </a:buClr>
              <a:defRPr/>
            </a:pPr>
            <a:r>
              <a:rPr lang="en-US" sz="1867" b="1" kern="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Trở</a:t>
            </a:r>
            <a:r>
              <a:rPr lang="en-US" sz="1867" b="1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1867" b="1" kern="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về</a:t>
            </a:r>
            <a:endParaRPr lang="en-US" sz="1867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70920" y="1272932"/>
            <a:ext cx="12344399" cy="2841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625620">
              <a:buClr>
                <a:srgbClr val="000000"/>
              </a:buClr>
            </a:pPr>
            <a:r>
              <a:rPr lang="en-US" sz="60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60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0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0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60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60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60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60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60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60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60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60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60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 defTabSz="1625620">
              <a:buClr>
                <a:srgbClr val="000000"/>
              </a:buClr>
            </a:pPr>
            <a:endParaRPr lang="en-US" sz="5867" b="1" kern="0" dirty="0">
              <a:solidFill>
                <a:srgbClr val="FF0000"/>
              </a:solidFill>
              <a:latin typeface="Tahoma" pitchFamily="34" charset="0"/>
              <a:cs typeface="Tahoma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308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585120" y="1610753"/>
            <a:ext cx="12971992" cy="4023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6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31: NHÂN SỐ TRÒN CHỤC VỚI  SỐ CÓ MỘT CHỮ SỐ</a:t>
            </a:r>
          </a:p>
          <a:p>
            <a:pPr algn="ctr" eaLnBrk="1" hangingPunct="1">
              <a:spcBef>
                <a:spcPts val="1800"/>
              </a:spcBef>
              <a:defRPr/>
            </a:pP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048702" y="5944175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29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623719" y="-69972"/>
            <a:ext cx="6854432" cy="830997"/>
            <a:chOff x="4539228" y="172432"/>
            <a:chExt cx="3635928" cy="830997"/>
          </a:xfrm>
        </p:grpSpPr>
        <p:sp>
          <p:nvSpPr>
            <p:cNvPr id="5" name="TextBox 4"/>
            <p:cNvSpPr txBox="1"/>
            <p:nvPr/>
          </p:nvSpPr>
          <p:spPr>
            <a:xfrm>
              <a:off x="4539228" y="172432"/>
              <a:ext cx="1816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64692" y="172432"/>
              <a:ext cx="31104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  <a:endParaRPr lang="en-US" sz="4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56419" y="790240"/>
            <a:ext cx="15392400" cy="82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4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31: NHÂN SỐ TRÒN CHỤC VỚI  SỐ CÓ MỘT CHỮ SỐ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85719" y="6660292"/>
            <a:ext cx="5064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+ 20 + 20 = 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0" name="Picture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19" y="1518707"/>
            <a:ext cx="15163800" cy="46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/>
          <p:cNvSpPr/>
          <p:nvPr/>
        </p:nvSpPr>
        <p:spPr>
          <a:xfrm>
            <a:off x="10348119" y="1929622"/>
            <a:ext cx="4480719" cy="13469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0729120" y="2107868"/>
            <a:ext cx="48768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33319" y="7430430"/>
            <a:ext cx="5064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Hay 20 x 3 = 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9312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6" y="580543"/>
            <a:ext cx="1215333" cy="523220"/>
            <a:chOff x="7022644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4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549108" y="1024395"/>
            <a:ext cx="1039908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31: NHÂN SỐ TRÒN CHỤC VỚI  SỐ CÓ MỘT CHỮ SỐ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28119" y="5805792"/>
            <a:ext cx="6970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2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3 = ?</a:t>
            </a:r>
          </a:p>
        </p:txBody>
      </p:sp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1813719" y="2133600"/>
            <a:ext cx="13335000" cy="3505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82B734E-A64C-4A46-B0EA-3247B6614C0C}"/>
              </a:ext>
            </a:extLst>
          </p:cNvPr>
          <p:cNvSpPr txBox="1"/>
          <p:nvPr/>
        </p:nvSpPr>
        <p:spPr>
          <a:xfrm>
            <a:off x="5242719" y="7288608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3 = 6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A600B2F-5FEB-441B-A421-FCF81C1D6E3C}"/>
              </a:ext>
            </a:extLst>
          </p:cNvPr>
          <p:cNvSpPr txBox="1"/>
          <p:nvPr/>
        </p:nvSpPr>
        <p:spPr>
          <a:xfrm>
            <a:off x="5240338" y="8027271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x 3 = 60. </a:t>
            </a:r>
          </a:p>
        </p:txBody>
      </p:sp>
    </p:spTree>
    <p:extLst>
      <p:ext uri="{BB962C8B-B14F-4D97-AF65-F5344CB8AC3E}">
        <p14:creationId xmlns:p14="http://schemas.microsoft.com/office/powerpoint/2010/main" val="36712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6" y="580543"/>
            <a:ext cx="1215333" cy="523220"/>
            <a:chOff x="7022644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4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454238" y="1041400"/>
            <a:ext cx="1039908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31: NHÂN SỐ TRÒN CHỤC VỚI  SỐ CÓ MỘT CHỮ SỐ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4079" t="28404" r="18571" b="25763"/>
          <a:stretch/>
        </p:blipFill>
        <p:spPr>
          <a:xfrm>
            <a:off x="-243681" y="1659096"/>
            <a:ext cx="16520319" cy="6172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139647" y="3733800"/>
            <a:ext cx="125547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= 90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08187" y="3505200"/>
            <a:ext cx="1255472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= 40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567319" y="3367728"/>
            <a:ext cx="1255472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= 80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148719" y="3746157"/>
            <a:ext cx="1255472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= 60</a:t>
            </a:r>
          </a:p>
        </p:txBody>
      </p:sp>
    </p:spTree>
    <p:extLst>
      <p:ext uri="{BB962C8B-B14F-4D97-AF65-F5344CB8AC3E}">
        <p14:creationId xmlns:p14="http://schemas.microsoft.com/office/powerpoint/2010/main" val="65313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6" y="76200"/>
            <a:ext cx="1215333" cy="523220"/>
            <a:chOff x="7022644" y="137159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4" y="137159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6" y="594359"/>
              <a:ext cx="89897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530438" y="685800"/>
            <a:ext cx="1039908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31: NHÂN SỐ TRÒN CHỤC VỚI  SỐ CÓ MỘT CHỮ SỐ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803433" y="5791200"/>
            <a:ext cx="935518" cy="835463"/>
            <a:chOff x="219324" y="3657600"/>
            <a:chExt cx="935518" cy="914400"/>
          </a:xfrm>
        </p:grpSpPr>
        <p:sp>
          <p:nvSpPr>
            <p:cNvPr id="33" name="Rounded Rectangle 32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96840" y="3791634"/>
              <a:ext cx="397865" cy="7073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/>
                <a:t>?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4232" t="27083" r="41214" b="64438"/>
          <a:stretch/>
        </p:blipFill>
        <p:spPr>
          <a:xfrm>
            <a:off x="518320" y="1143000"/>
            <a:ext cx="10231246" cy="10774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27651" t="63798" r="25497" b="16462"/>
          <a:stretch/>
        </p:blipFill>
        <p:spPr>
          <a:xfrm>
            <a:off x="8667237" y="2286000"/>
            <a:ext cx="7395882" cy="2819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5163" t="34755" r="24471" b="45430"/>
          <a:stretch/>
        </p:blipFill>
        <p:spPr>
          <a:xfrm>
            <a:off x="289719" y="2362200"/>
            <a:ext cx="8001000" cy="2884081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8580753" y="2743200"/>
            <a:ext cx="0" cy="4325033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3794919" y="5791200"/>
            <a:ext cx="935518" cy="798731"/>
            <a:chOff x="219324" y="3657600"/>
            <a:chExt cx="935518" cy="914400"/>
          </a:xfrm>
        </p:grpSpPr>
        <p:sp>
          <p:nvSpPr>
            <p:cNvPr id="19" name="Rounded Rectangle 18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97640" y="3744835"/>
              <a:ext cx="396263" cy="739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/>
                <a:t>?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840601" y="5791200"/>
            <a:ext cx="935518" cy="798731"/>
            <a:chOff x="219324" y="3657600"/>
            <a:chExt cx="935518" cy="914400"/>
          </a:xfrm>
        </p:grpSpPr>
        <p:sp>
          <p:nvSpPr>
            <p:cNvPr id="22" name="Rounded Rectangle 21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96838" y="3744835"/>
              <a:ext cx="397865" cy="739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/>
                <a:t>?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852319" y="5791200"/>
            <a:ext cx="935518" cy="798731"/>
            <a:chOff x="219324" y="3657600"/>
            <a:chExt cx="935518" cy="914400"/>
          </a:xfrm>
        </p:grpSpPr>
        <p:sp>
          <p:nvSpPr>
            <p:cNvPr id="25" name="Rounded Rectangle 24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88823" y="3744835"/>
              <a:ext cx="413896" cy="739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/>
                <a:t>=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919119" y="5791200"/>
            <a:ext cx="935518" cy="798731"/>
            <a:chOff x="219324" y="3657600"/>
            <a:chExt cx="935518" cy="914400"/>
          </a:xfrm>
        </p:grpSpPr>
        <p:sp>
          <p:nvSpPr>
            <p:cNvPr id="28" name="Rounded Rectangle 27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69400" y="3744835"/>
              <a:ext cx="652743" cy="739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/>
                <a:t>?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349132" y="5772833"/>
            <a:ext cx="935518" cy="835463"/>
            <a:chOff x="219324" y="3657600"/>
            <a:chExt cx="935518" cy="914400"/>
          </a:xfrm>
        </p:grpSpPr>
        <p:sp>
          <p:nvSpPr>
            <p:cNvPr id="31" name="Rounded Rectangle 30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69401" y="3791634"/>
              <a:ext cx="673704" cy="707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/>
                <a:t>?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0327001" y="5751732"/>
            <a:ext cx="935518" cy="798731"/>
            <a:chOff x="219324" y="3657600"/>
            <a:chExt cx="935518" cy="914400"/>
          </a:xfrm>
        </p:grpSpPr>
        <p:sp>
          <p:nvSpPr>
            <p:cNvPr id="37" name="Rounded Rectangle 36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97640" y="3744835"/>
              <a:ext cx="396263" cy="739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/>
                <a:t>?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1316184" y="5766230"/>
            <a:ext cx="935518" cy="798731"/>
            <a:chOff x="219324" y="3657600"/>
            <a:chExt cx="935518" cy="914400"/>
          </a:xfrm>
        </p:grpSpPr>
        <p:sp>
          <p:nvSpPr>
            <p:cNvPr id="40" name="Rounded Rectangle 39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96838" y="3744835"/>
              <a:ext cx="397865" cy="739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/>
                <a:t>?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2284793" y="5791198"/>
            <a:ext cx="935518" cy="798731"/>
            <a:chOff x="219324" y="3657600"/>
            <a:chExt cx="935518" cy="914400"/>
          </a:xfrm>
        </p:grpSpPr>
        <p:sp>
          <p:nvSpPr>
            <p:cNvPr id="43" name="Rounded Rectangle 42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88823" y="3744835"/>
              <a:ext cx="413896" cy="739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/>
                <a:t>=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3237687" y="5842430"/>
            <a:ext cx="935518" cy="798731"/>
            <a:chOff x="219324" y="3657600"/>
            <a:chExt cx="935518" cy="914400"/>
          </a:xfrm>
        </p:grpSpPr>
        <p:sp>
          <p:nvSpPr>
            <p:cNvPr id="46" name="Rounded Rectangle 45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96839" y="3744835"/>
              <a:ext cx="397865" cy="739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732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1641</TotalTime>
  <Words>462</Words>
  <Application>Microsoft Office PowerPoint</Application>
  <PresentationFormat>Custom</PresentationFormat>
  <Paragraphs>142</Paragraphs>
  <Slides>16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Tahoma</vt:lpstr>
      <vt:lpstr>Times New Roman</vt:lpstr>
      <vt:lpstr>Verdana</vt:lpstr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Microsoft account</cp:lastModifiedBy>
  <cp:revision>240</cp:revision>
  <dcterms:created xsi:type="dcterms:W3CDTF">2022-07-10T01:37:20Z</dcterms:created>
  <dcterms:modified xsi:type="dcterms:W3CDTF">2024-12-15T14:29:26Z</dcterms:modified>
</cp:coreProperties>
</file>