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0" d="100"/>
          <a:sy n="70" d="100"/>
        </p:scale>
        <p:origin x="348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3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Thứ Tư ngày 11 tháng 12 năm 2024</a:t>
            </a:r>
            <a:endParaRPr lang="en-US" altLang="en-US" sz="35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86543" y="2998047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NGHE VIẾT: </a:t>
            </a:r>
            <a:r>
              <a:rPr lang="vi-V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TÔI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82306"/>
            <a:ext cx="5616086" cy="55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814131" y="26355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r hay d: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úc </a:t>
            </a: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ích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79937" y="2930011"/>
            <a:ext cx="206668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r        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236060" y="7303251"/>
            <a:ext cx="3490422" cy="933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QUAY ĐỂ TÌM PHƯƠNG TIỆN</a:t>
            </a:r>
            <a:endParaRPr lang="en-US" sz="24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10821053" y="2656598"/>
            <a:ext cx="4323680" cy="4250725"/>
            <a:chOff x="11279143" y="2244626"/>
            <a:chExt cx="4250726" cy="42507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76608">
              <a:off x="12107054" y="5106342"/>
              <a:ext cx="1069322" cy="86038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1292">
              <a:off x="13585775" y="5176012"/>
              <a:ext cx="1131290" cy="7356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96633">
              <a:off x="13515939" y="2832699"/>
              <a:ext cx="1270960" cy="7549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6634">
              <a:off x="12118500" y="2672598"/>
              <a:ext cx="1287374" cy="80234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9143" y="3828366"/>
              <a:ext cx="1483044" cy="9535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173200" y="4046173"/>
              <a:ext cx="1295262" cy="647631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11279144" y="2244626"/>
              <a:ext cx="4250725" cy="4250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1578282" y="3300224"/>
              <a:ext cx="3657600" cy="20892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565925" y="3291223"/>
              <a:ext cx="3655920" cy="21106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394725" y="2275792"/>
              <a:ext cx="19565" cy="41883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1037168" y="4717135"/>
            <a:ext cx="3869843" cy="3519323"/>
            <a:chOff x="11024286" y="5326290"/>
            <a:chExt cx="3804547" cy="3519323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127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024286" y="7776878"/>
              <a:ext cx="380454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088130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4768386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127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" y="1857958"/>
            <a:ext cx="3486212" cy="1927907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912229" y="2635545"/>
            <a:ext cx="40475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0000CC"/>
                </a:solidFill>
              </a:rPr>
              <a:t>Điền</a:t>
            </a:r>
            <a:r>
              <a:rPr lang="en-US" sz="3600" b="1" dirty="0" smtClean="0">
                <a:solidFill>
                  <a:srgbClr val="0000CC"/>
                </a:solidFill>
              </a:rPr>
              <a:t> an hay </a:t>
            </a:r>
            <a:r>
              <a:rPr lang="en-US" sz="3600" b="1" dirty="0" err="1" smtClean="0">
                <a:solidFill>
                  <a:srgbClr val="0000CC"/>
                </a:solidFill>
              </a:rPr>
              <a:t>ang</a:t>
            </a:r>
            <a:r>
              <a:rPr lang="en-US" sz="3600" b="1" dirty="0" smtClean="0">
                <a:solidFill>
                  <a:srgbClr val="0000CC"/>
                </a:solidFill>
              </a:rPr>
              <a:t>:</a:t>
            </a:r>
            <a:endParaRPr lang="en-US" sz="3600" b="1" dirty="0">
              <a:solidFill>
                <a:srgbClr val="0000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rgbClr val="0000CC"/>
                </a:solidFill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</a:rPr>
              <a:t> l…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12344" y="2934952"/>
            <a:ext cx="991347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03506" y="4845346"/>
            <a:ext cx="425821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ươu hay ưu: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Kh</a:t>
            </a:r>
            <a:r>
              <a:rPr lang="en-US" sz="3600" smtClean="0">
                <a:solidFill>
                  <a:srgbClr val="0000CC"/>
                </a:solidFill>
              </a:rPr>
              <a:t>….….</a:t>
            </a:r>
            <a:r>
              <a:rPr lang="en-US" sz="3600" b="1" smtClean="0">
                <a:solidFill>
                  <a:srgbClr val="0000CC"/>
                </a:solidFill>
              </a:rPr>
              <a:t> hót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99261" y="5166360"/>
            <a:ext cx="1274537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ướu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6919" y="69789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s hay x: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vườn</a:t>
            </a:r>
            <a:r>
              <a:rPr lang="en-US" sz="3600" smtClean="0">
                <a:solidFill>
                  <a:srgbClr val="0000CC"/>
                </a:solidFill>
              </a:rPr>
              <a:t> .…</a:t>
            </a:r>
            <a:r>
              <a:rPr lang="en-US" sz="3600" b="1" smtClean="0">
                <a:solidFill>
                  <a:srgbClr val="0000CC"/>
                </a:solidFill>
              </a:rPr>
              <a:t>au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505269" y="7303251"/>
            <a:ext cx="61909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919531" y="4845346"/>
            <a:ext cx="3609114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tr hay ch: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583998" y="5152617"/>
            <a:ext cx="76200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23720" y="6978946"/>
            <a:ext cx="375053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ăt hay ăc: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ôm ch</a:t>
            </a:r>
            <a:r>
              <a:rPr lang="en-US" sz="3600" smtClean="0">
                <a:solidFill>
                  <a:srgbClr val="0000CC"/>
                </a:solidFill>
              </a:rPr>
              <a:t>…...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586563" y="7275697"/>
            <a:ext cx="85156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ặt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6263940"/>
            <a:ext cx="4057326" cy="196566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9" y="4130040"/>
            <a:ext cx="3413036" cy="186794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30" y="1720934"/>
            <a:ext cx="4047588" cy="22019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" y="4114800"/>
            <a:ext cx="4090537" cy="195371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6498764"/>
            <a:ext cx="3379813" cy="15538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38" grpId="0"/>
      <p:bldP spid="94" grpId="0"/>
      <p:bldP spid="96" grpId="0"/>
      <p:bldP spid="98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81000"/>
            <a:ext cx="15126134" cy="84582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01960" y="1289927"/>
            <a:ext cx="64319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EM TÔI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như khướu hót.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8757" y="1250353"/>
            <a:ext cx="4191000" cy="677108"/>
            <a:chOff x="1478511" y="1211556"/>
            <a:chExt cx="3733800" cy="1308199"/>
          </a:xfrm>
        </p:grpSpPr>
        <p:sp>
          <p:nvSpPr>
            <p:cNvPr id="20" name="Rectangle 19"/>
            <p:cNvSpPr/>
            <p:nvPr/>
          </p:nvSpPr>
          <p:spPr>
            <a:xfrm>
              <a:off x="1478511" y="1211556"/>
              <a:ext cx="3733800" cy="1308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71625" y="2828429"/>
            <a:ext cx="54318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Hoa lan, hoa lí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Nó nhặt cài đầu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Hương thơm theo nó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Sân trước vườn sau.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nấp sau cây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 ra ôm chặt.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lvl="0">
              <a:spcAft>
                <a:spcPts val="0"/>
              </a:spcAft>
            </a:pP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             (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Phạm Hổ )</a:t>
            </a:r>
            <a:endParaRPr lang="en-US" sz="3600" b="1" dirty="0">
              <a:solidFill>
                <a:srgbClr val="0000CC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93354" y="1343666"/>
            <a:ext cx="977905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EM TÔI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2361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20" y="2474447"/>
            <a:ext cx="14230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tranh, tìm và viết tên sự 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 tiếng bắt đầu bằng r, d hoặc gi.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hàng rào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70719" y="4572000"/>
            <a:ext cx="6477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dừa, quả dừa, lá dừa, cây dứa, quả dứa, dưa hấu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878" y="6629400"/>
            <a:ext cx="647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20" y="4343400"/>
            <a:ext cx="8382000" cy="4191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thêm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96624" y="3797886"/>
            <a:ext cx="13835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rả, rì rà, rì rào, rộn ràng, reo vui,.... 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624" y="4540806"/>
            <a:ext cx="13454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 dào, dẻo dai, dùng dằng, dẫn đường, ....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486" y="5287893"/>
            <a:ext cx="1372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 giũ, giúp đỡ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giành,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3417" y="6574814"/>
            <a:ext cx="1143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238</TotalTime>
  <Words>340</Words>
  <Application>Microsoft Office PowerPoint</Application>
  <PresentationFormat>Custom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1106</cp:revision>
  <dcterms:created xsi:type="dcterms:W3CDTF">2008-09-09T22:52:00Z</dcterms:created>
  <dcterms:modified xsi:type="dcterms:W3CDTF">2024-12-15T14:39:55Z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AA2F17506122432E817C7B06BB81CEBC</vt:lpwstr>
  </property>
  <property fmtid="{D5CDD505-2E9C-101B-9397-08002B2CF9AE}" pid="3" name="KSOProductBuildVer">
    <vt:lpwstr>1033-11.2.0.11380</vt:lpwstr>
  </property>
</Properties>
</file>