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722" r:id="rId3"/>
    <p:sldMasterId id="2147483751" r:id="rId4"/>
    <p:sldMasterId id="2147483764" r:id="rId5"/>
  </p:sldMasterIdLst>
  <p:notesMasterIdLst>
    <p:notesMasterId r:id="rId27"/>
  </p:notesMasterIdLst>
  <p:sldIdLst>
    <p:sldId id="333" r:id="rId6"/>
    <p:sldId id="293" r:id="rId7"/>
    <p:sldId id="258" r:id="rId8"/>
    <p:sldId id="259" r:id="rId9"/>
    <p:sldId id="260" r:id="rId10"/>
    <p:sldId id="261" r:id="rId11"/>
    <p:sldId id="262" r:id="rId12"/>
    <p:sldId id="263" r:id="rId13"/>
    <p:sldId id="298" r:id="rId14"/>
    <p:sldId id="306" r:id="rId15"/>
    <p:sldId id="316" r:id="rId16"/>
    <p:sldId id="305" r:id="rId17"/>
    <p:sldId id="302" r:id="rId18"/>
    <p:sldId id="307" r:id="rId19"/>
    <p:sldId id="303" r:id="rId20"/>
    <p:sldId id="309" r:id="rId21"/>
    <p:sldId id="327" r:id="rId22"/>
    <p:sldId id="324" r:id="rId23"/>
    <p:sldId id="323" r:id="rId24"/>
    <p:sldId id="331" r:id="rId25"/>
    <p:sldId id="33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006600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60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467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1F8EB4F-0FF3-404F-BD44-17860AE6753E}" type="slidenum">
              <a:rPr lang="en-US" altLang="en-US" sz="1200"/>
              <a:pPr/>
              <a:t>17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5061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1E3C217-CBD0-4ECA-9655-6ADD5260B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7204" y="5261224"/>
            <a:ext cx="1510174" cy="1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9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28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721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25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162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68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46573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567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71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9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03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91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96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659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21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214494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B436B4-C24B-4933-96D5-2839D685C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10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31D9F3-2151-456F-A20E-4F1A7BDB09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96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A0FD9-0445-4C42-8CDC-4F962D434F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344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6722F9-DEFE-4698-8739-7310D8144B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0215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D2069-9F72-42D7-8701-278B1342AD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558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607FAD-822C-4972-9134-94A4FB7E96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7088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8EF240-63DA-4459-A411-7BB614855F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352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CD3BA3-089C-4603-9B43-9E0C3B5FAF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526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87FA1-281D-4BA0-A69E-B8FDA897EF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130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943B13-E9F6-43A3-B0BC-5D42A9A499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5285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B3BCA-B364-4641-B0A1-F409B3D7C9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3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Phan Thị Nguyệt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7356A-CDBE-4AF9-AC6C-588A57BF3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13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4B436B4-C24B-4933-96D5-2839D685C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9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31D9F3-2151-456F-A20E-4F1A7BDB090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425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4A0FD9-0445-4C42-8CDC-4F962D434FCC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40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26722F9-DEFE-4698-8739-7310D8144BB6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182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F3D2069-9F72-42D7-8701-278B1342AD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8068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607FAD-822C-4972-9134-94A4FB7E966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6870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8EF240-63DA-4459-A411-7BB614855FF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348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CD3BA3-089C-4603-9B43-9E0C3B5FAF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590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F87FA1-281D-4BA0-A69E-B8FDA897EFA9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977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943B13-E9F6-43A3-B0BC-5D42A9A499E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615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D0B3BCA-B364-4641-B0A1-F409B3D7C9FE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95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7813"/>
            <a:ext cx="109728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Phan Thị Nguyệt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157356A-CDBE-4AF9-AC6C-588A57BF3EBF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4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99490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E97811-36C9-4802-8DBD-4072F45ED3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148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FE97811-36C9-4802-8DBD-4072F45ED304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41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svg"/><Relationship Id="rId11" Type="http://schemas.openxmlformats.org/officeDocument/2006/relationships/image" Target="../media/image69.svg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40.svg"/><Relationship Id="rId9" Type="http://schemas.openxmlformats.org/officeDocument/2006/relationships/image" Target="../media/image6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0" Type="http://schemas.openxmlformats.org/officeDocument/2006/relationships/image" Target="../media/image10.png"/><Relationship Id="rId9" Type="http://schemas.openxmlformats.org/officeDocument/2006/relationships/image" Target="../media/image28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4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3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GIF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GIF"/><Relationship Id="rId5" Type="http://schemas.openxmlformats.org/officeDocument/2006/relationships/audio" Target="../media/audio1.wav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GIF"/><Relationship Id="rId5" Type="http://schemas.openxmlformats.org/officeDocument/2006/relationships/audio" Target="../media/audio1.wav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GIF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5.GIF"/><Relationship Id="rId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audio" Target="../media/audio2.wav"/><Relationship Id="rId9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flowers_fr0205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0"/>
          <p:cNvSpPr>
            <a:spLocks noChangeArrowheads="1"/>
          </p:cNvSpPr>
          <p:nvPr/>
        </p:nvSpPr>
        <p:spPr bwMode="auto">
          <a:xfrm>
            <a:off x="2133600" y="2163097"/>
            <a:ext cx="800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TOÁN 3</a:t>
            </a:r>
            <a:endParaRPr lang="en-US" altLang="en-US" sz="32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8197" name="Rectangle 10"/>
          <p:cNvSpPr>
            <a:spLocks noChangeArrowheads="1"/>
          </p:cNvSpPr>
          <p:nvPr/>
        </p:nvSpPr>
        <p:spPr bwMode="auto">
          <a:xfrm>
            <a:off x="1691148" y="631620"/>
            <a:ext cx="882936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Thứ Tư ngày 30 tháng 10 năm 2024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819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3625" y="5916613"/>
            <a:ext cx="9683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8" descr="Hinh dong khong ne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47650"/>
            <a:ext cx="628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7" descr="Hinh dong khong ne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550" y="247650"/>
            <a:ext cx="6286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5889625"/>
            <a:ext cx="96837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286000" y="2797278"/>
            <a:ext cx="80010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GIẢM MỘT SỐ ĐI MỘT SỐ LẦN</a:t>
            </a:r>
            <a:endParaRPr lang="en-US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908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0275" y="188201"/>
            <a:ext cx="11392581" cy="16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alt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8cm.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CD.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lang="en-US" altLang="en-US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 flipV="1">
            <a:off x="4155932" y="674691"/>
            <a:ext cx="2016567" cy="17270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9412251" y="1200347"/>
            <a:ext cx="2099831" cy="14395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327637" y="1214742"/>
            <a:ext cx="6004337" cy="19884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 flipV="1">
            <a:off x="327637" y="1766042"/>
            <a:ext cx="1876358" cy="8545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1" name="Picture 30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BBF1DCC6-EF28-D632-C130-A4BC152EB2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16709" r="44023" b="64050"/>
          <a:stretch/>
        </p:blipFill>
        <p:spPr>
          <a:xfrm>
            <a:off x="-64034" y="2392767"/>
            <a:ext cx="5672526" cy="2365770"/>
          </a:xfrm>
          <a:prstGeom prst="rect">
            <a:avLst/>
          </a:prstGeom>
        </p:spPr>
      </p:pic>
      <p:pic>
        <p:nvPicPr>
          <p:cNvPr id="32" name="Picture 31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FD2C8351-2D0B-454C-BC32-2DB760EE4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5" t="17407" r="10112" b="63333"/>
          <a:stretch/>
        </p:blipFill>
        <p:spPr>
          <a:xfrm>
            <a:off x="6842397" y="2300721"/>
            <a:ext cx="5341257" cy="245332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9613797" y="691961"/>
            <a:ext cx="1898285" cy="21635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19310522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0275" y="168533"/>
            <a:ext cx="11392581" cy="16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377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32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8cm.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kumimoji="0" lang="en-US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CD.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xăng-ti-mét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4244422" y="667443"/>
            <a:ext cx="1898285" cy="21635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9358912" y="1189385"/>
            <a:ext cx="2099831" cy="14395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327637" y="1231606"/>
            <a:ext cx="5990970" cy="8556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 flipV="1">
            <a:off x="327637" y="1757139"/>
            <a:ext cx="1876358" cy="8545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31" name="Picture 30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BBF1DCC6-EF28-D632-C130-A4BC152EB2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16709" r="44023" b="64050"/>
          <a:stretch/>
        </p:blipFill>
        <p:spPr>
          <a:xfrm>
            <a:off x="-64034" y="2392767"/>
            <a:ext cx="5672526" cy="2365770"/>
          </a:xfrm>
          <a:prstGeom prst="rect">
            <a:avLst/>
          </a:prstGeom>
        </p:spPr>
      </p:pic>
      <p:pic>
        <p:nvPicPr>
          <p:cNvPr id="32" name="Picture 31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FD2C8351-2D0B-454C-BC32-2DB760EE42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5" t="17407" r="10112" b="63333"/>
          <a:stretch/>
        </p:blipFill>
        <p:spPr>
          <a:xfrm>
            <a:off x="6842397" y="2300721"/>
            <a:ext cx="5341257" cy="245332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258" y="4288918"/>
            <a:ext cx="5717285" cy="23815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985" y="4638720"/>
            <a:ext cx="3780561" cy="203175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9714571" y="687070"/>
            <a:ext cx="1898285" cy="2008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1653203038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27" y="0"/>
            <a:ext cx="11936529" cy="47890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88070" y="4667664"/>
            <a:ext cx="21743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200" u="sng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3200" u="sng" dirty="0"/>
          </a:p>
        </p:txBody>
      </p:sp>
      <p:sp>
        <p:nvSpPr>
          <p:cNvPr id="4" name="Rectangle 3"/>
          <p:cNvSpPr/>
          <p:nvPr/>
        </p:nvSpPr>
        <p:spPr>
          <a:xfrm>
            <a:off x="1045029" y="5161801"/>
            <a:ext cx="5834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1625598" y="5712040"/>
            <a:ext cx="3381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: 4 = 2 (cm)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2119085" y="6206177"/>
            <a:ext cx="31786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 cm</a:t>
            </a:r>
            <a:endParaRPr lang="en-US" sz="320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 flipH="1" flipV="1">
            <a:off x="5750468" y="4960051"/>
            <a:ext cx="1" cy="1830902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1" name="Rectangle 10"/>
          <p:cNvSpPr/>
          <p:nvPr/>
        </p:nvSpPr>
        <p:spPr>
          <a:xfrm>
            <a:off x="6212115" y="5090672"/>
            <a:ext cx="58347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89717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782" y="323887"/>
            <a:ext cx="1171021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4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4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 flipH="1" flipV="1">
            <a:off x="6005290" y="1959778"/>
            <a:ext cx="1" cy="1830902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" name="Rectangle 3"/>
          <p:cNvSpPr/>
          <p:nvPr/>
        </p:nvSpPr>
        <p:spPr>
          <a:xfrm>
            <a:off x="109425" y="2073482"/>
            <a:ext cx="5805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150425" y="2059413"/>
            <a:ext cx="58057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41605" y="2658176"/>
            <a:ext cx="2365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: 3 = 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389261" y="2623900"/>
            <a:ext cx="2365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 : 6 =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568930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phic 42">
            <a:extLst>
              <a:ext uri="{FF2B5EF4-FFF2-40B4-BE49-F238E27FC236}">
                <a16:creationId xmlns="" xmlns:a16="http://schemas.microsoft.com/office/drawing/2014/main" id="{B9D61D6F-A79D-429D-AD71-29DBE9F141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267148" y="5370933"/>
            <a:ext cx="1055816" cy="1487067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="" xmlns:a16="http://schemas.microsoft.com/office/drawing/2014/main" id="{CBBAF0A8-42E2-4F51-A5FF-964CF6262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2264904" y="6295286"/>
            <a:ext cx="424475" cy="61406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6FE25E15-2260-4F0C-B244-CC70E69DB98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2640883" y="6316960"/>
            <a:ext cx="662423" cy="513101"/>
          </a:xfrm>
          <a:prstGeom prst="rect">
            <a:avLst/>
          </a:prstGeom>
        </p:spPr>
      </p:pic>
      <p:pic>
        <p:nvPicPr>
          <p:cNvPr id="46" name="Graphic 45">
            <a:extLst>
              <a:ext uri="{FF2B5EF4-FFF2-40B4-BE49-F238E27FC236}">
                <a16:creationId xmlns="" xmlns:a16="http://schemas.microsoft.com/office/drawing/2014/main" id="{F0966DED-A558-40E5-BC41-885926EFDC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9BEB4511-7585-452E-B8A4-571C71F12B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644071" y="6107681"/>
            <a:ext cx="501565" cy="606288"/>
          </a:xfrm>
          <a:prstGeom prst="rect">
            <a:avLst/>
          </a:prstGeom>
        </p:spPr>
      </p:pic>
      <p:pic>
        <p:nvPicPr>
          <p:cNvPr id="2" name="Picture 1" descr="Table&#10;&#10;Description automatically generated">
            <a:extLst>
              <a:ext uri="{FF2B5EF4-FFF2-40B4-BE49-F238E27FC236}">
                <a16:creationId xmlns="" xmlns:a16="http://schemas.microsoft.com/office/drawing/2014/main" id="{5BB7C53E-514A-9839-3903-FCAB6F84936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11576" r="77979" b="53545"/>
          <a:stretch/>
        </p:blipFill>
        <p:spPr>
          <a:xfrm>
            <a:off x="88488" y="182721"/>
            <a:ext cx="1896963" cy="1193800"/>
          </a:xfrm>
          <a:prstGeom prst="rect">
            <a:avLst/>
          </a:prstGeom>
        </p:spPr>
      </p:pic>
      <p:pic>
        <p:nvPicPr>
          <p:cNvPr id="3" name="Picture 2" descr="Table&#10;&#10;Description automatically generated">
            <a:extLst>
              <a:ext uri="{FF2B5EF4-FFF2-40B4-BE49-F238E27FC236}">
                <a16:creationId xmlns="" xmlns:a16="http://schemas.microsoft.com/office/drawing/2014/main" id="{956EC018-0B7A-211D-08C6-C4AFB0713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6" t="37536" r="8021" b="17551"/>
          <a:stretch/>
        </p:blipFill>
        <p:spPr>
          <a:xfrm>
            <a:off x="2241978" y="679580"/>
            <a:ext cx="9870685" cy="222385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0FF44A81-2575-475A-8E1D-9997FFC133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64" y="4818743"/>
            <a:ext cx="4045943" cy="209758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DFB5810D-E066-4572-9CFB-B8702EC15F8E}"/>
              </a:ext>
            </a:extLst>
          </p:cNvPr>
          <p:cNvSpPr/>
          <p:nvPr/>
        </p:nvSpPr>
        <p:spPr>
          <a:xfrm>
            <a:off x="7921053" y="1786569"/>
            <a:ext cx="972456" cy="91449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7153A23-52DD-7E15-7957-36FA6C198242}"/>
              </a:ext>
            </a:extLst>
          </p:cNvPr>
          <p:cNvSpPr/>
          <p:nvPr/>
        </p:nvSpPr>
        <p:spPr>
          <a:xfrm>
            <a:off x="8907376" y="1784468"/>
            <a:ext cx="1015998" cy="938357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D51514C-18EC-0657-C109-4C63D74D72D8}"/>
              </a:ext>
            </a:extLst>
          </p:cNvPr>
          <p:cNvSpPr/>
          <p:nvPr/>
        </p:nvSpPr>
        <p:spPr>
          <a:xfrm>
            <a:off x="9923375" y="1786771"/>
            <a:ext cx="981173" cy="938357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1330975-F622-303B-7197-1D0F93327324}"/>
              </a:ext>
            </a:extLst>
          </p:cNvPr>
          <p:cNvSpPr/>
          <p:nvPr/>
        </p:nvSpPr>
        <p:spPr>
          <a:xfrm>
            <a:off x="10924213" y="1758298"/>
            <a:ext cx="1013081" cy="98649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DFB5810D-E066-4572-9CFB-B8702EC15F8E}"/>
              </a:ext>
            </a:extLst>
          </p:cNvPr>
          <p:cNvSpPr/>
          <p:nvPr/>
        </p:nvSpPr>
        <p:spPr>
          <a:xfrm>
            <a:off x="2241978" y="3345484"/>
            <a:ext cx="1167661" cy="98649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24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FB5810D-E066-4572-9CFB-B8702EC15F8E}"/>
              </a:ext>
            </a:extLst>
          </p:cNvPr>
          <p:cNvSpPr/>
          <p:nvPr/>
        </p:nvSpPr>
        <p:spPr>
          <a:xfrm>
            <a:off x="3272236" y="3345484"/>
            <a:ext cx="1167661" cy="98649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4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FB5810D-E066-4572-9CFB-B8702EC15F8E}"/>
              </a:ext>
            </a:extLst>
          </p:cNvPr>
          <p:cNvSpPr/>
          <p:nvPr/>
        </p:nvSpPr>
        <p:spPr>
          <a:xfrm>
            <a:off x="4399810" y="3345484"/>
            <a:ext cx="1167661" cy="986494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  <a:endParaRPr kumimoji="0" lang="en-US" sz="5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" grpId="0" animBg="1"/>
      <p:bldP spid="5" grpId="0" animBg="1"/>
      <p:bldP spid="6" grpId="0" animBg="1"/>
      <p:bldP spid="1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6530" y="1902825"/>
            <a:ext cx="1221809" cy="5837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u="sng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u="sng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endParaRPr lang="en-US" altLang="en-US" sz="3200" b="1" u="sng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Graphical user interface, application, email&#10;&#10;Description automatically generated">
            <a:extLst>
              <a:ext uri="{FF2B5EF4-FFF2-40B4-BE49-F238E27FC236}">
                <a16:creationId xmlns="" xmlns:a16="http://schemas.microsoft.com/office/drawing/2014/main" id="{F893112C-EEF4-7FC1-48FE-C45375D63F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1" t="35559" r="8362" b="44824"/>
          <a:stretch/>
        </p:blipFill>
        <p:spPr>
          <a:xfrm>
            <a:off x="3033486" y="3389480"/>
            <a:ext cx="6371770" cy="819600"/>
          </a:xfrm>
          <a:prstGeom prst="rect">
            <a:avLst/>
          </a:prstGeom>
        </p:spPr>
      </p:pic>
      <p:cxnSp>
        <p:nvCxnSpPr>
          <p:cNvPr id="19" name="Đường nối Thẳng 24"/>
          <p:cNvCxnSpPr>
            <a:cxnSpLocks/>
          </p:cNvCxnSpPr>
          <p:nvPr/>
        </p:nvCxnSpPr>
        <p:spPr>
          <a:xfrm>
            <a:off x="3450995" y="3650797"/>
            <a:ext cx="0" cy="242029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5" name="Đường nối Thẳng 24"/>
          <p:cNvCxnSpPr>
            <a:cxnSpLocks/>
          </p:cNvCxnSpPr>
          <p:nvPr/>
        </p:nvCxnSpPr>
        <p:spPr>
          <a:xfrm>
            <a:off x="4626644" y="3682367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6" name="Đường nối Thẳng 24"/>
          <p:cNvCxnSpPr>
            <a:cxnSpLocks/>
          </p:cNvCxnSpPr>
          <p:nvPr/>
        </p:nvCxnSpPr>
        <p:spPr>
          <a:xfrm>
            <a:off x="5686196" y="3667854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" name="Đường nối Thẳng 24"/>
          <p:cNvCxnSpPr>
            <a:cxnSpLocks/>
          </p:cNvCxnSpPr>
          <p:nvPr/>
        </p:nvCxnSpPr>
        <p:spPr>
          <a:xfrm>
            <a:off x="6803793" y="3653343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9" name="Đường nối Thẳng 24"/>
          <p:cNvCxnSpPr>
            <a:cxnSpLocks/>
          </p:cNvCxnSpPr>
          <p:nvPr/>
        </p:nvCxnSpPr>
        <p:spPr>
          <a:xfrm>
            <a:off x="7950417" y="3664233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0" name="Đường nối Thẳng 24"/>
          <p:cNvCxnSpPr>
            <a:cxnSpLocks/>
          </p:cNvCxnSpPr>
          <p:nvPr/>
        </p:nvCxnSpPr>
        <p:spPr>
          <a:xfrm>
            <a:off x="9114213" y="3649712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32" name="Cung 54"/>
          <p:cNvSpPr/>
          <p:nvPr/>
        </p:nvSpPr>
        <p:spPr>
          <a:xfrm>
            <a:off x="3465509" y="3302161"/>
            <a:ext cx="5648704" cy="760412"/>
          </a:xfrm>
          <a:prstGeom prst="arc">
            <a:avLst>
              <a:gd name="adj1" fmla="val 10875185"/>
              <a:gd name="adj2" fmla="val 21543133"/>
            </a:avLst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dash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AEE14B8-8AEF-BC0C-A12B-E60432ECDFE6}"/>
              </a:ext>
            </a:extLst>
          </p:cNvPr>
          <p:cNvSpPr txBox="1"/>
          <p:nvPr/>
        </p:nvSpPr>
        <p:spPr>
          <a:xfrm>
            <a:off x="2983426" y="4305724"/>
            <a:ext cx="46393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vi-VN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589462" y="2924381"/>
            <a:ext cx="10919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cm</a:t>
            </a:r>
            <a:endParaRPr lang="vi-VN" sz="2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Đường nối Thẳng 4"/>
          <p:cNvCxnSpPr>
            <a:cxnSpLocks/>
          </p:cNvCxnSpPr>
          <p:nvPr/>
        </p:nvCxnSpPr>
        <p:spPr>
          <a:xfrm>
            <a:off x="3465509" y="4534353"/>
            <a:ext cx="1143000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37" name="Đường nối Thẳng 24"/>
          <p:cNvCxnSpPr>
            <a:cxnSpLocks/>
          </p:cNvCxnSpPr>
          <p:nvPr/>
        </p:nvCxnSpPr>
        <p:spPr>
          <a:xfrm>
            <a:off x="3450995" y="4420052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42" name="Đường nối Thẳng 24"/>
          <p:cNvCxnSpPr>
            <a:cxnSpLocks/>
          </p:cNvCxnSpPr>
          <p:nvPr/>
        </p:nvCxnSpPr>
        <p:spPr>
          <a:xfrm>
            <a:off x="4612143" y="4405545"/>
            <a:ext cx="0" cy="22860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8AEE14B8-8AEF-BC0C-A12B-E60432ECDFE6}"/>
              </a:ext>
            </a:extLst>
          </p:cNvPr>
          <p:cNvSpPr txBox="1"/>
          <p:nvPr/>
        </p:nvSpPr>
        <p:spPr>
          <a:xfrm>
            <a:off x="4741282" y="4298471"/>
            <a:ext cx="46393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kumimoji="0" lang="vi-VN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06787" y="3929599"/>
            <a:ext cx="494578" cy="4573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118394" y="3917754"/>
            <a:ext cx="547282" cy="45731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8AEE14B8-8AEF-BC0C-A12B-E60432ECDFE6}"/>
              </a:ext>
            </a:extLst>
          </p:cNvPr>
          <p:cNvSpPr txBox="1"/>
          <p:nvPr/>
        </p:nvSpPr>
        <p:spPr>
          <a:xfrm>
            <a:off x="2961342" y="3458869"/>
            <a:ext cx="463935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kumimoji="0" lang="vi-VN" sz="28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Cung 54"/>
          <p:cNvSpPr/>
          <p:nvPr/>
        </p:nvSpPr>
        <p:spPr>
          <a:xfrm>
            <a:off x="3503015" y="4284545"/>
            <a:ext cx="1083499" cy="345512"/>
          </a:xfrm>
          <a:prstGeom prst="arc">
            <a:avLst>
              <a:gd name="adj1" fmla="val 10875185"/>
              <a:gd name="adj2" fmla="val 163686"/>
            </a:avLst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dash"/>
          </a:ln>
          <a:effectLst/>
        </p:spPr>
        <p:txBody>
          <a:bodyPr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3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596452" y="3803617"/>
            <a:ext cx="1005404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2cm</a:t>
            </a:r>
            <a:endParaRPr lang="en-US" altLang="en-US" sz="3600" b="1" kern="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508410" y="1921244"/>
            <a:ext cx="10346035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 cm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CD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thẳng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AB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alt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64558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  <p:bldP spid="43" grpId="0" animBg="1"/>
      <p:bldP spid="49" grpId="0" animBg="1"/>
      <p:bldP spid="51" grpId="0" animBg="1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381752" y="2315076"/>
            <a:ext cx="3741709" cy="0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Rectangle 12"/>
          <p:cNvSpPr/>
          <p:nvPr/>
        </p:nvSpPr>
        <p:spPr>
          <a:xfrm>
            <a:off x="293262" y="351296"/>
            <a:ext cx="1160547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3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so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minh?</a:t>
            </a:r>
            <a:endParaRPr lang="en-US" sz="32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 flipV="1">
            <a:off x="3293804" y="1836684"/>
            <a:ext cx="8432565" cy="1949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Rectangle 19"/>
          <p:cNvSpPr/>
          <p:nvPr/>
        </p:nvSpPr>
        <p:spPr>
          <a:xfrm>
            <a:off x="8159615" y="862106"/>
            <a:ext cx="24513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8395213" y="372446"/>
            <a:ext cx="143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159615" y="862106"/>
            <a:ext cx="25539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93346" y="2785410"/>
            <a:ext cx="5954938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450975" eaLnBrk="0" fontAlgn="base" hangingPunct="0">
              <a:defRPr/>
            </a:pPr>
            <a:r>
              <a:rPr lang="en-US" altLang="en-US" sz="32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2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200" b="1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altLang="en-US" sz="3200" b="1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32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450975" eaLnBrk="0" fontAlgn="base" hangingPunct="0">
              <a:defRPr/>
            </a:pPr>
            <a:r>
              <a:rPr lang="en-US" altLang="en-US" sz="3200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spc="-8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200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-8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3200" b="1" spc="-8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altLang="en-US" sz="3200" b="1" spc="-8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altLang="en-US" sz="3200" spc="-8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450975" eaLnBrk="0" fontAlgn="base" hangingPunct="0">
              <a:defRPr/>
            </a:pP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2148516" y="2336031"/>
            <a:ext cx="141256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145097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altLang="en-US" sz="2800" b="1" u="sng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95213" y="382217"/>
            <a:ext cx="14382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4634739" y="4306731"/>
            <a:ext cx="30344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1450975" eaLnBrk="0" fontAlgn="base" hangingPunct="0"/>
            <a:r>
              <a:rPr lang="en-US" altLang="en-US" sz="32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u="sng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u="sng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32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03940" y="4773763"/>
            <a:ext cx="1108891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450975" eaLnBrk="0" fontAlgn="base" hangingPunct="0"/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04105" y="5348952"/>
            <a:ext cx="73250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450975" eaLnBrk="0" fontAlgn="base" hangingPunct="0"/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18 : 2 = 9 (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28314" y="5961261"/>
            <a:ext cx="57107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 defTabSz="1450975" eaLnBrk="0" fontAlgn="base" hangingPunct="0"/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pic>
        <p:nvPicPr>
          <p:cNvPr id="18" name="Hình ảnh 9">
            <a:extLst>
              <a:ext uri="{FF2B5EF4-FFF2-40B4-BE49-F238E27FC236}">
                <a16:creationId xmlns="" xmlns:a16="http://schemas.microsoft.com/office/drawing/2014/main" id="{274F5FF6-342D-3500-91FA-3D79240FA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4260" y="2022070"/>
            <a:ext cx="3952215" cy="250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22559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23" grpId="0"/>
      <p:bldP spid="24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" t="4385" r="32277" b="23685"/>
          <a:stretch>
            <a:fillRect/>
          </a:stretch>
        </p:blipFill>
        <p:spPr bwMode="auto">
          <a:xfrm>
            <a:off x="388841" y="536671"/>
            <a:ext cx="7762545" cy="248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03" t="9650" r="1015" b="7895"/>
          <a:stretch>
            <a:fillRect/>
          </a:stretch>
        </p:blipFill>
        <p:spPr bwMode="auto">
          <a:xfrm>
            <a:off x="8493851" y="339277"/>
            <a:ext cx="3196342" cy="268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134696" y="3113165"/>
            <a:ext cx="1435008" cy="5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696" b="1" u="sng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 tắt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37652" y="3779070"/>
            <a:ext cx="5624051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899"/>
              </a:spcBef>
              <a:spcAft>
                <a:spcPts val="899"/>
              </a:spcAft>
              <a:defRPr/>
            </a:pP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</a:t>
            </a:r>
            <a:r>
              <a:rPr lang="en-US" altLang="en-US" sz="2600" b="1" spc="-60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altLang="en-US" sz="2600" b="1" spc="-6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altLang="en-US" sz="2600" b="1" spc="-6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600" b="1" spc="-60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600" b="1" spc="-6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899"/>
              </a:spcBef>
              <a:spcAft>
                <a:spcPts val="899"/>
              </a:spcAft>
              <a:defRPr/>
            </a:pP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</a:t>
            </a:r>
            <a:r>
              <a:rPr lang="en-US" altLang="en-US" sz="2600" b="1" spc="-60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altLang="en-US" sz="2600" b="1" spc="-60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spcBef>
                <a:spcPts val="899"/>
              </a:spcBef>
              <a:spcAft>
                <a:spcPts val="899"/>
              </a:spcAft>
              <a:defRPr/>
            </a:pPr>
            <a:r>
              <a:rPr lang="en-US" altLang="en-US" sz="2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6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en-US" sz="2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600" b="1" dirty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en-US" sz="2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:… </a:t>
            </a:r>
            <a:r>
              <a:rPr lang="en-US" altLang="en-US" sz="26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altLang="en-US" sz="2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altLang="en-US" sz="2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00" b="1" dirty="0" err="1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600" b="1" dirty="0" smtClean="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600" b="1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283377" y="3186890"/>
            <a:ext cx="1415772" cy="507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696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066500" y="3762422"/>
            <a:ext cx="5631485" cy="212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Bef>
                <a:spcPts val="449"/>
              </a:spcBef>
              <a:spcAft>
                <a:spcPts val="449"/>
              </a:spcAft>
            </a:pP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quầy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lang="vi-VN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ược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10000"/>
              </a:lnSpc>
              <a:spcBef>
                <a:spcPts val="449"/>
              </a:spcBef>
              <a:spcAft>
                <a:spcPts val="449"/>
              </a:spcAft>
            </a:pP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: 3 = 10 (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10000"/>
              </a:lnSpc>
              <a:spcBef>
                <a:spcPts val="449"/>
              </a:spcBef>
              <a:spcAft>
                <a:spcPts val="449"/>
              </a:spcAft>
            </a:pP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696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</a:t>
            </a:r>
            <a:r>
              <a:rPr lang="en-US" altLang="en-US" sz="2696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giỏ</a:t>
            </a:r>
            <a:r>
              <a:rPr lang="en-US" altLang="en-US" sz="2696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quà</a:t>
            </a:r>
            <a:r>
              <a:rPr lang="en-US" altLang="en-US" sz="2696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696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altLang="en-US" sz="2696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696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5898950" y="3291159"/>
            <a:ext cx="0" cy="287647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3244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>
            <a:extLst>
              <a:ext uri="{FF2B5EF4-FFF2-40B4-BE49-F238E27FC236}">
                <a16:creationId xmlns="" xmlns:a16="http://schemas.microsoft.com/office/drawing/2014/main" id="{5C9ED8E0-B634-4CB7-9BB9-024BFA774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620713"/>
            <a:ext cx="489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3555" name="Text Box 5">
            <a:extLst>
              <a:ext uri="{FF2B5EF4-FFF2-40B4-BE49-F238E27FC236}">
                <a16:creationId xmlns="" xmlns:a16="http://schemas.microsoft.com/office/drawing/2014/main" id="{8B394436-C79B-430D-9C85-D330782F6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675" y="2492375"/>
            <a:ext cx="6548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Nhân số đó với số lần.</a:t>
            </a:r>
          </a:p>
        </p:txBody>
      </p:sp>
      <p:sp>
        <p:nvSpPr>
          <p:cNvPr id="23556" name="Text Box 6">
            <a:extLst>
              <a:ext uri="{FF2B5EF4-FFF2-40B4-BE49-F238E27FC236}">
                <a16:creationId xmlns="" xmlns:a16="http://schemas.microsoft.com/office/drawing/2014/main" id="{5D019AF3-D93B-47BE-984E-93723A0C1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675" y="3284538"/>
            <a:ext cx="590430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Chia số đó cho số lần.</a:t>
            </a:r>
          </a:p>
        </p:txBody>
      </p:sp>
      <p:sp>
        <p:nvSpPr>
          <p:cNvPr id="23557" name="Text Box 7">
            <a:extLst>
              <a:ext uri="{FF2B5EF4-FFF2-40B4-BE49-F238E27FC236}">
                <a16:creationId xmlns="" xmlns:a16="http://schemas.microsoft.com/office/drawing/2014/main" id="{84003421-5A2D-4650-B9B1-735133114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675" y="4122738"/>
            <a:ext cx="6548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c) Trừ số đó với số đơn vị.</a:t>
            </a:r>
          </a:p>
        </p:txBody>
      </p:sp>
      <p:sp>
        <p:nvSpPr>
          <p:cNvPr id="23558" name="Text Box 8">
            <a:extLst>
              <a:ext uri="{FF2B5EF4-FFF2-40B4-BE49-F238E27FC236}">
                <a16:creationId xmlns="" xmlns:a16="http://schemas.microsoft.com/office/drawing/2014/main" id="{DC0B5636-D492-43BE-A318-2AAB33228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5675" y="4914900"/>
            <a:ext cx="69318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0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d) Cộng số đó với số đơn vị.</a:t>
            </a:r>
          </a:p>
        </p:txBody>
      </p:sp>
      <p:sp>
        <p:nvSpPr>
          <p:cNvPr id="23559" name="AutoShape 9">
            <a:extLst>
              <a:ext uri="{FF2B5EF4-FFF2-40B4-BE49-F238E27FC236}">
                <a16:creationId xmlns="" xmlns:a16="http://schemas.microsoft.com/office/drawing/2014/main" id="{23282C4B-00F1-423F-A5A2-8C8D6C0ED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36" y="6352"/>
            <a:ext cx="11953327" cy="2109787"/>
          </a:xfrm>
          <a:prstGeom prst="horizontalScroll">
            <a:avLst>
              <a:gd name="adj" fmla="val 12500"/>
            </a:avLst>
          </a:prstGeom>
          <a:solidFill>
            <a:srgbClr val="FFFFFF"/>
          </a:solidFill>
          <a:ln w="254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af-ZA" alt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Muốn </a:t>
            </a:r>
            <a:r>
              <a:rPr lang="af-ZA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gấp một số lên nhiều lần, </a:t>
            </a:r>
            <a:r>
              <a:rPr lang="af-ZA" alt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 làm </a:t>
            </a:r>
            <a:r>
              <a:rPr lang="af-ZA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thế nào</a:t>
            </a:r>
            <a:r>
              <a:rPr lang="af-ZA" altLang="en-US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af-ZA" altLang="en-US" sz="4400" b="1" dirty="0">
              <a:solidFill>
                <a:srgbClr val="C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4762" name="Oval 10">
            <a:extLst>
              <a:ext uri="{FF2B5EF4-FFF2-40B4-BE49-F238E27FC236}">
                <a16:creationId xmlns="" xmlns:a16="http://schemas.microsoft.com/office/drawing/2014/main" id="{ABC55434-6EC8-47D2-B17F-1B9658CD2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560" y="2348880"/>
            <a:ext cx="792088" cy="87050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="" xmlns:a16="http://schemas.microsoft.com/office/drawing/2014/main" id="{811F0F8D-D383-4DE0-BEBE-C72F69FAC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620713"/>
            <a:ext cx="489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2531" name="Text Box 6">
            <a:extLst>
              <a:ext uri="{FF2B5EF4-FFF2-40B4-BE49-F238E27FC236}">
                <a16:creationId xmlns="" xmlns:a16="http://schemas.microsoft.com/office/drawing/2014/main" id="{E3624A9D-4743-4EBA-934A-C36110CAF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898" y="2230437"/>
            <a:ext cx="68630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400" b="1" dirty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a) Nhân số đó với số lần.         </a:t>
            </a:r>
          </a:p>
        </p:txBody>
      </p:sp>
      <p:sp>
        <p:nvSpPr>
          <p:cNvPr id="22532" name="Text Box 7">
            <a:extLst>
              <a:ext uri="{FF2B5EF4-FFF2-40B4-BE49-F238E27FC236}">
                <a16:creationId xmlns="" xmlns:a16="http://schemas.microsoft.com/office/drawing/2014/main" id="{E6BD48DF-F635-4836-8176-D3BD0287E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898" y="3022600"/>
            <a:ext cx="61901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400" b="1" dirty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b) Chia số </a:t>
            </a:r>
            <a:r>
              <a:rPr lang="af-ZA" altLang="en-US" sz="4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đó cho số lần.</a:t>
            </a:r>
            <a:endParaRPr lang="af-ZA" altLang="en-US" sz="4400" b="1" dirty="0">
              <a:solidFill>
                <a:schemeClr val="accent2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533" name="Text Box 8">
            <a:extLst>
              <a:ext uri="{FF2B5EF4-FFF2-40B4-BE49-F238E27FC236}">
                <a16:creationId xmlns="" xmlns:a16="http://schemas.microsoft.com/office/drawing/2014/main" id="{FB2C86D9-37D9-4D7D-9E40-E9C3C3F0D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898" y="3860800"/>
            <a:ext cx="68630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4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c) Trừ số đó với số đơn vị.</a:t>
            </a:r>
          </a:p>
        </p:txBody>
      </p:sp>
      <p:sp>
        <p:nvSpPr>
          <p:cNvPr id="22534" name="Text Box 9">
            <a:extLst>
              <a:ext uri="{FF2B5EF4-FFF2-40B4-BE49-F238E27FC236}">
                <a16:creationId xmlns="" xmlns:a16="http://schemas.microsoft.com/office/drawing/2014/main" id="{101AA71A-9B5D-4CB6-8AF0-AAEC66DD1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5898" y="4630241"/>
            <a:ext cx="72677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af-ZA" altLang="en-US" sz="4400" b="1">
                <a:solidFill>
                  <a:schemeClr val="accent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d) Cộng số đó với số đơn vị.</a:t>
            </a:r>
          </a:p>
        </p:txBody>
      </p:sp>
      <p:sp>
        <p:nvSpPr>
          <p:cNvPr id="22535" name="AutoShape 10">
            <a:extLst>
              <a:ext uri="{FF2B5EF4-FFF2-40B4-BE49-F238E27FC236}">
                <a16:creationId xmlns="" xmlns:a16="http://schemas.microsoft.com/office/drawing/2014/main" id="{1F028E6A-935D-4E95-AB56-ABB999F52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631" y="127001"/>
            <a:ext cx="10801200" cy="2163762"/>
          </a:xfrm>
          <a:prstGeom prst="horizontalScroll">
            <a:avLst>
              <a:gd name="adj" fmla="val 12500"/>
            </a:avLst>
          </a:prstGeom>
          <a:solidFill>
            <a:srgbClr val="FFFFCC"/>
          </a:solidFill>
          <a:ln w="25400">
            <a:solidFill>
              <a:srgbClr val="66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f-ZA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f-ZA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Muốn giảm một số </a:t>
            </a:r>
            <a:r>
              <a:rPr lang="af-ZA" alt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 một số lần, </a:t>
            </a:r>
            <a:endParaRPr lang="af-ZA" altLang="en-US" sz="4000" b="1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af-ZA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af-ZA" altLang="en-US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làm </a:t>
            </a:r>
            <a:r>
              <a:rPr lang="af-ZA" altLang="en-US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thế nào?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af-ZA" altLang="en-US" sz="28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3739" name="Oval 11">
            <a:extLst>
              <a:ext uri="{FF2B5EF4-FFF2-40B4-BE49-F238E27FC236}">
                <a16:creationId xmlns="" xmlns:a16="http://schemas.microsoft.com/office/drawing/2014/main" id="{6554A4F1-5B4F-49F8-BA0A-84A3D7A04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488" y="3024777"/>
            <a:ext cx="923718" cy="801644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2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=""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2416138" y="1524580"/>
            <a:ext cx="749340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9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</a:t>
            </a:r>
            <a:r>
              <a:rPr lang="en-US" sz="9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Ở</a:t>
            </a:r>
            <a:r>
              <a:rPr lang="en-US" sz="9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 </a:t>
            </a:r>
            <a:r>
              <a:rPr lang="en-US" sz="9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sz="9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=""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=""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="" xmlns:a16="http://schemas.microsoft.com/office/drawing/2014/main" id="{F94E6DE0-3B4B-EF1D-D0EA-5FC6B1713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02584" y="4137306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8B77ED03-73EC-2499-3D00-3B129F1860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79548" y="3974817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36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Text Box 6"/>
          <p:cNvSpPr txBox="1"/>
          <p:nvPr/>
        </p:nvSpPr>
        <p:spPr>
          <a:xfrm>
            <a:off x="3216275" y="2924176"/>
            <a:ext cx="5818188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A. Lấy số đó nhân với số đơn vị cần giảm.</a:t>
            </a:r>
            <a:endParaRPr lang="" altLang="en-US"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3603" name="Text Box 10"/>
          <p:cNvSpPr txBox="1"/>
          <p:nvPr/>
        </p:nvSpPr>
        <p:spPr>
          <a:xfrm>
            <a:off x="3216276" y="3573463"/>
            <a:ext cx="5724525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" altLang="en-US" sz="2400" b="1" dirty="0">
                <a:solidFill>
                  <a:srgbClr val="00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Lấy số đó chia cho số đơn vị cần giảm.</a:t>
            </a:r>
            <a:endParaRPr lang="" altLang="en-US" sz="2400" b="1" dirty="0">
              <a:solidFill>
                <a:srgbClr val="0033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3604" name="Text Box 11"/>
          <p:cNvSpPr txBox="1"/>
          <p:nvPr/>
        </p:nvSpPr>
        <p:spPr>
          <a:xfrm>
            <a:off x="3251200" y="4346576"/>
            <a:ext cx="5868988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C. Lấy số đó cộng với số đơn vị cần giảm.</a:t>
            </a:r>
            <a:endParaRPr lang="" altLang="en-US"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3605" name="Text Box 12"/>
          <p:cNvSpPr txBox="1"/>
          <p:nvPr/>
        </p:nvSpPr>
        <p:spPr>
          <a:xfrm>
            <a:off x="3216275" y="4941888"/>
            <a:ext cx="523875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" altLang="en-US" sz="2400" b="1" dirty="0">
                <a:latin typeface="Times New Roman" panose="02020603050405020304" pitchFamily="18" charset="0"/>
                <a:cs typeface="Arial" panose="020B0604020202020204" pitchFamily="34" charset="0"/>
              </a:rPr>
              <a:t>D. Lấy số đó trừ đi số đơn vị cần giảm.</a:t>
            </a:r>
            <a:endParaRPr lang="" altLang="en-US" sz="24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3136901" y="4959351"/>
            <a:ext cx="511175" cy="485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35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Oval 39"/>
          <p:cNvSpPr>
            <a:spLocks noChangeArrowheads="1"/>
          </p:cNvSpPr>
          <p:nvPr/>
        </p:nvSpPr>
        <p:spPr bwMode="auto">
          <a:xfrm>
            <a:off x="9191625" y="4076700"/>
            <a:ext cx="800100" cy="800100"/>
          </a:xfrm>
          <a:prstGeom prst="ellipse">
            <a:avLst/>
          </a:prstGeom>
          <a:solidFill>
            <a:srgbClr val="FF0000"/>
          </a:solidFill>
          <a:ln w="38100" algn="ctr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50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15" name="Oval 40"/>
          <p:cNvSpPr>
            <a:spLocks noChangeArrowheads="1"/>
          </p:cNvSpPr>
          <p:nvPr/>
        </p:nvSpPr>
        <p:spPr bwMode="auto">
          <a:xfrm>
            <a:off x="9183688" y="4068763"/>
            <a:ext cx="800100" cy="800100"/>
          </a:xfrm>
          <a:prstGeom prst="ellipse">
            <a:avLst/>
          </a:prstGeom>
          <a:solidFill>
            <a:srgbClr val="FF0000"/>
          </a:solidFill>
          <a:ln w="38100" algn="ctr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50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6" name="Oval 41"/>
          <p:cNvSpPr>
            <a:spLocks noChangeArrowheads="1"/>
          </p:cNvSpPr>
          <p:nvPr/>
        </p:nvSpPr>
        <p:spPr bwMode="auto">
          <a:xfrm>
            <a:off x="9183688" y="4076700"/>
            <a:ext cx="800100" cy="800100"/>
          </a:xfrm>
          <a:prstGeom prst="ellipse">
            <a:avLst/>
          </a:prstGeom>
          <a:solidFill>
            <a:srgbClr val="FF0000"/>
          </a:solidFill>
          <a:ln w="38100" algn="ctr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50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3 </a:t>
            </a:r>
          </a:p>
        </p:txBody>
      </p:sp>
      <p:sp>
        <p:nvSpPr>
          <p:cNvPr id="17" name="Oval 42"/>
          <p:cNvSpPr>
            <a:spLocks noChangeArrowheads="1"/>
          </p:cNvSpPr>
          <p:nvPr/>
        </p:nvSpPr>
        <p:spPr bwMode="auto">
          <a:xfrm>
            <a:off x="9191625" y="4068763"/>
            <a:ext cx="800100" cy="800100"/>
          </a:xfrm>
          <a:prstGeom prst="ellipse">
            <a:avLst/>
          </a:prstGeom>
          <a:solidFill>
            <a:srgbClr val="FF0000"/>
          </a:solidFill>
          <a:ln w="38100" algn="ctr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50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8" name="Oval 43"/>
          <p:cNvSpPr>
            <a:spLocks noChangeArrowheads="1"/>
          </p:cNvSpPr>
          <p:nvPr/>
        </p:nvSpPr>
        <p:spPr bwMode="auto">
          <a:xfrm>
            <a:off x="9183688" y="4068763"/>
            <a:ext cx="800100" cy="800100"/>
          </a:xfrm>
          <a:prstGeom prst="ellipse">
            <a:avLst/>
          </a:prstGeom>
          <a:solidFill>
            <a:srgbClr val="FF0000"/>
          </a:solidFill>
          <a:ln w="38100" algn="ctr">
            <a:solidFill>
              <a:schemeClr val="tx1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4050" b="1" dirty="0">
                <a:solidFill>
                  <a:prstClr val="white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153612" name="AutoShape 10"/>
          <p:cNvSpPr/>
          <p:nvPr/>
        </p:nvSpPr>
        <p:spPr>
          <a:xfrm>
            <a:off x="3600451" y="984250"/>
            <a:ext cx="5375275" cy="1652588"/>
          </a:xfrm>
          <a:prstGeom prst="cloudCallout">
            <a:avLst>
              <a:gd name="adj1" fmla="val -55231"/>
              <a:gd name="adj2" fmla="val 12116"/>
            </a:avLst>
          </a:prstGeom>
          <a:solidFill>
            <a:srgbClr val="FFFFCC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" altLang="en-US" b="1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endParaRPr lang="" altLang="en-US" sz="2100" b="1" dirty="0">
              <a:solidFill>
                <a:srgbClr val="003399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53613" name="TextBox 2"/>
          <p:cNvSpPr txBox="1"/>
          <p:nvPr/>
        </p:nvSpPr>
        <p:spPr>
          <a:xfrm>
            <a:off x="3935807" y="1412875"/>
            <a:ext cx="4645824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" altLang="en-US" sz="22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" altLang="en-US" sz="22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Muốn </a:t>
            </a:r>
            <a:r>
              <a:rPr lang="" altLang="en-US" sz="22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giảm một số đi một số đơn vị </a:t>
            </a:r>
          </a:p>
          <a:p>
            <a:pPr algn="ctr"/>
            <a:r>
              <a:rPr lang="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ta l</a:t>
            </a:r>
            <a:r>
              <a:rPr lang="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 như thế n</a:t>
            </a:r>
            <a:r>
              <a:rPr lang="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à</a:t>
            </a:r>
            <a:r>
              <a:rPr lang="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o?</a:t>
            </a:r>
            <a:endParaRPr lang="" altLang="en-US" sz="2200" b="1" dirty="0">
              <a:solidFill>
                <a:srgbClr val="000099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" name="Text Box 12"/>
          <p:cNvSpPr txBox="1"/>
          <p:nvPr/>
        </p:nvSpPr>
        <p:spPr>
          <a:xfrm>
            <a:off x="3233738" y="4941889"/>
            <a:ext cx="523875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 </a:t>
            </a:r>
            <a:r>
              <a:rPr lang="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Lấy số đó trừ đi số đơn vị cần giảm.</a:t>
            </a:r>
            <a:endParaRPr lang="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1524001" y="115888"/>
            <a:ext cx="1387475" cy="400050"/>
          </a:xfrm>
          <a:prstGeom prst="ellipse">
            <a:avLst/>
          </a:prstGeom>
          <a:solidFill>
            <a:srgbClr val="FF99CC"/>
          </a:solidFill>
          <a:ln w="9525">
            <a:solidFill>
              <a:srgbClr val="00008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1" tIns="45715" rIns="91431" bIns="45715" anchor="ctr"/>
          <a:lstStyle/>
          <a:p>
            <a:pPr algn="ctr">
              <a:buNone/>
            </a:pPr>
            <a:r>
              <a:rPr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b="1" dirty="0">
              <a:solidFill>
                <a:srgbClr val="FFFF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14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BaoVaoLopNhacChuong-V.A-28377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6676" name="Rectangle 1"/>
          <p:cNvSpPr/>
          <p:nvPr/>
        </p:nvSpPr>
        <p:spPr>
          <a:xfrm>
            <a:off x="5087938" y="2443164"/>
            <a:ext cx="2209800" cy="708025"/>
          </a:xfrm>
          <a:prstGeom prst="rect">
            <a:avLst/>
          </a:prstGeom>
          <a:noFill/>
          <a:ln w="9525">
            <a:noFill/>
          </a:ln>
        </p:spPr>
        <p:txBody>
          <a:bodyPr lIns="91431" tIns="45715" rIns="91431" bIns="45715">
            <a:spAutoFit/>
          </a:bodyPr>
          <a:lstStyle/>
          <a:p>
            <a:pPr defTabSz="913130"/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Dặn Dò </a:t>
            </a:r>
            <a:endParaRPr lang="en-US" alt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Hộp Văn bản 33">
            <a:extLst>
              <a:ext uri="{FF2B5EF4-FFF2-40B4-BE49-F238E27FC236}">
                <a16:creationId xmlns="" xmlns:a16="http://schemas.microsoft.com/office/drawing/2014/main" id="{8338237B-FA63-69D0-F40A-A211B1D8C46A}"/>
              </a:ext>
            </a:extLst>
          </p:cNvPr>
          <p:cNvSpPr txBox="1"/>
          <p:nvPr/>
        </p:nvSpPr>
        <p:spPr>
          <a:xfrm>
            <a:off x="1258677" y="3690371"/>
            <a:ext cx="2684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Hộp Văn bản 34">
            <a:extLst>
              <a:ext uri="{FF2B5EF4-FFF2-40B4-BE49-F238E27FC236}">
                <a16:creationId xmlns="" xmlns:a16="http://schemas.microsoft.com/office/drawing/2014/main" id="{FD242E42-E9E8-18F0-03AA-E370822DE56F}"/>
              </a:ext>
            </a:extLst>
          </p:cNvPr>
          <p:cNvSpPr txBox="1"/>
          <p:nvPr/>
        </p:nvSpPr>
        <p:spPr>
          <a:xfrm>
            <a:off x="4411224" y="3690371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VBT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35">
            <a:extLst>
              <a:ext uri="{FF2B5EF4-FFF2-40B4-BE49-F238E27FC236}">
                <a16:creationId xmlns="" xmlns:a16="http://schemas.microsoft.com/office/drawing/2014/main" id="{F82D9BA1-6B80-462F-C3EB-1F32EB422B32}"/>
              </a:ext>
            </a:extLst>
          </p:cNvPr>
          <p:cNvSpPr txBox="1"/>
          <p:nvPr/>
        </p:nvSpPr>
        <p:spPr>
          <a:xfrm>
            <a:off x="7922415" y="3724552"/>
            <a:ext cx="2794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7</a:t>
            </a:r>
          </a:p>
        </p:txBody>
      </p:sp>
    </p:spTree>
    <p:extLst>
      <p:ext uri="{BB962C8B-B14F-4D97-AF65-F5344CB8AC3E}">
        <p14:creationId xmlns:p14="http://schemas.microsoft.com/office/powerpoint/2010/main" val="127713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" action="ppaction://noaction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504120" y="168719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28 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35 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96652" y="509197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59070" y="873163"/>
            <a:ext cx="647673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noProof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kg </a:t>
            </a:r>
            <a:r>
              <a:rPr lang="en-US" sz="4400" noProof="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noProof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4400" noProof="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noProof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noProof="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noProof="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731572" y="2687529"/>
            <a:ext cx="1494042" cy="12389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334235" y="2578226"/>
            <a:ext cx="1276328" cy="145760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008450" y="3109312"/>
            <a:ext cx="1602113" cy="1457604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48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kumimoji="0" lang="en-US" sz="36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753032" y="873163"/>
            <a:ext cx="6327131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lít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" action="ppaction://noaction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659000" y="2513412"/>
            <a:ext cx="1639185" cy="14539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1151592" y="2547656"/>
            <a:ext cx="1635017" cy="14196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28363" y="2805616"/>
            <a:ext cx="1635017" cy="1419677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1155102" y="2366854"/>
            <a:ext cx="1596572" cy="18138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noProof="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540089" y="2742050"/>
            <a:ext cx="752880" cy="118447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2487" y="2621077"/>
            <a:ext cx="1635017" cy="1419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99523" y="2502535"/>
            <a:ext cx="1635017" cy="1419677"/>
          </a:xfrm>
          <a:prstGeom prst="rect">
            <a:avLst/>
          </a:prstGeom>
        </p:spPr>
      </p:pic>
      <p:sp>
        <p:nvSpPr>
          <p:cNvPr id="20" name="Round Diagonal Corner Rectangle 19"/>
          <p:cNvSpPr/>
          <p:nvPr/>
        </p:nvSpPr>
        <p:spPr>
          <a:xfrm>
            <a:off x="2615381" y="1009438"/>
            <a:ext cx="6558116" cy="93547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11111E-6 L -0.87265 0.0152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633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2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176193" y="2586716"/>
            <a:ext cx="1744394" cy="1819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" action="ppaction://noaction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10540089" y="2456784"/>
            <a:ext cx="1254824" cy="1469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-544466" y="2456784"/>
            <a:ext cx="1744394" cy="18195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391470" y="2297180"/>
            <a:ext cx="1744394" cy="18195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84096" y="2368416"/>
            <a:ext cx="1663072" cy="1819591"/>
          </a:xfrm>
          <a:prstGeom prst="rect">
            <a:avLst/>
          </a:prstGeom>
        </p:spPr>
      </p:pic>
      <p:sp>
        <p:nvSpPr>
          <p:cNvPr id="23" name="Round Diagonal Corner Rectangle 22"/>
          <p:cNvSpPr/>
          <p:nvPr/>
        </p:nvSpPr>
        <p:spPr>
          <a:xfrm>
            <a:off x="2580907" y="949093"/>
            <a:ext cx="6858061" cy="88860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8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8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8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8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800" b="1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noProof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685380" y="3726179"/>
            <a:ext cx="10565519" cy="2360143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baseline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>
            <a:off x="1406086" y="56872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22222E-6 L -0.84245 0.0097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122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2" grpId="1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23" grpId="0" bldLvl="0" animBg="1"/>
      <p:bldP spid="23" grpId="1" animBg="1"/>
      <p:bldP spid="26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="" xmlns:a16="http://schemas.microsoft.com/office/drawing/2014/main" id="{037FA914-E140-05A8-9845-FBF30331E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2" t="8470" r="10546" b="9070"/>
          <a:stretch/>
        </p:blipFill>
        <p:spPr>
          <a:xfrm>
            <a:off x="0" y="138825"/>
            <a:ext cx="11945257" cy="55589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7083439" y="2747040"/>
            <a:ext cx="804076" cy="11613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655D9EE2-F042-6728-A8F0-A2B6D4B8025F}"/>
              </a:ext>
            </a:extLst>
          </p:cNvPr>
          <p:cNvCxnSpPr/>
          <p:nvPr/>
        </p:nvCxnSpPr>
        <p:spPr>
          <a:xfrm>
            <a:off x="5415493" y="3194662"/>
            <a:ext cx="793992" cy="13936"/>
          </a:xfrm>
          <a:prstGeom prst="line">
            <a:avLst/>
          </a:prstGeom>
          <a:noFill/>
          <a:ln w="25400" cap="flat" cmpd="sng" algn="ctr">
            <a:solidFill>
              <a:srgbClr val="F7727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812928142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2279</TotalTime>
  <Words>782</Words>
  <Application>Microsoft Office PowerPoint</Application>
  <PresentationFormat>Widescreen</PresentationFormat>
  <Paragraphs>126</Paragraphs>
  <Slides>21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Arial</vt:lpstr>
      <vt:lpstr>Berkshire Swash</vt:lpstr>
      <vt:lpstr>Calibri</vt:lpstr>
      <vt:lpstr>Calibri Light</vt:lpstr>
      <vt:lpstr>Lato</vt:lpstr>
      <vt:lpstr>Livvic</vt:lpstr>
      <vt:lpstr>Open Sans</vt:lpstr>
      <vt:lpstr>Patrick Hand</vt:lpstr>
      <vt:lpstr>Roboto</vt:lpstr>
      <vt:lpstr>Roboto Condensed Light</vt:lpstr>
      <vt:lpstr>Times New Roman</vt:lpstr>
      <vt:lpstr>1_Office Theme</vt:lpstr>
      <vt:lpstr>2_Office Theme</vt:lpstr>
      <vt:lpstr>Weltkindertag! by Slidego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Microsoft account</cp:lastModifiedBy>
  <cp:revision>160</cp:revision>
  <dcterms:created xsi:type="dcterms:W3CDTF">2021-05-10T04:25:00Z</dcterms:created>
  <dcterms:modified xsi:type="dcterms:W3CDTF">2024-12-15T14:26:18Z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