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14"/>
  </p:notesMasterIdLst>
  <p:sldIdLst>
    <p:sldId id="327" r:id="rId3"/>
    <p:sldId id="442" r:id="rId4"/>
    <p:sldId id="320" r:id="rId5"/>
    <p:sldId id="472" r:id="rId6"/>
    <p:sldId id="478" r:id="rId7"/>
    <p:sldId id="330" r:id="rId8"/>
    <p:sldId id="427" r:id="rId9"/>
    <p:sldId id="447" r:id="rId10"/>
    <p:sldId id="457" r:id="rId11"/>
    <p:sldId id="458" r:id="rId12"/>
    <p:sldId id="459" r:id="rId13"/>
  </p:sldIdLst>
  <p:sldSz cx="16256000"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CC"/>
    <a:srgbClr val="0000FF"/>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4" autoAdjust="0"/>
    <p:restoredTop sz="94660"/>
  </p:normalViewPr>
  <p:slideViewPr>
    <p:cSldViewPr>
      <p:cViewPr varScale="1">
        <p:scale>
          <a:sx n="70" d="100"/>
          <a:sy n="70" d="100"/>
        </p:scale>
        <p:origin x="294" y="60"/>
      </p:cViewPr>
      <p:guideLst>
        <p:guide orient="horz" pos="2880"/>
        <p:guide pos="5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giới thiệu về chủ đề đầu tiên của TV3 (Xem sgv)</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05057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giới thiệu về chủ đề đầu tiên của TV3 (Xem sgv)</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66193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158750" indent="0">
              <a:buNone/>
            </a:pPr>
            <a:endParaRPr lang="en-US"/>
          </a:p>
        </p:txBody>
      </p:sp>
    </p:spTree>
    <p:extLst>
      <p:ext uri="{BB962C8B-B14F-4D97-AF65-F5344CB8AC3E}">
        <p14:creationId xmlns:p14="http://schemas.microsoft.com/office/powerpoint/2010/main" val="93908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410341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HS nhìn vào SGK tìm câu trả lời</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49568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HS nhìn vào SGK tìm câu trả lời</a:t>
            </a:r>
          </a:p>
          <a:p>
            <a:pPr marL="0" lvl="0" indent="0" algn="l" rtl="0">
              <a:spcBef>
                <a:spcPts val="0"/>
              </a:spcBef>
              <a:spcAft>
                <a:spcPts val="0"/>
              </a:spcAft>
              <a:buNone/>
            </a:pPr>
            <a:endParaRPr/>
          </a:p>
        </p:txBody>
      </p:sp>
    </p:spTree>
    <p:extLst>
      <p:ext uri="{BB962C8B-B14F-4D97-AF65-F5344CB8AC3E}">
        <p14:creationId xmlns:p14="http://schemas.microsoft.com/office/powerpoint/2010/main" val="31362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9"/>
            <a:ext cx="13817600" cy="1960033"/>
          </a:xfrm>
        </p:spPr>
        <p:txBody>
          <a:bodyPr/>
          <a:lstStyle/>
          <a:p>
            <a:r>
              <a:rPr lang="en-US"/>
              <a:t>Click to edit Master title style</a:t>
            </a:r>
            <a:endParaRPr lang="vi-VN"/>
          </a:p>
        </p:txBody>
      </p:sp>
      <p:sp>
        <p:nvSpPr>
          <p:cNvPr id="3" name="Subtitle 2"/>
          <p:cNvSpPr>
            <a:spLocks noGrp="1"/>
          </p:cNvSpPr>
          <p:nvPr>
            <p:ph type="subTitle" idx="1"/>
          </p:nvPr>
        </p:nvSpPr>
        <p:spPr>
          <a:xfrm>
            <a:off x="2438401" y="5181600"/>
            <a:ext cx="11379200" cy="2336800"/>
          </a:xfrm>
        </p:spPr>
        <p:txBody>
          <a:bodyPr/>
          <a:lstStyle>
            <a:lvl1pPr marL="0" indent="0" algn="ctr">
              <a:buNone/>
              <a:defRPr/>
            </a:lvl1pPr>
            <a:lvl2pPr marL="717510" indent="0" algn="ctr">
              <a:buNone/>
              <a:defRPr/>
            </a:lvl2pPr>
            <a:lvl3pPr marL="1435020" indent="0" algn="ctr">
              <a:buNone/>
              <a:defRPr/>
            </a:lvl3pPr>
            <a:lvl4pPr marL="2152530" indent="0" algn="ctr">
              <a:buNone/>
              <a:defRPr/>
            </a:lvl4pPr>
            <a:lvl5pPr marL="2870040" indent="0" algn="ctr">
              <a:buNone/>
              <a:defRPr/>
            </a:lvl5pPr>
            <a:lvl6pPr marL="3587550" indent="0" algn="ctr">
              <a:buNone/>
              <a:defRPr/>
            </a:lvl6pPr>
            <a:lvl7pPr marL="4305060" indent="0" algn="ctr">
              <a:buNone/>
              <a:defRPr/>
            </a:lvl7pPr>
            <a:lvl8pPr marL="5022571" indent="0" algn="ctr">
              <a:buNone/>
              <a:defRPr/>
            </a:lvl8pPr>
            <a:lvl9pPr marL="574008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7"/>
            <a:ext cx="3657600"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2801" y="366187"/>
            <a:ext cx="10701866"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1298113" y="8330408"/>
            <a:ext cx="421230" cy="425791"/>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61925" tIns="161925" rIns="161925" bIns="161925" anchor="ctr" anchorCtr="0">
            <a:noAutofit/>
          </a:bodyPr>
          <a:lstStyle/>
          <a:p>
            <a:pPr marL="0" lvl="0" indent="0" algn="l" rtl="0">
              <a:spcBef>
                <a:spcPts val="0"/>
              </a:spcBef>
              <a:spcAft>
                <a:spcPts val="0"/>
              </a:spcAft>
              <a:buNone/>
            </a:pPr>
            <a:endParaRPr sz="3301"/>
          </a:p>
        </p:txBody>
      </p:sp>
      <p:sp>
        <p:nvSpPr>
          <p:cNvPr id="3601" name="Google Shape;3601;p14"/>
          <p:cNvSpPr txBox="1">
            <a:spLocks noGrp="1"/>
          </p:cNvSpPr>
          <p:nvPr>
            <p:ph type="title"/>
          </p:nvPr>
        </p:nvSpPr>
        <p:spPr>
          <a:xfrm>
            <a:off x="1649734" y="927334"/>
            <a:ext cx="10174933" cy="996267"/>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218609" y="1043496"/>
            <a:ext cx="287846" cy="259407"/>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sp>
        <p:nvSpPr>
          <p:cNvPr id="3606" name="Google Shape;3606;p14"/>
          <p:cNvSpPr/>
          <p:nvPr/>
        </p:nvSpPr>
        <p:spPr>
          <a:xfrm flipH="1">
            <a:off x="-451633" y="8328046"/>
            <a:ext cx="7512142" cy="84623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61925" tIns="161925" rIns="161925" bIns="161925" anchor="ctr" anchorCtr="0">
            <a:noAutofit/>
          </a:bodyPr>
          <a:lstStyle/>
          <a:p>
            <a:pPr marL="0" lvl="0" indent="0" algn="l" rtl="0">
              <a:spcBef>
                <a:spcPts val="0"/>
              </a:spcBef>
              <a:spcAft>
                <a:spcPts val="0"/>
              </a:spcAft>
              <a:buNone/>
            </a:pPr>
            <a:endParaRPr sz="3301"/>
          </a:p>
        </p:txBody>
      </p:sp>
      <p:sp>
        <p:nvSpPr>
          <p:cNvPr id="3607" name="Google Shape;3607;p14"/>
          <p:cNvSpPr/>
          <p:nvPr/>
        </p:nvSpPr>
        <p:spPr>
          <a:xfrm>
            <a:off x="12214063" y="-55111"/>
            <a:ext cx="4504712" cy="70341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61925" tIns="161925" rIns="161925" bIns="161925" anchor="ctr" anchorCtr="0">
            <a:noAutofit/>
          </a:bodyPr>
          <a:lstStyle/>
          <a:p>
            <a:pPr marL="0" lvl="0" indent="0" algn="l" rtl="0">
              <a:spcBef>
                <a:spcPts val="0"/>
              </a:spcBef>
              <a:spcAft>
                <a:spcPts val="0"/>
              </a:spcAft>
              <a:buNone/>
            </a:pPr>
            <a:endParaRPr sz="3301"/>
          </a:p>
        </p:txBody>
      </p:sp>
      <p:grpSp>
        <p:nvGrpSpPr>
          <p:cNvPr id="3608" name="Google Shape;3608;p14"/>
          <p:cNvGrpSpPr/>
          <p:nvPr/>
        </p:nvGrpSpPr>
        <p:grpSpPr>
          <a:xfrm rot="-3170136">
            <a:off x="322858" y="-946489"/>
            <a:ext cx="770055" cy="1996333"/>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17" name="Google Shape;3617;p14"/>
          <p:cNvGrpSpPr/>
          <p:nvPr/>
        </p:nvGrpSpPr>
        <p:grpSpPr>
          <a:xfrm rot="-3170136">
            <a:off x="331853" y="-551363"/>
            <a:ext cx="779500" cy="2109732"/>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45" name="Google Shape;3645;p14"/>
          <p:cNvGrpSpPr/>
          <p:nvPr/>
        </p:nvGrpSpPr>
        <p:grpSpPr>
          <a:xfrm rot="-2429099" flipH="1">
            <a:off x="-772444" y="7262619"/>
            <a:ext cx="2057664" cy="1316620"/>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54" name="Google Shape;3654;p14"/>
          <p:cNvGrpSpPr/>
          <p:nvPr/>
        </p:nvGrpSpPr>
        <p:grpSpPr>
          <a:xfrm rot="5400000">
            <a:off x="766026" y="7925853"/>
            <a:ext cx="640711" cy="1735500"/>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79" name="Google Shape;3679;p14"/>
          <p:cNvGrpSpPr/>
          <p:nvPr/>
        </p:nvGrpSpPr>
        <p:grpSpPr>
          <a:xfrm rot="-5400000" flipH="1">
            <a:off x="-366711" y="8078462"/>
            <a:ext cx="1659505" cy="97291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87" name="Google Shape;3687;p14"/>
          <p:cNvGrpSpPr/>
          <p:nvPr/>
        </p:nvGrpSpPr>
        <p:grpSpPr>
          <a:xfrm>
            <a:off x="14852547" y="801451"/>
            <a:ext cx="1556002" cy="1179420"/>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708" name="Google Shape;3708;p14"/>
          <p:cNvGrpSpPr/>
          <p:nvPr/>
        </p:nvGrpSpPr>
        <p:grpSpPr>
          <a:xfrm flipH="1">
            <a:off x="14772696" y="7618886"/>
            <a:ext cx="1510798" cy="1470700"/>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723" name="Google Shape;3723;p14"/>
          <p:cNvGrpSpPr/>
          <p:nvPr/>
        </p:nvGrpSpPr>
        <p:grpSpPr>
          <a:xfrm>
            <a:off x="14512353" y="-55095"/>
            <a:ext cx="1508457" cy="15469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785" name="Google Shape;3785;p14"/>
          <p:cNvGrpSpPr/>
          <p:nvPr/>
        </p:nvGrpSpPr>
        <p:grpSpPr>
          <a:xfrm rot="-5400000" flipH="1">
            <a:off x="15034591" y="7991349"/>
            <a:ext cx="592353" cy="1604513"/>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810" name="Google Shape;3810;p14"/>
          <p:cNvGrpSpPr/>
          <p:nvPr/>
        </p:nvGrpSpPr>
        <p:grpSpPr>
          <a:xfrm rot="-5400000">
            <a:off x="14238734" y="567283"/>
            <a:ext cx="287845" cy="25940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814" name="Google Shape;3814;p14"/>
          <p:cNvGrpSpPr/>
          <p:nvPr/>
        </p:nvGrpSpPr>
        <p:grpSpPr>
          <a:xfrm>
            <a:off x="15486609" y="7870608"/>
            <a:ext cx="287846" cy="259407"/>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818" name="Google Shape;3818;p14"/>
          <p:cNvGrpSpPr/>
          <p:nvPr/>
        </p:nvGrpSpPr>
        <p:grpSpPr>
          <a:xfrm>
            <a:off x="14484876" y="7994518"/>
            <a:ext cx="287846" cy="259407"/>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spTree>
    <p:extLst>
      <p:ext uri="{BB962C8B-B14F-4D97-AF65-F5344CB8AC3E}">
        <p14:creationId xmlns:p14="http://schemas.microsoft.com/office/powerpoint/2010/main" val="1127929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834081" y="-292030"/>
            <a:ext cx="454105" cy="1177244"/>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758" name="Google Shape;758;p4"/>
          <p:cNvGrpSpPr/>
          <p:nvPr/>
        </p:nvGrpSpPr>
        <p:grpSpPr>
          <a:xfrm>
            <a:off x="359126" y="-312889"/>
            <a:ext cx="839072" cy="1172844"/>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
        <p:nvSpPr>
          <p:cNvPr id="781" name="Google Shape;781;p4"/>
          <p:cNvSpPr txBox="1">
            <a:spLocks noGrp="1"/>
          </p:cNvSpPr>
          <p:nvPr>
            <p:ph type="title"/>
          </p:nvPr>
        </p:nvSpPr>
        <p:spPr>
          <a:xfrm>
            <a:off x="1649734" y="927333"/>
            <a:ext cx="10174933" cy="996267"/>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1669600" y="2031689"/>
            <a:ext cx="13254933" cy="6465600"/>
          </a:xfrm>
          <a:prstGeom prst="rect">
            <a:avLst/>
          </a:prstGeom>
        </p:spPr>
        <p:txBody>
          <a:bodyPr spcFirstLastPara="1" wrap="square" lIns="91425" tIns="91425" rIns="91425" bIns="91425" anchor="t" anchorCtr="0">
            <a:noAutofit/>
          </a:bodyPr>
          <a:lstStyle>
            <a:lvl1pPr marL="810748" lvl="0" indent="-540498" rtl="0">
              <a:spcBef>
                <a:spcPts val="0"/>
              </a:spcBef>
              <a:spcAft>
                <a:spcPts val="0"/>
              </a:spcAft>
              <a:buClr>
                <a:srgbClr val="091179"/>
              </a:buClr>
              <a:buSzPts val="1200"/>
              <a:buFont typeface="Nunito"/>
              <a:buAutoNum type="arabicPeriod"/>
              <a:defRPr sz="2128">
                <a:latin typeface="Nunito"/>
                <a:ea typeface="Nunito"/>
                <a:cs typeface="Nunito"/>
                <a:sym typeface="Nunito"/>
              </a:defRPr>
            </a:lvl1pPr>
            <a:lvl2pPr marL="1621495" lvl="1" indent="-540498" rtl="0">
              <a:spcBef>
                <a:spcPts val="0"/>
              </a:spcBef>
              <a:spcAft>
                <a:spcPts val="0"/>
              </a:spcAft>
              <a:buClr>
                <a:srgbClr val="091179"/>
              </a:buClr>
              <a:buSzPts val="1200"/>
              <a:buFont typeface="Nunito"/>
              <a:buAutoNum type="alphaLcPeriod"/>
              <a:defRPr/>
            </a:lvl2pPr>
            <a:lvl3pPr marL="2432243" lvl="2" indent="-540498" rtl="0">
              <a:spcBef>
                <a:spcPts val="0"/>
              </a:spcBef>
              <a:spcAft>
                <a:spcPts val="0"/>
              </a:spcAft>
              <a:buClr>
                <a:srgbClr val="091179"/>
              </a:buClr>
              <a:buSzPts val="1200"/>
              <a:buFont typeface="Nunito"/>
              <a:buAutoNum type="romanLcPeriod"/>
              <a:defRPr/>
            </a:lvl3pPr>
            <a:lvl4pPr marL="3242991" lvl="3" indent="-540498" rtl="0">
              <a:spcBef>
                <a:spcPts val="0"/>
              </a:spcBef>
              <a:spcAft>
                <a:spcPts val="0"/>
              </a:spcAft>
              <a:buClr>
                <a:srgbClr val="091179"/>
              </a:buClr>
              <a:buSzPts val="1200"/>
              <a:buFont typeface="Nunito"/>
              <a:buAutoNum type="arabicPeriod"/>
              <a:defRPr/>
            </a:lvl4pPr>
            <a:lvl5pPr marL="4053739" lvl="4" indent="-540498" rtl="0">
              <a:spcBef>
                <a:spcPts val="0"/>
              </a:spcBef>
              <a:spcAft>
                <a:spcPts val="0"/>
              </a:spcAft>
              <a:buClr>
                <a:srgbClr val="091179"/>
              </a:buClr>
              <a:buSzPts val="1200"/>
              <a:buFont typeface="Nunito"/>
              <a:buAutoNum type="alphaLcPeriod"/>
              <a:defRPr/>
            </a:lvl5pPr>
            <a:lvl6pPr marL="4864486" lvl="5" indent="-540498" rtl="0">
              <a:spcBef>
                <a:spcPts val="0"/>
              </a:spcBef>
              <a:spcAft>
                <a:spcPts val="0"/>
              </a:spcAft>
              <a:buClr>
                <a:srgbClr val="091179"/>
              </a:buClr>
              <a:buSzPts val="1200"/>
              <a:buFont typeface="Nunito"/>
              <a:buAutoNum type="romanLcPeriod"/>
              <a:defRPr/>
            </a:lvl6pPr>
            <a:lvl7pPr marL="5675234" lvl="6" indent="-540498" rtl="0">
              <a:spcBef>
                <a:spcPts val="0"/>
              </a:spcBef>
              <a:spcAft>
                <a:spcPts val="0"/>
              </a:spcAft>
              <a:buClr>
                <a:srgbClr val="091179"/>
              </a:buClr>
              <a:buSzPts val="1200"/>
              <a:buFont typeface="Nunito"/>
              <a:buAutoNum type="arabicPeriod"/>
              <a:defRPr/>
            </a:lvl7pPr>
            <a:lvl8pPr marL="6485982" lvl="7" indent="-540498" rtl="0">
              <a:spcBef>
                <a:spcPts val="0"/>
              </a:spcBef>
              <a:spcAft>
                <a:spcPts val="0"/>
              </a:spcAft>
              <a:buClr>
                <a:srgbClr val="674EA7"/>
              </a:buClr>
              <a:buSzPts val="1200"/>
              <a:buFont typeface="Inconsolata"/>
              <a:buAutoNum type="alphaLcPeriod"/>
              <a:defRPr/>
            </a:lvl8pPr>
            <a:lvl9pPr marL="7296730" lvl="8" indent="-540498"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832450" y="1119518"/>
            <a:ext cx="219856" cy="19951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
        <p:nvSpPr>
          <p:cNvPr id="787" name="Google Shape;787;p4"/>
          <p:cNvSpPr/>
          <p:nvPr/>
        </p:nvSpPr>
        <p:spPr>
          <a:xfrm>
            <a:off x="8782043" y="-83911"/>
            <a:ext cx="7623929" cy="119060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grpSp>
        <p:nvGrpSpPr>
          <p:cNvPr id="788" name="Google Shape;788;p4"/>
          <p:cNvGrpSpPr/>
          <p:nvPr/>
        </p:nvGrpSpPr>
        <p:grpSpPr>
          <a:xfrm>
            <a:off x="5" y="-357504"/>
            <a:ext cx="595386" cy="1611424"/>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816" name="Google Shape;816;p4"/>
          <p:cNvGrpSpPr/>
          <p:nvPr/>
        </p:nvGrpSpPr>
        <p:grpSpPr>
          <a:xfrm>
            <a:off x="15234207" y="7552442"/>
            <a:ext cx="676297" cy="1831893"/>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841" name="Google Shape;841;p4"/>
          <p:cNvGrpSpPr/>
          <p:nvPr/>
        </p:nvGrpSpPr>
        <p:grpSpPr>
          <a:xfrm flipH="1">
            <a:off x="166332" y="7915746"/>
            <a:ext cx="1193578" cy="1307349"/>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892" name="Google Shape;892;p4"/>
          <p:cNvGrpSpPr/>
          <p:nvPr/>
        </p:nvGrpSpPr>
        <p:grpSpPr>
          <a:xfrm>
            <a:off x="10576110" y="202377"/>
            <a:ext cx="702827" cy="916255"/>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915" name="Google Shape;915;p4"/>
          <p:cNvGrpSpPr/>
          <p:nvPr/>
        </p:nvGrpSpPr>
        <p:grpSpPr>
          <a:xfrm>
            <a:off x="14270666" y="-506606"/>
            <a:ext cx="1985333" cy="2036023"/>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977" name="Google Shape;977;p4"/>
          <p:cNvGrpSpPr/>
          <p:nvPr/>
        </p:nvGrpSpPr>
        <p:grpSpPr>
          <a:xfrm rot="-5400000">
            <a:off x="12380252" y="166897"/>
            <a:ext cx="287845" cy="259406"/>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Tree>
    <p:extLst>
      <p:ext uri="{BB962C8B-B14F-4D97-AF65-F5344CB8AC3E}">
        <p14:creationId xmlns:p14="http://schemas.microsoft.com/office/powerpoint/2010/main" val="366627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30481" y="6522718"/>
            <a:ext cx="15869868" cy="2621281"/>
          </a:xfrm>
          <a:prstGeom prst="rect">
            <a:avLst/>
          </a:prstGeom>
        </p:spPr>
      </p:pic>
      <p:pic>
        <p:nvPicPr>
          <p:cNvPr id="5" name="图片 4">
            <a:extLst>
              <a:ext uri="{FF2B5EF4-FFF2-40B4-BE49-F238E27FC236}">
                <a16:creationId xmlns=""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4348533" y="0"/>
            <a:ext cx="12029388" cy="9144000"/>
          </a:xfrm>
          <a:prstGeom prst="rect">
            <a:avLst/>
          </a:prstGeom>
        </p:spPr>
      </p:pic>
      <p:pic>
        <p:nvPicPr>
          <p:cNvPr id="12" name="图片 11">
            <a:extLst>
              <a:ext uri="{FF2B5EF4-FFF2-40B4-BE49-F238E27FC236}">
                <a16:creationId xmlns=""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74319" y="-243840"/>
            <a:ext cx="4022888" cy="8519160"/>
          </a:xfrm>
          <a:prstGeom prst="rect">
            <a:avLst/>
          </a:prstGeom>
        </p:spPr>
      </p:pic>
      <p:pic>
        <p:nvPicPr>
          <p:cNvPr id="7" name="图片 6">
            <a:extLst>
              <a:ext uri="{FF2B5EF4-FFF2-40B4-BE49-F238E27FC236}">
                <a16:creationId xmlns=""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74319" y="2529840"/>
            <a:ext cx="4317948" cy="5791200"/>
          </a:xfrm>
          <a:prstGeom prst="rect">
            <a:avLst/>
          </a:prstGeom>
        </p:spPr>
      </p:pic>
      <p:pic>
        <p:nvPicPr>
          <p:cNvPr id="9" name="图片 8">
            <a:extLst>
              <a:ext uri="{FF2B5EF4-FFF2-40B4-BE49-F238E27FC236}">
                <a16:creationId xmlns=""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43841" y="0"/>
            <a:ext cx="3423868" cy="9144000"/>
          </a:xfrm>
          <a:prstGeom prst="rect">
            <a:avLst/>
          </a:prstGeom>
        </p:spPr>
      </p:pic>
      <p:pic>
        <p:nvPicPr>
          <p:cNvPr id="16" name="图片 15">
            <a:extLst>
              <a:ext uri="{FF2B5EF4-FFF2-40B4-BE49-F238E27FC236}">
                <a16:creationId xmlns=""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090453" y="4572000"/>
            <a:ext cx="4317948" cy="4572000"/>
          </a:xfrm>
          <a:prstGeom prst="rect">
            <a:avLst/>
          </a:prstGeom>
        </p:spPr>
      </p:pic>
      <p:pic>
        <p:nvPicPr>
          <p:cNvPr id="22" name="图片 21">
            <a:extLst>
              <a:ext uri="{FF2B5EF4-FFF2-40B4-BE49-F238E27FC236}">
                <a16:creationId xmlns=""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188719" y="6522720"/>
            <a:ext cx="2854908" cy="2621280"/>
          </a:xfrm>
          <a:prstGeom prst="rect">
            <a:avLst/>
          </a:prstGeom>
        </p:spPr>
      </p:pic>
    </p:spTree>
    <p:extLst>
      <p:ext uri="{BB962C8B-B14F-4D97-AF65-F5344CB8AC3E}">
        <p14:creationId xmlns:p14="http://schemas.microsoft.com/office/powerpoint/2010/main" val="1079805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EE5BF-809D-45CB-9262-ECE7E24CE085}"/>
              </a:ext>
            </a:extLst>
          </p:cNvPr>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FA1CFE02-2EA6-4E56-985F-D89C76FDB3D3}"/>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04F0FCCC-8AF8-4A81-9440-61086721EFF9}"/>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5" name="Footer Placeholder 4">
            <a:extLst>
              <a:ext uri="{FF2B5EF4-FFF2-40B4-BE49-F238E27FC236}">
                <a16:creationId xmlns="" xmlns:a16="http://schemas.microsoft.com/office/drawing/2014/main" id="{106D5336-702A-4D3B-B37B-EBDFBCC919FA}"/>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6" name="Slide Number Placeholder 5">
            <a:extLst>
              <a:ext uri="{FF2B5EF4-FFF2-40B4-BE49-F238E27FC236}">
                <a16:creationId xmlns="" xmlns:a16="http://schemas.microsoft.com/office/drawing/2014/main" id="{11F2E741-AEF6-4FDC-9D4F-DBDE59C40923}"/>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698935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7B140-6C2D-45F8-9A4A-ACD7A924D74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BC8E7B7-F91B-4BCA-AF74-00C925D7E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89B184A3-FEF0-41B0-A3B9-976310273C24}"/>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5" name="Footer Placeholder 4">
            <a:extLst>
              <a:ext uri="{FF2B5EF4-FFF2-40B4-BE49-F238E27FC236}">
                <a16:creationId xmlns="" xmlns:a16="http://schemas.microsoft.com/office/drawing/2014/main" id="{909BA9FD-041A-47EE-87E8-EFE98F06B46A}"/>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6" name="Slide Number Placeholder 5">
            <a:extLst>
              <a:ext uri="{FF2B5EF4-FFF2-40B4-BE49-F238E27FC236}">
                <a16:creationId xmlns="" xmlns:a16="http://schemas.microsoft.com/office/drawing/2014/main" id="{7A593FFB-D9C7-4A46-94C1-6AD27701B43C}"/>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961773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B289F6-B826-48E9-A667-2B6AAE0E519E}"/>
              </a:ext>
            </a:extLst>
          </p:cNvPr>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8AAA3C3D-CA11-47F1-9067-74EA13AD7A3B}"/>
              </a:ext>
            </a:extLst>
          </p:cNvPr>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84C0195-754B-4F14-A9E8-B5264BA5E843}"/>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5" name="Footer Placeholder 4">
            <a:extLst>
              <a:ext uri="{FF2B5EF4-FFF2-40B4-BE49-F238E27FC236}">
                <a16:creationId xmlns="" xmlns:a16="http://schemas.microsoft.com/office/drawing/2014/main" id="{30A00863-3F5D-424C-859F-88F20136E831}"/>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6" name="Slide Number Placeholder 5">
            <a:extLst>
              <a:ext uri="{FF2B5EF4-FFF2-40B4-BE49-F238E27FC236}">
                <a16:creationId xmlns="" xmlns:a16="http://schemas.microsoft.com/office/drawing/2014/main" id="{6A23CD2B-0F54-4489-9365-0572928E51D4}"/>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161304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4BFA8F-C8D2-4136-B15D-53A4139224A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6A5ABEA1-1E6F-4015-AA69-7C915384E7C7}"/>
              </a:ext>
            </a:extLst>
          </p:cNvPr>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F26943BA-3429-4377-8A0C-09D8A20FFCD1}"/>
              </a:ext>
            </a:extLst>
          </p:cNvPr>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9288AD61-25A6-45C7-8370-A157622711EE}"/>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6" name="Footer Placeholder 5">
            <a:extLst>
              <a:ext uri="{FF2B5EF4-FFF2-40B4-BE49-F238E27FC236}">
                <a16:creationId xmlns="" xmlns:a16="http://schemas.microsoft.com/office/drawing/2014/main" id="{FA4239E9-D111-46DF-970B-9B18732701B3}"/>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7" name="Slide Number Placeholder 6">
            <a:extLst>
              <a:ext uri="{FF2B5EF4-FFF2-40B4-BE49-F238E27FC236}">
                <a16:creationId xmlns="" xmlns:a16="http://schemas.microsoft.com/office/drawing/2014/main" id="{CBAD4F7E-CBE6-444F-BD3E-8254816F7721}"/>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913338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F9463E-9E2B-465D-AC0B-A26C0BD3DC2D}"/>
              </a:ext>
            </a:extLst>
          </p:cNvPr>
          <p:cNvSpPr>
            <a:spLocks noGrp="1"/>
          </p:cNvSpPr>
          <p:nvPr>
            <p:ph type="title"/>
          </p:nvPr>
        </p:nvSpPr>
        <p:spPr>
          <a:xfrm>
            <a:off x="1119717" y="486834"/>
            <a:ext cx="14020800" cy="1767417"/>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AAF1260-BF85-4B72-956B-E8CF7D281767}"/>
              </a:ext>
            </a:extLst>
          </p:cNvPr>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F77C35B-ECEF-4E15-A43E-70B9627AD5A4}"/>
              </a:ext>
            </a:extLst>
          </p:cNvPr>
          <p:cNvSpPr>
            <a:spLocks noGrp="1"/>
          </p:cNvSpPr>
          <p:nvPr>
            <p:ph sz="half" idx="2"/>
          </p:nvPr>
        </p:nvSpPr>
        <p:spPr>
          <a:xfrm>
            <a:off x="1119718" y="3340100"/>
            <a:ext cx="6877049"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4BAAE5A3-A417-4760-8A84-462EFD80A102}"/>
              </a:ext>
            </a:extLst>
          </p:cNvPr>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821AC5A-C8EB-446F-8F38-E34B80EF9E74}"/>
              </a:ext>
            </a:extLst>
          </p:cNvPr>
          <p:cNvSpPr>
            <a:spLocks noGrp="1"/>
          </p:cNvSpPr>
          <p:nvPr>
            <p:ph sz="quarter" idx="4"/>
          </p:nvPr>
        </p:nvSpPr>
        <p:spPr>
          <a:xfrm>
            <a:off x="8229600" y="3340100"/>
            <a:ext cx="691091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B59BCFE4-497B-4CB8-AC05-3D1EF6F25609}"/>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8" name="Footer Placeholder 7">
            <a:extLst>
              <a:ext uri="{FF2B5EF4-FFF2-40B4-BE49-F238E27FC236}">
                <a16:creationId xmlns="" xmlns:a16="http://schemas.microsoft.com/office/drawing/2014/main" id="{7FCBE951-366F-4FE2-A35B-16D9235BE286}"/>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9" name="Slide Number Placeholder 8">
            <a:extLst>
              <a:ext uri="{FF2B5EF4-FFF2-40B4-BE49-F238E27FC236}">
                <a16:creationId xmlns="" xmlns:a16="http://schemas.microsoft.com/office/drawing/2014/main" id="{28BFE2F3-C99A-4274-9D0E-255F89405E98}"/>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61857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A3FA8-13A5-49E7-B38A-C9F8063D713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03E95A5C-7EC5-49C3-B39D-509AF63B7FC6}"/>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4" name="Footer Placeholder 3">
            <a:extLst>
              <a:ext uri="{FF2B5EF4-FFF2-40B4-BE49-F238E27FC236}">
                <a16:creationId xmlns="" xmlns:a16="http://schemas.microsoft.com/office/drawing/2014/main" id="{2327CE92-0214-4046-809B-C3FFD9736757}"/>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5" name="Slide Number Placeholder 4">
            <a:extLst>
              <a:ext uri="{FF2B5EF4-FFF2-40B4-BE49-F238E27FC236}">
                <a16:creationId xmlns="" xmlns:a16="http://schemas.microsoft.com/office/drawing/2014/main" id="{91A5BF82-8F5C-4EBA-83BB-851597D137FC}"/>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327803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6F7B7F3-F4B3-4CC5-834C-D9E9890DA9AE}"/>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3" name="Footer Placeholder 2">
            <a:extLst>
              <a:ext uri="{FF2B5EF4-FFF2-40B4-BE49-F238E27FC236}">
                <a16:creationId xmlns="" xmlns:a16="http://schemas.microsoft.com/office/drawing/2014/main" id="{DD20CDD9-5CF0-4F01-A3BB-CF21C4055C4D}"/>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4" name="Slide Number Placeholder 3">
            <a:extLst>
              <a:ext uri="{FF2B5EF4-FFF2-40B4-BE49-F238E27FC236}">
                <a16:creationId xmlns="" xmlns:a16="http://schemas.microsoft.com/office/drawing/2014/main" id="{7B55F095-E206-49D6-BA4C-B91E927D5BC0}"/>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95038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DDF4E8-3FF9-44BF-9380-AE67EB8D7A41}"/>
              </a:ext>
            </a:extLst>
          </p:cNvPr>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A1DED4E8-7CF1-44DD-BC24-7CEA4791A352}"/>
              </a:ext>
            </a:extLst>
          </p:cNvPr>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6C04114A-CE67-42B2-B44A-C420F0F2954A}"/>
              </a:ext>
            </a:extLst>
          </p:cNvPr>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B629FFE1-9DD8-48E3-982A-E119972E1723}"/>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6" name="Footer Placeholder 5">
            <a:extLst>
              <a:ext uri="{FF2B5EF4-FFF2-40B4-BE49-F238E27FC236}">
                <a16:creationId xmlns="" xmlns:a16="http://schemas.microsoft.com/office/drawing/2014/main" id="{09F4B140-D51A-4063-82B9-9A16562BEF19}"/>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7" name="Slide Number Placeholder 6">
            <a:extLst>
              <a:ext uri="{FF2B5EF4-FFF2-40B4-BE49-F238E27FC236}">
                <a16:creationId xmlns="" xmlns:a16="http://schemas.microsoft.com/office/drawing/2014/main" id="{42016678-A6AE-47BC-9566-EBF398D954C1}"/>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108332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95C15C-1166-4A12-9891-539B80E859C4}"/>
              </a:ext>
            </a:extLst>
          </p:cNvPr>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4B3D1942-6063-4D1B-9699-C9B3F2F9B31F}"/>
              </a:ext>
            </a:extLst>
          </p:cNvPr>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vi-VN"/>
          </a:p>
        </p:txBody>
      </p:sp>
      <p:sp>
        <p:nvSpPr>
          <p:cNvPr id="4" name="Text Placeholder 3">
            <a:extLst>
              <a:ext uri="{FF2B5EF4-FFF2-40B4-BE49-F238E27FC236}">
                <a16:creationId xmlns="" xmlns:a16="http://schemas.microsoft.com/office/drawing/2014/main" id="{8DC44B53-74B7-44FD-9908-ADBAC1586FF1}"/>
              </a:ext>
            </a:extLst>
          </p:cNvPr>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65C1AE81-9617-4373-BE82-4A72E8CA7FC0}"/>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6" name="Footer Placeholder 5">
            <a:extLst>
              <a:ext uri="{FF2B5EF4-FFF2-40B4-BE49-F238E27FC236}">
                <a16:creationId xmlns="" xmlns:a16="http://schemas.microsoft.com/office/drawing/2014/main" id="{B2033AE8-44E2-4237-8984-D382A936B797}"/>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7" name="Slide Number Placeholder 6">
            <a:extLst>
              <a:ext uri="{FF2B5EF4-FFF2-40B4-BE49-F238E27FC236}">
                <a16:creationId xmlns="" xmlns:a16="http://schemas.microsoft.com/office/drawing/2014/main" id="{15B0E320-8076-4A5F-A1F2-A05E19243615}"/>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43070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13DAC-F06E-4CBE-B5E7-17183B3210F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C55EE62-8876-4CC1-BB46-9017BA1E5F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D834356-F052-47BF-90FE-8DD4BFBF6A53}"/>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5" name="Footer Placeholder 4">
            <a:extLst>
              <a:ext uri="{FF2B5EF4-FFF2-40B4-BE49-F238E27FC236}">
                <a16:creationId xmlns="" xmlns:a16="http://schemas.microsoft.com/office/drawing/2014/main" id="{6795776A-40F7-402D-B50C-BF81E81837CB}"/>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6" name="Slide Number Placeholder 5">
            <a:extLst>
              <a:ext uri="{FF2B5EF4-FFF2-40B4-BE49-F238E27FC236}">
                <a16:creationId xmlns="" xmlns:a16="http://schemas.microsoft.com/office/drawing/2014/main" id="{F769440B-A7CB-45A0-BCD8-72919526CAC2}"/>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780981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555386D-7DBC-4D5D-99A5-96EABEC87D48}"/>
              </a:ext>
            </a:extLst>
          </p:cNvPr>
          <p:cNvSpPr>
            <a:spLocks noGrp="1"/>
          </p:cNvSpPr>
          <p:nvPr>
            <p:ph type="title" orient="vert"/>
          </p:nvPr>
        </p:nvSpPr>
        <p:spPr>
          <a:xfrm>
            <a:off x="11633200" y="486834"/>
            <a:ext cx="3505200" cy="7749117"/>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695962CD-9B95-4E60-A921-4865080E8FB5}"/>
              </a:ext>
            </a:extLst>
          </p:cNvPr>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A264A268-1CBC-4391-A016-2E2DB0F7FDA9}"/>
              </a:ext>
            </a:extLst>
          </p:cNvPr>
          <p:cNvSpPr>
            <a:spLocks noGrp="1"/>
          </p:cNvSpPr>
          <p:nvPr>
            <p:ph type="dt" sz="half" idx="10"/>
          </p:nvPr>
        </p:nvSpPr>
        <p:spPr/>
        <p:txBody>
          <a:body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5" name="Footer Placeholder 4">
            <a:extLst>
              <a:ext uri="{FF2B5EF4-FFF2-40B4-BE49-F238E27FC236}">
                <a16:creationId xmlns="" xmlns:a16="http://schemas.microsoft.com/office/drawing/2014/main" id="{6B07D742-6BF2-4C42-A521-4C32BC533AA6}"/>
              </a:ext>
            </a:extLst>
          </p:cNvPr>
          <p:cNvSpPr>
            <a:spLocks noGrp="1"/>
          </p:cNvSpPr>
          <p:nvPr>
            <p:ph type="ftr" sz="quarter" idx="11"/>
          </p:nvPr>
        </p:nvSpPr>
        <p:spPr/>
        <p:txBody>
          <a:body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6" name="Slide Number Placeholder 5">
            <a:extLst>
              <a:ext uri="{FF2B5EF4-FFF2-40B4-BE49-F238E27FC236}">
                <a16:creationId xmlns="" xmlns:a16="http://schemas.microsoft.com/office/drawing/2014/main" id="{D2069C92-B62F-430A-93DC-6C7AC33D2B76}"/>
              </a:ext>
            </a:extLst>
          </p:cNvPr>
          <p:cNvSpPr>
            <a:spLocks noGrp="1"/>
          </p:cNvSpPr>
          <p:nvPr>
            <p:ph type="sldNum" sz="quarter" idx="12"/>
          </p:nvPr>
        </p:nvSpPr>
        <p:spPr/>
        <p:txBody>
          <a:body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11370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3" y="5875867"/>
            <a:ext cx="13817600" cy="1816100"/>
          </a:xfrm>
        </p:spPr>
        <p:txBody>
          <a:bodyPr anchor="t"/>
          <a:lstStyle>
            <a:lvl1pPr algn="l">
              <a:defRPr sz="6292" b="1" cap="all"/>
            </a:lvl1pPr>
          </a:lstStyle>
          <a:p>
            <a:r>
              <a:rPr lang="en-US"/>
              <a:t>Click to edit Master title style</a:t>
            </a:r>
            <a:endParaRPr lang="vi-VN"/>
          </a:p>
        </p:txBody>
      </p:sp>
      <p:sp>
        <p:nvSpPr>
          <p:cNvPr id="3" name="Text Placeholder 2"/>
          <p:cNvSpPr>
            <a:spLocks noGrp="1"/>
          </p:cNvSpPr>
          <p:nvPr>
            <p:ph type="body" idx="1"/>
          </p:nvPr>
        </p:nvSpPr>
        <p:spPr>
          <a:xfrm>
            <a:off x="1284113" y="3875620"/>
            <a:ext cx="13817600" cy="2000249"/>
          </a:xfrm>
        </p:spPr>
        <p:txBody>
          <a:bodyPr anchor="b"/>
          <a:lstStyle>
            <a:lvl1pPr marL="0" indent="0">
              <a:buNone/>
              <a:defRPr sz="3096"/>
            </a:lvl1pPr>
            <a:lvl2pPr marL="717510" indent="0">
              <a:buNone/>
              <a:defRPr sz="2796"/>
            </a:lvl2pPr>
            <a:lvl3pPr marL="1435020" indent="0">
              <a:buNone/>
              <a:defRPr sz="2497"/>
            </a:lvl3pPr>
            <a:lvl4pPr marL="2152530" indent="0">
              <a:buNone/>
              <a:defRPr sz="2197"/>
            </a:lvl4pPr>
            <a:lvl5pPr marL="2870040" indent="0">
              <a:buNone/>
              <a:defRPr sz="2197"/>
            </a:lvl5pPr>
            <a:lvl6pPr marL="3587550" indent="0">
              <a:buNone/>
              <a:defRPr sz="2197"/>
            </a:lvl6pPr>
            <a:lvl7pPr marL="4305060" indent="0">
              <a:buNone/>
              <a:defRPr sz="2197"/>
            </a:lvl7pPr>
            <a:lvl8pPr marL="5022571" indent="0">
              <a:buNone/>
              <a:defRPr sz="2197"/>
            </a:lvl8pPr>
            <a:lvl9pPr marL="5740081" indent="0">
              <a:buNone/>
              <a:defRPr sz="219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2800" y="2133603"/>
            <a:ext cx="7179733" cy="6034617"/>
          </a:xfrm>
        </p:spPr>
        <p:txBody>
          <a:bodyPr/>
          <a:lstStyle>
            <a:lvl1pPr>
              <a:defRPr sz="4394"/>
            </a:lvl1pPr>
            <a:lvl2pPr>
              <a:defRPr sz="3795"/>
            </a:lvl2pPr>
            <a:lvl3pPr>
              <a:defRPr sz="3096"/>
            </a:lvl3pPr>
            <a:lvl4pPr>
              <a:defRPr sz="2796"/>
            </a:lvl4pPr>
            <a:lvl5pPr>
              <a:defRPr sz="2796"/>
            </a:lvl5pPr>
            <a:lvl6pPr>
              <a:defRPr sz="2796"/>
            </a:lvl6pPr>
            <a:lvl7pPr>
              <a:defRPr sz="2796"/>
            </a:lvl7pPr>
            <a:lvl8pPr>
              <a:defRPr sz="2796"/>
            </a:lvl8pPr>
            <a:lvl9pPr>
              <a:defRPr sz="27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63467" y="2133603"/>
            <a:ext cx="7179733" cy="6034617"/>
          </a:xfrm>
        </p:spPr>
        <p:txBody>
          <a:bodyPr/>
          <a:lstStyle>
            <a:lvl1pPr>
              <a:defRPr sz="4394"/>
            </a:lvl1pPr>
            <a:lvl2pPr>
              <a:defRPr sz="3795"/>
            </a:lvl2pPr>
            <a:lvl3pPr>
              <a:defRPr sz="3096"/>
            </a:lvl3pPr>
            <a:lvl4pPr>
              <a:defRPr sz="2796"/>
            </a:lvl4pPr>
            <a:lvl5pPr>
              <a:defRPr sz="2796"/>
            </a:lvl5pPr>
            <a:lvl6pPr>
              <a:defRPr sz="2796"/>
            </a:lvl6pPr>
            <a:lvl7pPr>
              <a:defRPr sz="2796"/>
            </a:lvl7pPr>
            <a:lvl8pPr>
              <a:defRPr sz="2796"/>
            </a:lvl8pPr>
            <a:lvl9pPr>
              <a:defRPr sz="27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2801" y="2046817"/>
            <a:ext cx="7182556" cy="853016"/>
          </a:xfrm>
        </p:spPr>
        <p:txBody>
          <a:bodyPr anchor="b"/>
          <a:lstStyle>
            <a:lvl1pPr marL="0" indent="0">
              <a:buNone/>
              <a:defRPr sz="3795" b="1"/>
            </a:lvl1pPr>
            <a:lvl2pPr marL="717510" indent="0">
              <a:buNone/>
              <a:defRPr sz="3096" b="1"/>
            </a:lvl2pPr>
            <a:lvl3pPr marL="1435020" indent="0">
              <a:buNone/>
              <a:defRPr sz="2796" b="1"/>
            </a:lvl3pPr>
            <a:lvl4pPr marL="2152530" indent="0">
              <a:buNone/>
              <a:defRPr sz="2497" b="1"/>
            </a:lvl4pPr>
            <a:lvl5pPr marL="2870040" indent="0">
              <a:buNone/>
              <a:defRPr sz="2497" b="1"/>
            </a:lvl5pPr>
            <a:lvl6pPr marL="3587550" indent="0">
              <a:buNone/>
              <a:defRPr sz="2497" b="1"/>
            </a:lvl6pPr>
            <a:lvl7pPr marL="4305060" indent="0">
              <a:buNone/>
              <a:defRPr sz="2497" b="1"/>
            </a:lvl7pPr>
            <a:lvl8pPr marL="5022571" indent="0">
              <a:buNone/>
              <a:defRPr sz="2497" b="1"/>
            </a:lvl8pPr>
            <a:lvl9pPr marL="5740081" indent="0">
              <a:buNone/>
              <a:defRPr sz="2497" b="1"/>
            </a:lvl9pPr>
          </a:lstStyle>
          <a:p>
            <a:pPr lvl="0"/>
            <a:r>
              <a:rPr lang="en-US"/>
              <a:t>Click to edit Master text styles</a:t>
            </a:r>
          </a:p>
        </p:txBody>
      </p:sp>
      <p:sp>
        <p:nvSpPr>
          <p:cNvPr id="4" name="Content Placeholder 3"/>
          <p:cNvSpPr>
            <a:spLocks noGrp="1"/>
          </p:cNvSpPr>
          <p:nvPr>
            <p:ph sz="half" idx="2"/>
          </p:nvPr>
        </p:nvSpPr>
        <p:spPr>
          <a:xfrm>
            <a:off x="812801" y="2899833"/>
            <a:ext cx="7182556" cy="5268384"/>
          </a:xfrm>
        </p:spPr>
        <p:txBody>
          <a:bodyPr/>
          <a:lstStyle>
            <a:lvl1pPr>
              <a:defRPr sz="3795"/>
            </a:lvl1pPr>
            <a:lvl2pPr>
              <a:defRPr sz="3096"/>
            </a:lvl2pPr>
            <a:lvl3pPr>
              <a:defRPr sz="2796"/>
            </a:lvl3pPr>
            <a:lvl4pPr>
              <a:defRPr sz="2497"/>
            </a:lvl4pPr>
            <a:lvl5pPr>
              <a:defRPr sz="2497"/>
            </a:lvl5pPr>
            <a:lvl6pPr>
              <a:defRPr sz="2497"/>
            </a:lvl6pPr>
            <a:lvl7pPr>
              <a:defRPr sz="2497"/>
            </a:lvl7pPr>
            <a:lvl8pPr>
              <a:defRPr sz="2497"/>
            </a:lvl8pPr>
            <a:lvl9pPr>
              <a:defRPr sz="24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57823" y="2046817"/>
            <a:ext cx="7185378" cy="853016"/>
          </a:xfrm>
        </p:spPr>
        <p:txBody>
          <a:bodyPr anchor="b"/>
          <a:lstStyle>
            <a:lvl1pPr marL="0" indent="0">
              <a:buNone/>
              <a:defRPr sz="3795" b="1"/>
            </a:lvl1pPr>
            <a:lvl2pPr marL="717510" indent="0">
              <a:buNone/>
              <a:defRPr sz="3096" b="1"/>
            </a:lvl2pPr>
            <a:lvl3pPr marL="1435020" indent="0">
              <a:buNone/>
              <a:defRPr sz="2796" b="1"/>
            </a:lvl3pPr>
            <a:lvl4pPr marL="2152530" indent="0">
              <a:buNone/>
              <a:defRPr sz="2497" b="1"/>
            </a:lvl4pPr>
            <a:lvl5pPr marL="2870040" indent="0">
              <a:buNone/>
              <a:defRPr sz="2497" b="1"/>
            </a:lvl5pPr>
            <a:lvl6pPr marL="3587550" indent="0">
              <a:buNone/>
              <a:defRPr sz="2497" b="1"/>
            </a:lvl6pPr>
            <a:lvl7pPr marL="4305060" indent="0">
              <a:buNone/>
              <a:defRPr sz="2497" b="1"/>
            </a:lvl7pPr>
            <a:lvl8pPr marL="5022571" indent="0">
              <a:buNone/>
              <a:defRPr sz="2497" b="1"/>
            </a:lvl8pPr>
            <a:lvl9pPr marL="5740081" indent="0">
              <a:buNone/>
              <a:defRPr sz="2497" b="1"/>
            </a:lvl9pPr>
          </a:lstStyle>
          <a:p>
            <a:pPr lvl="0"/>
            <a:r>
              <a:rPr lang="en-US"/>
              <a:t>Click to edit Master text styles</a:t>
            </a:r>
          </a:p>
        </p:txBody>
      </p:sp>
      <p:sp>
        <p:nvSpPr>
          <p:cNvPr id="6" name="Content Placeholder 5"/>
          <p:cNvSpPr>
            <a:spLocks noGrp="1"/>
          </p:cNvSpPr>
          <p:nvPr>
            <p:ph sz="quarter" idx="4"/>
          </p:nvPr>
        </p:nvSpPr>
        <p:spPr>
          <a:xfrm>
            <a:off x="8257823" y="2899833"/>
            <a:ext cx="7185378" cy="5268384"/>
          </a:xfrm>
        </p:spPr>
        <p:txBody>
          <a:bodyPr/>
          <a:lstStyle>
            <a:lvl1pPr>
              <a:defRPr sz="3795"/>
            </a:lvl1pPr>
            <a:lvl2pPr>
              <a:defRPr sz="3096"/>
            </a:lvl2pPr>
            <a:lvl3pPr>
              <a:defRPr sz="2796"/>
            </a:lvl3pPr>
            <a:lvl4pPr>
              <a:defRPr sz="2497"/>
            </a:lvl4pPr>
            <a:lvl5pPr>
              <a:defRPr sz="2497"/>
            </a:lvl5pPr>
            <a:lvl6pPr>
              <a:defRPr sz="2497"/>
            </a:lvl6pPr>
            <a:lvl7pPr>
              <a:defRPr sz="2497"/>
            </a:lvl7pPr>
            <a:lvl8pPr>
              <a:defRPr sz="2497"/>
            </a:lvl8pPr>
            <a:lvl9pPr>
              <a:defRPr sz="24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364067"/>
            <a:ext cx="5348112" cy="1549400"/>
          </a:xfrm>
        </p:spPr>
        <p:txBody>
          <a:bodyPr anchor="b"/>
          <a:lstStyle>
            <a:lvl1pPr algn="l">
              <a:defRPr sz="3096" b="1"/>
            </a:lvl1pPr>
          </a:lstStyle>
          <a:p>
            <a:r>
              <a:rPr lang="en-US"/>
              <a:t>Click to edit Master title style</a:t>
            </a:r>
            <a:endParaRPr lang="vi-VN"/>
          </a:p>
        </p:txBody>
      </p:sp>
      <p:sp>
        <p:nvSpPr>
          <p:cNvPr id="3" name="Content Placeholder 2"/>
          <p:cNvSpPr>
            <a:spLocks noGrp="1"/>
          </p:cNvSpPr>
          <p:nvPr>
            <p:ph idx="1"/>
          </p:nvPr>
        </p:nvSpPr>
        <p:spPr>
          <a:xfrm>
            <a:off x="6355645" y="364069"/>
            <a:ext cx="9087556" cy="7804151"/>
          </a:xfrm>
        </p:spPr>
        <p:txBody>
          <a:bodyPr/>
          <a:lstStyle>
            <a:lvl1pPr>
              <a:defRPr sz="4994"/>
            </a:lvl1pPr>
            <a:lvl2pPr>
              <a:defRPr sz="4394"/>
            </a:lvl2pPr>
            <a:lvl3pPr>
              <a:defRPr sz="3795"/>
            </a:lvl3pPr>
            <a:lvl4pPr>
              <a:defRPr sz="3096"/>
            </a:lvl4pPr>
            <a:lvl5pPr>
              <a:defRPr sz="3096"/>
            </a:lvl5pPr>
            <a:lvl6pPr>
              <a:defRPr sz="3096"/>
            </a:lvl6pPr>
            <a:lvl7pPr>
              <a:defRPr sz="3096"/>
            </a:lvl7pPr>
            <a:lvl8pPr>
              <a:defRPr sz="3096"/>
            </a:lvl8pPr>
            <a:lvl9pPr>
              <a:defRPr sz="30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2801" y="1913469"/>
            <a:ext cx="5348112" cy="6254751"/>
          </a:xfrm>
        </p:spPr>
        <p:txBody>
          <a:bodyPr/>
          <a:lstStyle>
            <a:lvl1pPr marL="0" indent="0">
              <a:buNone/>
              <a:defRPr sz="2197"/>
            </a:lvl1pPr>
            <a:lvl2pPr marL="717510" indent="0">
              <a:buNone/>
              <a:defRPr sz="1898"/>
            </a:lvl2pPr>
            <a:lvl3pPr marL="1435020" indent="0">
              <a:buNone/>
              <a:defRPr sz="1598"/>
            </a:lvl3pPr>
            <a:lvl4pPr marL="2152530" indent="0">
              <a:buNone/>
              <a:defRPr sz="1398"/>
            </a:lvl4pPr>
            <a:lvl5pPr marL="2870040" indent="0">
              <a:buNone/>
              <a:defRPr sz="1398"/>
            </a:lvl5pPr>
            <a:lvl6pPr marL="3587550" indent="0">
              <a:buNone/>
              <a:defRPr sz="1398"/>
            </a:lvl6pPr>
            <a:lvl7pPr marL="4305060" indent="0">
              <a:buNone/>
              <a:defRPr sz="1398"/>
            </a:lvl7pPr>
            <a:lvl8pPr marL="5022571" indent="0">
              <a:buNone/>
              <a:defRPr sz="1398"/>
            </a:lvl8pPr>
            <a:lvl9pPr marL="5740081" indent="0">
              <a:buNone/>
              <a:defRPr sz="139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90" y="6400802"/>
            <a:ext cx="9753600" cy="755651"/>
          </a:xfrm>
        </p:spPr>
        <p:txBody>
          <a:bodyPr anchor="b"/>
          <a:lstStyle>
            <a:lvl1pPr algn="l">
              <a:defRPr sz="3096" b="1"/>
            </a:lvl1pPr>
          </a:lstStyle>
          <a:p>
            <a:r>
              <a:rPr lang="en-US"/>
              <a:t>Click to edit Master title style</a:t>
            </a:r>
            <a:endParaRPr lang="vi-VN"/>
          </a:p>
        </p:txBody>
      </p:sp>
      <p:sp>
        <p:nvSpPr>
          <p:cNvPr id="3" name="Picture Placeholder 2"/>
          <p:cNvSpPr>
            <a:spLocks noGrp="1"/>
          </p:cNvSpPr>
          <p:nvPr>
            <p:ph type="pic" idx="1"/>
          </p:nvPr>
        </p:nvSpPr>
        <p:spPr>
          <a:xfrm>
            <a:off x="3186290" y="817033"/>
            <a:ext cx="9753600" cy="5486400"/>
          </a:xfrm>
        </p:spPr>
        <p:txBody>
          <a:bodyPr/>
          <a:lstStyle>
            <a:lvl1pPr marL="0" indent="0">
              <a:buNone/>
              <a:defRPr sz="4994"/>
            </a:lvl1pPr>
            <a:lvl2pPr marL="717510" indent="0">
              <a:buNone/>
              <a:defRPr sz="4394"/>
            </a:lvl2pPr>
            <a:lvl3pPr marL="1435020" indent="0">
              <a:buNone/>
              <a:defRPr sz="3795"/>
            </a:lvl3pPr>
            <a:lvl4pPr marL="2152530" indent="0">
              <a:buNone/>
              <a:defRPr sz="3096"/>
            </a:lvl4pPr>
            <a:lvl5pPr marL="2870040" indent="0">
              <a:buNone/>
              <a:defRPr sz="3096"/>
            </a:lvl5pPr>
            <a:lvl6pPr marL="3587550" indent="0">
              <a:buNone/>
              <a:defRPr sz="3096"/>
            </a:lvl6pPr>
            <a:lvl7pPr marL="4305060" indent="0">
              <a:buNone/>
              <a:defRPr sz="3096"/>
            </a:lvl7pPr>
            <a:lvl8pPr marL="5022571" indent="0">
              <a:buNone/>
              <a:defRPr sz="3096"/>
            </a:lvl8pPr>
            <a:lvl9pPr marL="5740081" indent="0">
              <a:buNone/>
              <a:defRPr sz="3096"/>
            </a:lvl9pPr>
          </a:lstStyle>
          <a:p>
            <a:pPr lvl="0"/>
            <a:endParaRPr lang="vi-VN" noProof="0"/>
          </a:p>
        </p:txBody>
      </p:sp>
      <p:sp>
        <p:nvSpPr>
          <p:cNvPr id="4" name="Text Placeholder 3"/>
          <p:cNvSpPr>
            <a:spLocks noGrp="1"/>
          </p:cNvSpPr>
          <p:nvPr>
            <p:ph type="body" sz="half" idx="2"/>
          </p:nvPr>
        </p:nvSpPr>
        <p:spPr>
          <a:xfrm>
            <a:off x="3186290" y="7156453"/>
            <a:ext cx="9753600" cy="1073149"/>
          </a:xfrm>
        </p:spPr>
        <p:txBody>
          <a:bodyPr/>
          <a:lstStyle>
            <a:lvl1pPr marL="0" indent="0">
              <a:buNone/>
              <a:defRPr sz="2197"/>
            </a:lvl1pPr>
            <a:lvl2pPr marL="717510" indent="0">
              <a:buNone/>
              <a:defRPr sz="1898"/>
            </a:lvl2pPr>
            <a:lvl3pPr marL="1435020" indent="0">
              <a:buNone/>
              <a:defRPr sz="1598"/>
            </a:lvl3pPr>
            <a:lvl4pPr marL="2152530" indent="0">
              <a:buNone/>
              <a:defRPr sz="1398"/>
            </a:lvl4pPr>
            <a:lvl5pPr marL="2870040" indent="0">
              <a:buNone/>
              <a:defRPr sz="1398"/>
            </a:lvl5pPr>
            <a:lvl6pPr marL="3587550" indent="0">
              <a:buNone/>
              <a:defRPr sz="1398"/>
            </a:lvl6pPr>
            <a:lvl7pPr marL="4305060" indent="0">
              <a:buNone/>
              <a:defRPr sz="1398"/>
            </a:lvl7pPr>
            <a:lvl8pPr marL="5022571" indent="0">
              <a:buNone/>
              <a:defRPr sz="1398"/>
            </a:lvl8pPr>
            <a:lvl9pPr marL="5740081" indent="0">
              <a:buNone/>
              <a:defRPr sz="139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66713"/>
            <a:ext cx="14630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2800" y="2133600"/>
            <a:ext cx="146304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2800" y="8326438"/>
            <a:ext cx="3793066"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197">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54134" y="8326438"/>
            <a:ext cx="5147734"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197">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50134" y="8326438"/>
            <a:ext cx="3793066"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197"/>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7" r:id="rId14"/>
  </p:sldLayoutIdLst>
  <p:txStyles>
    <p:titleStyle>
      <a:lvl1pPr algn="ctr" rtl="0" eaLnBrk="0" fontAlgn="base" hangingPunct="0">
        <a:spcBef>
          <a:spcPct val="0"/>
        </a:spcBef>
        <a:spcAft>
          <a:spcPct val="0"/>
        </a:spcAft>
        <a:defRPr sz="6891">
          <a:solidFill>
            <a:schemeClr val="tx2"/>
          </a:solidFill>
          <a:latin typeface="+mj-lt"/>
          <a:ea typeface="+mj-ea"/>
          <a:cs typeface="+mj-cs"/>
        </a:defRPr>
      </a:lvl1pPr>
      <a:lvl2pPr algn="ctr" rtl="0" eaLnBrk="0" fontAlgn="base" hangingPunct="0">
        <a:spcBef>
          <a:spcPct val="0"/>
        </a:spcBef>
        <a:spcAft>
          <a:spcPct val="0"/>
        </a:spcAft>
        <a:defRPr sz="6891">
          <a:solidFill>
            <a:schemeClr val="tx2"/>
          </a:solidFill>
          <a:latin typeface="Arial" charset="0"/>
        </a:defRPr>
      </a:lvl2pPr>
      <a:lvl3pPr algn="ctr" rtl="0" eaLnBrk="0" fontAlgn="base" hangingPunct="0">
        <a:spcBef>
          <a:spcPct val="0"/>
        </a:spcBef>
        <a:spcAft>
          <a:spcPct val="0"/>
        </a:spcAft>
        <a:defRPr sz="6891">
          <a:solidFill>
            <a:schemeClr val="tx2"/>
          </a:solidFill>
          <a:latin typeface="Arial" charset="0"/>
        </a:defRPr>
      </a:lvl3pPr>
      <a:lvl4pPr algn="ctr" rtl="0" eaLnBrk="0" fontAlgn="base" hangingPunct="0">
        <a:spcBef>
          <a:spcPct val="0"/>
        </a:spcBef>
        <a:spcAft>
          <a:spcPct val="0"/>
        </a:spcAft>
        <a:defRPr sz="6891">
          <a:solidFill>
            <a:schemeClr val="tx2"/>
          </a:solidFill>
          <a:latin typeface="Arial" charset="0"/>
        </a:defRPr>
      </a:lvl4pPr>
      <a:lvl5pPr algn="ctr" rtl="0" eaLnBrk="0" fontAlgn="base" hangingPunct="0">
        <a:spcBef>
          <a:spcPct val="0"/>
        </a:spcBef>
        <a:spcAft>
          <a:spcPct val="0"/>
        </a:spcAft>
        <a:defRPr sz="6891">
          <a:solidFill>
            <a:schemeClr val="tx2"/>
          </a:solidFill>
          <a:latin typeface="Arial" charset="0"/>
        </a:defRPr>
      </a:lvl5pPr>
      <a:lvl6pPr marL="717510" algn="ctr" rtl="0" fontAlgn="base">
        <a:spcBef>
          <a:spcPct val="0"/>
        </a:spcBef>
        <a:spcAft>
          <a:spcPct val="0"/>
        </a:spcAft>
        <a:defRPr sz="6891">
          <a:solidFill>
            <a:schemeClr val="tx2"/>
          </a:solidFill>
          <a:latin typeface="Arial" charset="0"/>
        </a:defRPr>
      </a:lvl6pPr>
      <a:lvl7pPr marL="1435020" algn="ctr" rtl="0" fontAlgn="base">
        <a:spcBef>
          <a:spcPct val="0"/>
        </a:spcBef>
        <a:spcAft>
          <a:spcPct val="0"/>
        </a:spcAft>
        <a:defRPr sz="6891">
          <a:solidFill>
            <a:schemeClr val="tx2"/>
          </a:solidFill>
          <a:latin typeface="Arial" charset="0"/>
        </a:defRPr>
      </a:lvl7pPr>
      <a:lvl8pPr marL="2152530" algn="ctr" rtl="0" fontAlgn="base">
        <a:spcBef>
          <a:spcPct val="0"/>
        </a:spcBef>
        <a:spcAft>
          <a:spcPct val="0"/>
        </a:spcAft>
        <a:defRPr sz="6891">
          <a:solidFill>
            <a:schemeClr val="tx2"/>
          </a:solidFill>
          <a:latin typeface="Arial" charset="0"/>
        </a:defRPr>
      </a:lvl8pPr>
      <a:lvl9pPr marL="2870040" algn="ctr" rtl="0" fontAlgn="base">
        <a:spcBef>
          <a:spcPct val="0"/>
        </a:spcBef>
        <a:spcAft>
          <a:spcPct val="0"/>
        </a:spcAft>
        <a:defRPr sz="6891">
          <a:solidFill>
            <a:schemeClr val="tx2"/>
          </a:solidFill>
          <a:latin typeface="Arial" charset="0"/>
        </a:defRPr>
      </a:lvl9pPr>
    </p:titleStyle>
    <p:bodyStyle>
      <a:lvl1pPr marL="537463" indent="-537463" algn="l" rtl="0" eaLnBrk="0" fontAlgn="base" hangingPunct="0">
        <a:spcBef>
          <a:spcPct val="20000"/>
        </a:spcBef>
        <a:spcAft>
          <a:spcPct val="0"/>
        </a:spcAft>
        <a:buChar char="•"/>
        <a:defRPr sz="4994">
          <a:solidFill>
            <a:schemeClr val="tx1"/>
          </a:solidFill>
          <a:latin typeface="+mn-lt"/>
          <a:ea typeface="+mn-ea"/>
          <a:cs typeface="+mn-cs"/>
        </a:defRPr>
      </a:lvl1pPr>
      <a:lvl2pPr marL="1165296" indent="-447093" algn="l" rtl="0" eaLnBrk="0" fontAlgn="base" hangingPunct="0">
        <a:spcBef>
          <a:spcPct val="20000"/>
        </a:spcBef>
        <a:spcAft>
          <a:spcPct val="0"/>
        </a:spcAft>
        <a:buChar char="–"/>
        <a:defRPr sz="4394">
          <a:solidFill>
            <a:schemeClr val="tx1"/>
          </a:solidFill>
          <a:latin typeface="+mn-lt"/>
        </a:defRPr>
      </a:lvl2pPr>
      <a:lvl3pPr marL="1793129" indent="-358309" algn="l" rtl="0" eaLnBrk="0" fontAlgn="base" hangingPunct="0">
        <a:spcBef>
          <a:spcPct val="20000"/>
        </a:spcBef>
        <a:spcAft>
          <a:spcPct val="0"/>
        </a:spcAft>
        <a:buChar char="•"/>
        <a:defRPr sz="3795">
          <a:solidFill>
            <a:schemeClr val="tx1"/>
          </a:solidFill>
          <a:latin typeface="+mn-lt"/>
        </a:defRPr>
      </a:lvl3pPr>
      <a:lvl4pPr marL="2509746" indent="-358309" algn="l" rtl="0" eaLnBrk="0" fontAlgn="base" hangingPunct="0">
        <a:spcBef>
          <a:spcPct val="20000"/>
        </a:spcBef>
        <a:spcAft>
          <a:spcPct val="0"/>
        </a:spcAft>
        <a:buChar char="–"/>
        <a:defRPr sz="3096">
          <a:solidFill>
            <a:schemeClr val="tx1"/>
          </a:solidFill>
          <a:latin typeface="+mn-lt"/>
        </a:defRPr>
      </a:lvl4pPr>
      <a:lvl5pPr marL="3227948" indent="-358309" algn="l" rtl="0" eaLnBrk="0" fontAlgn="base" hangingPunct="0">
        <a:spcBef>
          <a:spcPct val="20000"/>
        </a:spcBef>
        <a:spcAft>
          <a:spcPct val="0"/>
        </a:spcAft>
        <a:buChar char="»"/>
        <a:defRPr sz="3096">
          <a:solidFill>
            <a:schemeClr val="tx1"/>
          </a:solidFill>
          <a:latin typeface="+mn-lt"/>
        </a:defRPr>
      </a:lvl5pPr>
      <a:lvl6pPr marL="3946305" indent="-358755" algn="l" rtl="0" fontAlgn="base">
        <a:spcBef>
          <a:spcPct val="20000"/>
        </a:spcBef>
        <a:spcAft>
          <a:spcPct val="0"/>
        </a:spcAft>
        <a:buChar char="»"/>
        <a:defRPr sz="3096">
          <a:solidFill>
            <a:schemeClr val="tx1"/>
          </a:solidFill>
          <a:latin typeface="+mn-lt"/>
        </a:defRPr>
      </a:lvl6pPr>
      <a:lvl7pPr marL="4663816" indent="-358755" algn="l" rtl="0" fontAlgn="base">
        <a:spcBef>
          <a:spcPct val="20000"/>
        </a:spcBef>
        <a:spcAft>
          <a:spcPct val="0"/>
        </a:spcAft>
        <a:buChar char="»"/>
        <a:defRPr sz="3096">
          <a:solidFill>
            <a:schemeClr val="tx1"/>
          </a:solidFill>
          <a:latin typeface="+mn-lt"/>
        </a:defRPr>
      </a:lvl7pPr>
      <a:lvl8pPr marL="5381326" indent="-358755" algn="l" rtl="0" fontAlgn="base">
        <a:spcBef>
          <a:spcPct val="20000"/>
        </a:spcBef>
        <a:spcAft>
          <a:spcPct val="0"/>
        </a:spcAft>
        <a:buChar char="»"/>
        <a:defRPr sz="3096">
          <a:solidFill>
            <a:schemeClr val="tx1"/>
          </a:solidFill>
          <a:latin typeface="+mn-lt"/>
        </a:defRPr>
      </a:lvl8pPr>
      <a:lvl9pPr marL="6098836" indent="-358755" algn="l" rtl="0" fontAlgn="base">
        <a:spcBef>
          <a:spcPct val="20000"/>
        </a:spcBef>
        <a:spcAft>
          <a:spcPct val="0"/>
        </a:spcAft>
        <a:buChar char="»"/>
        <a:defRPr sz="3096">
          <a:solidFill>
            <a:schemeClr val="tx1"/>
          </a:solidFill>
          <a:latin typeface="+mn-lt"/>
        </a:defRPr>
      </a:lvl9pPr>
    </p:bodyStyle>
    <p:otherStyle>
      <a:defPPr>
        <a:defRPr lang="vi-VN"/>
      </a:defPPr>
      <a:lvl1pPr marL="0" algn="l" defTabSz="1435020" rtl="0" eaLnBrk="1" latinLnBrk="0" hangingPunct="1">
        <a:defRPr sz="2796" kern="1200">
          <a:solidFill>
            <a:schemeClr val="tx1"/>
          </a:solidFill>
          <a:latin typeface="+mn-lt"/>
          <a:ea typeface="+mn-ea"/>
          <a:cs typeface="+mn-cs"/>
        </a:defRPr>
      </a:lvl1pPr>
      <a:lvl2pPr marL="717510" algn="l" defTabSz="1435020" rtl="0" eaLnBrk="1" latinLnBrk="0" hangingPunct="1">
        <a:defRPr sz="2796" kern="1200">
          <a:solidFill>
            <a:schemeClr val="tx1"/>
          </a:solidFill>
          <a:latin typeface="+mn-lt"/>
          <a:ea typeface="+mn-ea"/>
          <a:cs typeface="+mn-cs"/>
        </a:defRPr>
      </a:lvl2pPr>
      <a:lvl3pPr marL="1435020" algn="l" defTabSz="1435020" rtl="0" eaLnBrk="1" latinLnBrk="0" hangingPunct="1">
        <a:defRPr sz="2796" kern="1200">
          <a:solidFill>
            <a:schemeClr val="tx1"/>
          </a:solidFill>
          <a:latin typeface="+mn-lt"/>
          <a:ea typeface="+mn-ea"/>
          <a:cs typeface="+mn-cs"/>
        </a:defRPr>
      </a:lvl3pPr>
      <a:lvl4pPr marL="2152530" algn="l" defTabSz="1435020" rtl="0" eaLnBrk="1" latinLnBrk="0" hangingPunct="1">
        <a:defRPr sz="2796" kern="1200">
          <a:solidFill>
            <a:schemeClr val="tx1"/>
          </a:solidFill>
          <a:latin typeface="+mn-lt"/>
          <a:ea typeface="+mn-ea"/>
          <a:cs typeface="+mn-cs"/>
        </a:defRPr>
      </a:lvl4pPr>
      <a:lvl5pPr marL="2870040" algn="l" defTabSz="1435020" rtl="0" eaLnBrk="1" latinLnBrk="0" hangingPunct="1">
        <a:defRPr sz="2796" kern="1200">
          <a:solidFill>
            <a:schemeClr val="tx1"/>
          </a:solidFill>
          <a:latin typeface="+mn-lt"/>
          <a:ea typeface="+mn-ea"/>
          <a:cs typeface="+mn-cs"/>
        </a:defRPr>
      </a:lvl5pPr>
      <a:lvl6pPr marL="3587550" algn="l" defTabSz="1435020" rtl="0" eaLnBrk="1" latinLnBrk="0" hangingPunct="1">
        <a:defRPr sz="2796" kern="1200">
          <a:solidFill>
            <a:schemeClr val="tx1"/>
          </a:solidFill>
          <a:latin typeface="+mn-lt"/>
          <a:ea typeface="+mn-ea"/>
          <a:cs typeface="+mn-cs"/>
        </a:defRPr>
      </a:lvl6pPr>
      <a:lvl7pPr marL="4305060" algn="l" defTabSz="1435020" rtl="0" eaLnBrk="1" latinLnBrk="0" hangingPunct="1">
        <a:defRPr sz="2796" kern="1200">
          <a:solidFill>
            <a:schemeClr val="tx1"/>
          </a:solidFill>
          <a:latin typeface="+mn-lt"/>
          <a:ea typeface="+mn-ea"/>
          <a:cs typeface="+mn-cs"/>
        </a:defRPr>
      </a:lvl7pPr>
      <a:lvl8pPr marL="5022571" algn="l" defTabSz="1435020" rtl="0" eaLnBrk="1" latinLnBrk="0" hangingPunct="1">
        <a:defRPr sz="2796" kern="1200">
          <a:solidFill>
            <a:schemeClr val="tx1"/>
          </a:solidFill>
          <a:latin typeface="+mn-lt"/>
          <a:ea typeface="+mn-ea"/>
          <a:cs typeface="+mn-cs"/>
        </a:defRPr>
      </a:lvl8pPr>
      <a:lvl9pPr marL="5740081" algn="l" defTabSz="1435020" rtl="0" eaLnBrk="1" latinLnBrk="0" hangingPunct="1">
        <a:defRPr sz="27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67017C9-AC15-4CCA-8C6A-D096B692595A}"/>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9AD9985E-E995-4AA3-8F96-105FED2AA263}"/>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ECEAF5D-6DF2-42A1-9107-746981A60A92}"/>
              </a:ext>
            </a:extLst>
          </p:cNvPr>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1" fontAlgn="auto" hangingPunct="1">
              <a:spcBef>
                <a:spcPts val="0"/>
              </a:spcBef>
              <a:spcAft>
                <a:spcPts val="0"/>
              </a:spcAft>
            </a:pPr>
            <a:fld id="{677C449F-71A4-46D0-BEB2-00544BCCCA10}" type="datetimeFigureOut">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15/12/2024</a:t>
            </a:fld>
            <a:endParaRPr lang="vi-VN">
              <a:solidFill>
                <a:prstClr val="black">
                  <a:tint val="75000"/>
                </a:prstClr>
              </a:solidFill>
              <a:latin typeface="Arial" panose="020B0604020202020204" pitchFamily="34" charset="0"/>
            </a:endParaRPr>
          </a:p>
        </p:txBody>
      </p:sp>
      <p:sp>
        <p:nvSpPr>
          <p:cNvPr id="5" name="Footer Placeholder 4">
            <a:extLst>
              <a:ext uri="{FF2B5EF4-FFF2-40B4-BE49-F238E27FC236}">
                <a16:creationId xmlns="" xmlns:a16="http://schemas.microsoft.com/office/drawing/2014/main" id="{055223D1-C5E3-4C94-AEA1-AEBDBFBE887B}"/>
              </a:ext>
            </a:extLst>
          </p:cNvPr>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eaLnBrk="1" fontAlgn="auto" hangingPunct="1">
              <a:spcBef>
                <a:spcPts val="0"/>
              </a:spcBef>
              <a:spcAft>
                <a:spcPts val="0"/>
              </a:spcAft>
            </a:pPr>
            <a:endParaRPr lang="vi-VN">
              <a:solidFill>
                <a:prstClr val="black">
                  <a:tint val="75000"/>
                </a:prstClr>
              </a:solidFill>
              <a:latin typeface="Arial" panose="020B0604020202020204" pitchFamily="34" charset="0"/>
            </a:endParaRPr>
          </a:p>
        </p:txBody>
      </p:sp>
      <p:sp>
        <p:nvSpPr>
          <p:cNvPr id="6" name="Slide Number Placeholder 5">
            <a:extLst>
              <a:ext uri="{FF2B5EF4-FFF2-40B4-BE49-F238E27FC236}">
                <a16:creationId xmlns="" xmlns:a16="http://schemas.microsoft.com/office/drawing/2014/main" id="{6E7DEEFD-E30B-42A2-B8D1-76AA118AE700}"/>
              </a:ext>
            </a:extLst>
          </p:cNvPr>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eaLnBrk="1" fontAlgn="auto" hangingPunct="1">
              <a:spcBef>
                <a:spcPts val="0"/>
              </a:spcBef>
              <a:spcAft>
                <a:spcPts val="0"/>
              </a:spcAft>
            </a:pPr>
            <a:fld id="{8AEE276B-FF91-4F45-991C-191C86E5E44B}" type="slidenum">
              <a:rPr lang="vi-VN" smtClean="0">
                <a:solidFill>
                  <a:prstClr val="black">
                    <a:tint val="75000"/>
                  </a:prstClr>
                </a:solidFill>
                <a:latin typeface="Arial" panose="020B0604020202020204" pitchFamily="34" charset="0"/>
              </a:rPr>
              <a:pPr defTabSz="1219170" eaLnBrk="1" fontAlgn="auto" hangingPunct="1">
                <a:spcBef>
                  <a:spcPts val="0"/>
                </a:spcBef>
                <a:spcAft>
                  <a:spcPts val="0"/>
                </a:spcAft>
              </a:pPr>
              <a:t>‹#›</a:t>
            </a:fld>
            <a:endParaRPr 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9679836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wmf"/><Relationship Id="rId4" Type="http://schemas.openxmlformats.org/officeDocument/2006/relationships/image" Target="../media/image11.png"/><Relationship Id="rId9"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39" y="5442433"/>
            <a:ext cx="203200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181" y="6227884"/>
            <a:ext cx="5608965" cy="20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1248" y="336871"/>
            <a:ext cx="2078574" cy="266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05760" y="418380"/>
            <a:ext cx="2086501" cy="249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0927" y="1451761"/>
            <a:ext cx="597827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14464" y="988800"/>
            <a:ext cx="1472394"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6451" y="5962474"/>
            <a:ext cx="1414336"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4382" y="5111196"/>
            <a:ext cx="4329249"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081588" y="802312"/>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smtClean="0">
                <a:solidFill>
                  <a:srgbClr val="002060"/>
                </a:solidFill>
                <a:latin typeface="Times New Roman" pitchFamily="18" charset="0"/>
              </a:rPr>
              <a:t>Thứ Hai ngày 16 tháng 9 năm 2024</a:t>
            </a:r>
            <a:endParaRPr lang="en-US" altLang="en-US" sz="3500" b="1" dirty="0">
              <a:solidFill>
                <a:srgbClr val="002060"/>
              </a:solidFill>
              <a:latin typeface="Times New Roman" pitchFamily="18" charset="0"/>
            </a:endParaRPr>
          </a:p>
        </p:txBody>
      </p:sp>
      <p:sp>
        <p:nvSpPr>
          <p:cNvPr id="16" name="Text Box 14"/>
          <p:cNvSpPr txBox="1">
            <a:spLocks noChangeArrowheads="1"/>
          </p:cNvSpPr>
          <p:nvPr/>
        </p:nvSpPr>
        <p:spPr bwMode="auto">
          <a:xfrm>
            <a:off x="1190957" y="1746189"/>
            <a:ext cx="13500099"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a:t>
            </a:r>
          </a:p>
        </p:txBody>
      </p:sp>
      <p:pic>
        <p:nvPicPr>
          <p:cNvPr id="19" name="Picture 6" descr="GIỚI THIỆU SÁCH GIÁO KHOA LỚP 2 BỘ SÁCH KẾT NỐI TRI THỨC VỚI CUỘC SỐNG">
            <a:extLst>
              <a:ext uri="{FF2B5EF4-FFF2-40B4-BE49-F238E27FC236}">
                <a16:creationId xmlns="" xmlns:a16="http://schemas.microsoft.com/office/drawing/2014/main" id="{2D6856D2-7715-1E01-6A71-DCD774F61FB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431" t="39589" r="8758" b="10205"/>
          <a:stretch/>
        </p:blipFill>
        <p:spPr bwMode="auto">
          <a:xfrm>
            <a:off x="6791938" y="2916276"/>
            <a:ext cx="3153039" cy="3143384"/>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 xmlns:a16="http://schemas.microsoft.com/office/drawing/2014/main" id="{BEBD0274-8757-4446-4140-1C2DBB655ED3}"/>
              </a:ext>
            </a:extLst>
          </p:cNvPr>
          <p:cNvSpPr txBox="1"/>
          <p:nvPr/>
        </p:nvSpPr>
        <p:spPr>
          <a:xfrm>
            <a:off x="743020" y="2109048"/>
            <a:ext cx="14841821" cy="830997"/>
          </a:xfrm>
          <a:prstGeom prst="rect">
            <a:avLst/>
          </a:prstGeom>
          <a:noFill/>
          <a:ln>
            <a:solidFill>
              <a:srgbClr val="0070C0"/>
            </a:solidFill>
          </a:ln>
        </p:spPr>
        <p:txBody>
          <a:bodyPr wrap="square" rtlCol="0">
            <a:spAutoFit/>
          </a:bodyPr>
          <a:lstStyle/>
          <a:p>
            <a:pPr algn="just"/>
            <a:r>
              <a:rPr lang="en-US" sz="4800" b="1" dirty="0">
                <a:solidFill>
                  <a:srgbClr val="0070C0"/>
                </a:solidFill>
                <a:latin typeface="Times New Roman" panose="02020603050405020304" pitchFamily="18" charset="0"/>
                <a:cs typeface="Times New Roman" panose="02020603050405020304" pitchFamily="18" charset="0"/>
              </a:rPr>
              <a:t>2. </a:t>
            </a:r>
            <a:r>
              <a:rPr lang="en-US" sz="4800" b="1" dirty="0" err="1">
                <a:solidFill>
                  <a:srgbClr val="0070C0"/>
                </a:solidFill>
                <a:latin typeface="Times New Roman" panose="02020603050405020304" pitchFamily="18" charset="0"/>
                <a:cs typeface="Times New Roman" panose="02020603050405020304" pitchFamily="18" charset="0"/>
              </a:rPr>
              <a:t>Sơn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đã</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có</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những</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trải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nghiệm</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gì</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trong</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mùa</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hè</a:t>
            </a:r>
            <a:r>
              <a:rPr lang="en-US" sz="4800" b="1" dirty="0">
                <a:solidFill>
                  <a:srgbClr val="0070C0"/>
                </a:solidFill>
                <a:latin typeface="Times New Roman" panose="02020603050405020304" pitchFamily="18" charset="0"/>
                <a:cs typeface="Times New Roman" panose="02020603050405020304" pitchFamily="18" charset="0"/>
              </a:rPr>
              <a:t>?</a:t>
            </a:r>
          </a:p>
        </p:txBody>
      </p:sp>
      <p:sp>
        <p:nvSpPr>
          <p:cNvPr id="40" name="Arrow: Left 39">
            <a:extLst>
              <a:ext uri="{FF2B5EF4-FFF2-40B4-BE49-F238E27FC236}">
                <a16:creationId xmlns="" xmlns:a16="http://schemas.microsoft.com/office/drawing/2014/main" id="{181F4046-663E-FE65-DD2A-3490814EDC8F}"/>
              </a:ext>
            </a:extLst>
          </p:cNvPr>
          <p:cNvSpPr/>
          <p:nvPr/>
        </p:nvSpPr>
        <p:spPr>
          <a:xfrm rot="16200000">
            <a:off x="7634280" y="3139545"/>
            <a:ext cx="1059305" cy="8794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 xmlns:a16="http://schemas.microsoft.com/office/drawing/2014/main" id="{B68F46E6-DE82-373E-46B6-7A6B42B2BF4D}"/>
              </a:ext>
            </a:extLst>
          </p:cNvPr>
          <p:cNvSpPr txBox="1"/>
          <p:nvPr/>
        </p:nvSpPr>
        <p:spPr>
          <a:xfrm>
            <a:off x="707090" y="4108908"/>
            <a:ext cx="14841821" cy="1569660"/>
          </a:xfrm>
          <a:prstGeom prst="rect">
            <a:avLst/>
          </a:prstGeom>
          <a:noFill/>
          <a:ln>
            <a:solidFill>
              <a:srgbClr val="0070C0"/>
            </a:solidFill>
          </a:ln>
        </p:spPr>
        <p:txBody>
          <a:bodyPr wrap="square" rtlCol="0">
            <a:spAutoFit/>
          </a:bodyPr>
          <a:lstStyle/>
          <a:p>
            <a:pPr algn="just"/>
            <a:r>
              <a:rPr lang="en-US" sz="4800" dirty="0">
                <a:solidFill>
                  <a:srgbClr val="002060"/>
                </a:solidFill>
              </a:rPr>
              <a:t>	 </a:t>
            </a:r>
            <a:r>
              <a:rPr lang="en-US" sz="4800" dirty="0" err="1">
                <a:solidFill>
                  <a:srgbClr val="FF0000"/>
                </a:solidFill>
                <a:latin typeface="Times New Roman" panose="02020603050405020304" pitchFamily="18" charset="0"/>
                <a:cs typeface="Times New Roman" panose="02020603050405020304" pitchFamily="18" charset="0"/>
              </a:rPr>
              <a:t>Sơn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đã</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những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trải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nghiệm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trong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mùa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hè</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là</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Sơn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đã</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theo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ông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bà</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trồng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rau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câu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cá</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cùng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các</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bạn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thả</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diều</a:t>
            </a:r>
            <a:r>
              <a:rPr lang="en-US" sz="4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76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 xmlns:a16="http://schemas.microsoft.com/office/drawing/2014/main" id="{BEBD0274-8757-4446-4140-1C2DBB655ED3}"/>
              </a:ext>
            </a:extLst>
          </p:cNvPr>
          <p:cNvSpPr txBox="1"/>
          <p:nvPr/>
        </p:nvSpPr>
        <p:spPr>
          <a:xfrm>
            <a:off x="1506218" y="1549414"/>
            <a:ext cx="13492565" cy="748988"/>
          </a:xfrm>
          <a:prstGeom prst="rect">
            <a:avLst/>
          </a:prstGeom>
          <a:noFill/>
          <a:ln>
            <a:solidFill>
              <a:srgbClr val="0070C0"/>
            </a:solidFill>
          </a:ln>
        </p:spPr>
        <p:txBody>
          <a:bodyPr wrap="square" rtlCol="0">
            <a:spAutoFit/>
          </a:bodyPr>
          <a:lstStyle/>
          <a:p>
            <a:pPr algn="just"/>
            <a:r>
              <a:rPr lang="en-US" sz="4267" dirty="0">
                <a:solidFill>
                  <a:srgbClr val="0070C0"/>
                </a:solidFill>
              </a:rPr>
              <a:t>3. </a:t>
            </a:r>
            <a:r>
              <a:rPr lang="en-US" sz="4267" dirty="0" err="1">
                <a:solidFill>
                  <a:srgbClr val="0070C0"/>
                </a:solidFill>
              </a:rPr>
              <a:t>Trải</a:t>
            </a:r>
            <a:r>
              <a:rPr lang="en-US" sz="4267" dirty="0">
                <a:solidFill>
                  <a:srgbClr val="0070C0"/>
                </a:solidFill>
              </a:rPr>
              <a:t> </a:t>
            </a:r>
            <a:r>
              <a:rPr lang="en-US" sz="4267" dirty="0" err="1">
                <a:solidFill>
                  <a:srgbClr val="0070C0"/>
                </a:solidFill>
              </a:rPr>
              <a:t>nghiệm</a:t>
            </a:r>
            <a:r>
              <a:rPr lang="en-US" sz="4267" dirty="0">
                <a:solidFill>
                  <a:srgbClr val="0070C0"/>
                </a:solidFill>
              </a:rPr>
              <a:t> </a:t>
            </a:r>
            <a:r>
              <a:rPr lang="en-US" sz="4267" dirty="0" err="1">
                <a:solidFill>
                  <a:srgbClr val="0070C0"/>
                </a:solidFill>
              </a:rPr>
              <a:t>mùa</a:t>
            </a:r>
            <a:r>
              <a:rPr lang="en-US" sz="4267" dirty="0">
                <a:solidFill>
                  <a:srgbClr val="0070C0"/>
                </a:solidFill>
              </a:rPr>
              <a:t> </a:t>
            </a:r>
            <a:r>
              <a:rPr lang="en-US" sz="4267" dirty="0" err="1">
                <a:solidFill>
                  <a:srgbClr val="0070C0"/>
                </a:solidFill>
              </a:rPr>
              <a:t>hè</a:t>
            </a:r>
            <a:r>
              <a:rPr lang="en-US" sz="4267" dirty="0">
                <a:solidFill>
                  <a:srgbClr val="0070C0"/>
                </a:solidFill>
              </a:rPr>
              <a:t> </a:t>
            </a:r>
            <a:r>
              <a:rPr lang="en-US" sz="4267" dirty="0" err="1">
                <a:solidFill>
                  <a:srgbClr val="0070C0"/>
                </a:solidFill>
              </a:rPr>
              <a:t>của</a:t>
            </a:r>
            <a:r>
              <a:rPr lang="en-US" sz="4267" dirty="0">
                <a:solidFill>
                  <a:srgbClr val="0070C0"/>
                </a:solidFill>
              </a:rPr>
              <a:t> Chi </a:t>
            </a:r>
            <a:r>
              <a:rPr lang="en-US" sz="4267" dirty="0" err="1">
                <a:solidFill>
                  <a:srgbClr val="0070C0"/>
                </a:solidFill>
              </a:rPr>
              <a:t>có</a:t>
            </a:r>
            <a:r>
              <a:rPr lang="en-US" sz="4267" dirty="0">
                <a:solidFill>
                  <a:srgbClr val="0070C0"/>
                </a:solidFill>
              </a:rPr>
              <a:t> </a:t>
            </a:r>
            <a:r>
              <a:rPr lang="en-US" sz="4267" dirty="0" err="1">
                <a:solidFill>
                  <a:srgbClr val="0070C0"/>
                </a:solidFill>
              </a:rPr>
              <a:t>gì</a:t>
            </a:r>
            <a:r>
              <a:rPr lang="en-US" sz="4267" dirty="0">
                <a:solidFill>
                  <a:srgbClr val="0070C0"/>
                </a:solidFill>
              </a:rPr>
              <a:t> </a:t>
            </a:r>
            <a:r>
              <a:rPr lang="en-US" sz="4267" dirty="0" err="1">
                <a:solidFill>
                  <a:srgbClr val="0070C0"/>
                </a:solidFill>
              </a:rPr>
              <a:t>khác</a:t>
            </a:r>
            <a:r>
              <a:rPr lang="en-US" sz="4267" dirty="0">
                <a:solidFill>
                  <a:srgbClr val="0070C0"/>
                </a:solidFill>
              </a:rPr>
              <a:t> </a:t>
            </a:r>
            <a:r>
              <a:rPr lang="en-US" sz="4267" dirty="0" err="1">
                <a:solidFill>
                  <a:srgbClr val="0070C0"/>
                </a:solidFill>
              </a:rPr>
              <a:t>với</a:t>
            </a:r>
            <a:r>
              <a:rPr lang="en-US" sz="4267" dirty="0">
                <a:solidFill>
                  <a:srgbClr val="0070C0"/>
                </a:solidFill>
              </a:rPr>
              <a:t> </a:t>
            </a:r>
            <a:r>
              <a:rPr lang="en-US" sz="4267" dirty="0" err="1">
                <a:solidFill>
                  <a:srgbClr val="0070C0"/>
                </a:solidFill>
              </a:rPr>
              <a:t>Sơn</a:t>
            </a:r>
            <a:r>
              <a:rPr lang="en-US" sz="4267" dirty="0">
                <a:solidFill>
                  <a:srgbClr val="0070C0"/>
                </a:solidFill>
              </a:rPr>
              <a:t>?</a:t>
            </a:r>
          </a:p>
        </p:txBody>
      </p:sp>
      <p:sp>
        <p:nvSpPr>
          <p:cNvPr id="40" name="Arrow: Left 39">
            <a:extLst>
              <a:ext uri="{FF2B5EF4-FFF2-40B4-BE49-F238E27FC236}">
                <a16:creationId xmlns="" xmlns:a16="http://schemas.microsoft.com/office/drawing/2014/main" id="{181F4046-663E-FE65-DD2A-3490814EDC8F}"/>
              </a:ext>
            </a:extLst>
          </p:cNvPr>
          <p:cNvSpPr/>
          <p:nvPr/>
        </p:nvSpPr>
        <p:spPr>
          <a:xfrm rot="16200000">
            <a:off x="7748316" y="2554443"/>
            <a:ext cx="759368" cy="6304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 xmlns:a16="http://schemas.microsoft.com/office/drawing/2014/main" id="{4E49F1FD-EB1D-0723-32BA-E088C55C3504}"/>
              </a:ext>
            </a:extLst>
          </p:cNvPr>
          <p:cNvGraphicFramePr>
            <a:graphicFrameLocks noGrp="1"/>
          </p:cNvGraphicFramePr>
          <p:nvPr/>
        </p:nvGraphicFramePr>
        <p:xfrm>
          <a:off x="583455" y="3578118"/>
          <a:ext cx="15089091" cy="4633095"/>
        </p:xfrm>
        <a:graphic>
          <a:graphicData uri="http://schemas.openxmlformats.org/drawingml/2006/table">
            <a:tbl>
              <a:tblPr firstRow="1" bandRow="1"/>
              <a:tblGrid>
                <a:gridCol w="3579315">
                  <a:extLst>
                    <a:ext uri="{9D8B030D-6E8A-4147-A177-3AD203B41FA5}">
                      <a16:colId xmlns="" xmlns:a16="http://schemas.microsoft.com/office/drawing/2014/main" val="3061778652"/>
                    </a:ext>
                  </a:extLst>
                </a:gridCol>
                <a:gridCol w="5754888">
                  <a:extLst>
                    <a:ext uri="{9D8B030D-6E8A-4147-A177-3AD203B41FA5}">
                      <a16:colId xmlns="" xmlns:a16="http://schemas.microsoft.com/office/drawing/2014/main" val="221516216"/>
                    </a:ext>
                  </a:extLst>
                </a:gridCol>
                <a:gridCol w="5754888">
                  <a:extLst>
                    <a:ext uri="{9D8B030D-6E8A-4147-A177-3AD203B41FA5}">
                      <a16:colId xmlns="" xmlns:a16="http://schemas.microsoft.com/office/drawing/2014/main" val="3987223104"/>
                    </a:ext>
                  </a:extLst>
                </a:gridCol>
              </a:tblGrid>
              <a:tr h="803983">
                <a:tc>
                  <a:txBody>
                    <a:bodyPr/>
                    <a:lstStyle/>
                    <a:p>
                      <a:pPr algn="ctr"/>
                      <a:endParaRPr lang="en-US" sz="3700">
                        <a:solidFill>
                          <a:srgbClr val="0070C0"/>
                        </a:solidFill>
                      </a:endParaRPr>
                    </a:p>
                  </a:txBody>
                  <a:tcPr marL="121920" marR="121920" marT="60960" marB="60960" anchor="ct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sz="3700">
                          <a:solidFill>
                            <a:srgbClr val="0070C0"/>
                          </a:solidFill>
                        </a:rPr>
                        <a:t>Kì nghỉ hè của Sơn</a:t>
                      </a:r>
                    </a:p>
                  </a:txBody>
                  <a:tcPr marL="121920" marR="121920" marT="60960" marB="6096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a:r>
                        <a:rPr lang="en-US" sz="3700">
                          <a:solidFill>
                            <a:srgbClr val="0070C0"/>
                          </a:solidFill>
                        </a:rPr>
                        <a:t>Kì nghỉ hè của Chi</a:t>
                      </a:r>
                    </a:p>
                  </a:txBody>
                  <a:tcPr marL="121920" marR="121920" marT="60960" marB="6096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 xmlns:a16="http://schemas.microsoft.com/office/drawing/2014/main" val="707156862"/>
                  </a:ext>
                </a:extLst>
              </a:tr>
              <a:tr h="1022336">
                <a:tc>
                  <a:txBody>
                    <a:bodyPr/>
                    <a:lstStyle/>
                    <a:p>
                      <a:pPr algn="ctr"/>
                      <a:r>
                        <a:rPr lang="en-US" sz="3700">
                          <a:solidFill>
                            <a:srgbClr val="0070C0"/>
                          </a:solidFill>
                        </a:rPr>
                        <a:t>Địa điểm</a:t>
                      </a:r>
                    </a:p>
                  </a:txBody>
                  <a:tcPr marL="121920" marR="121920" marT="60960" marB="6096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a:endParaRPr lang="en-US" sz="3700">
                        <a:solidFill>
                          <a:srgbClr val="0070C0"/>
                        </a:solidFill>
                      </a:endParaRPr>
                    </a:p>
                  </a:txBody>
                  <a:tcPr marL="121920" marR="121920" marT="60960" marB="6096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a:endParaRPr lang="en-US" sz="3700">
                        <a:solidFill>
                          <a:srgbClr val="0070C0"/>
                        </a:solidFill>
                      </a:endParaRPr>
                    </a:p>
                  </a:txBody>
                  <a:tcPr marL="121920" marR="121920" marT="60960" marB="6096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 xmlns:a16="http://schemas.microsoft.com/office/drawing/2014/main" val="1152979660"/>
                  </a:ext>
                </a:extLst>
              </a:tr>
              <a:tr h="2806776">
                <a:tc>
                  <a:txBody>
                    <a:bodyPr/>
                    <a:lstStyle/>
                    <a:p>
                      <a:pPr algn="ctr"/>
                      <a:r>
                        <a:rPr lang="en-US" sz="3700">
                          <a:solidFill>
                            <a:srgbClr val="0070C0"/>
                          </a:solidFill>
                        </a:rPr>
                        <a:t>Hoạt động</a:t>
                      </a:r>
                    </a:p>
                  </a:txBody>
                  <a:tcPr marL="121920" marR="121920" marT="60960" marB="6096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a:endParaRPr lang="en-US" sz="3700">
                        <a:solidFill>
                          <a:srgbClr val="0070C0"/>
                        </a:solidFill>
                      </a:endParaRPr>
                    </a:p>
                  </a:txBody>
                  <a:tcPr marL="121920" marR="121920" marT="60960" marB="6096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a:endParaRPr lang="en-US" sz="3700">
                        <a:solidFill>
                          <a:srgbClr val="0070C0"/>
                        </a:solidFill>
                      </a:endParaRPr>
                    </a:p>
                  </a:txBody>
                  <a:tcPr marL="121920" marR="121920" marT="60960" marB="6096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 xmlns:a16="http://schemas.microsoft.com/office/drawing/2014/main" val="2595083141"/>
                  </a:ext>
                </a:extLst>
              </a:tr>
            </a:tbl>
          </a:graphicData>
        </a:graphic>
      </p:graphicFrame>
      <p:sp>
        <p:nvSpPr>
          <p:cNvPr id="6" name="TextBox 5">
            <a:extLst>
              <a:ext uri="{FF2B5EF4-FFF2-40B4-BE49-F238E27FC236}">
                <a16:creationId xmlns="" xmlns:a16="http://schemas.microsoft.com/office/drawing/2014/main" id="{335B7F73-F2E9-3DDE-C5DD-8D2112EC80E7}"/>
              </a:ext>
            </a:extLst>
          </p:cNvPr>
          <p:cNvSpPr txBox="1"/>
          <p:nvPr/>
        </p:nvSpPr>
        <p:spPr>
          <a:xfrm>
            <a:off x="4300099" y="4669852"/>
            <a:ext cx="3212885" cy="666786"/>
          </a:xfrm>
          <a:prstGeom prst="rect">
            <a:avLst/>
          </a:prstGeom>
          <a:noFill/>
          <a:ln>
            <a:noFill/>
          </a:ln>
        </p:spPr>
        <p:txBody>
          <a:bodyPr wrap="square" rtlCol="0">
            <a:spAutoFit/>
          </a:bodyPr>
          <a:lstStyle/>
          <a:p>
            <a:pPr algn="just"/>
            <a:r>
              <a:rPr lang="en-US" sz="3733">
                <a:solidFill>
                  <a:srgbClr val="0070C0"/>
                </a:solidFill>
              </a:rPr>
              <a:t>Ở quê</a:t>
            </a:r>
          </a:p>
        </p:txBody>
      </p:sp>
      <p:sp>
        <p:nvSpPr>
          <p:cNvPr id="7" name="TextBox 6">
            <a:extLst>
              <a:ext uri="{FF2B5EF4-FFF2-40B4-BE49-F238E27FC236}">
                <a16:creationId xmlns="" xmlns:a16="http://schemas.microsoft.com/office/drawing/2014/main" id="{2913262D-51CA-FDD5-B3E1-B4CC2CC69610}"/>
              </a:ext>
            </a:extLst>
          </p:cNvPr>
          <p:cNvSpPr txBox="1"/>
          <p:nvPr/>
        </p:nvSpPr>
        <p:spPr>
          <a:xfrm>
            <a:off x="10139600" y="4669852"/>
            <a:ext cx="3212885" cy="666786"/>
          </a:xfrm>
          <a:prstGeom prst="rect">
            <a:avLst/>
          </a:prstGeom>
          <a:noFill/>
          <a:ln>
            <a:noFill/>
          </a:ln>
        </p:spPr>
        <p:txBody>
          <a:bodyPr wrap="square" rtlCol="0">
            <a:spAutoFit/>
          </a:bodyPr>
          <a:lstStyle/>
          <a:p>
            <a:pPr algn="just"/>
            <a:r>
              <a:rPr lang="en-US" sz="3733">
                <a:solidFill>
                  <a:srgbClr val="0070C0"/>
                </a:solidFill>
              </a:rPr>
              <a:t>Ở nhà</a:t>
            </a:r>
          </a:p>
        </p:txBody>
      </p:sp>
      <p:sp>
        <p:nvSpPr>
          <p:cNvPr id="8" name="TextBox 7">
            <a:extLst>
              <a:ext uri="{FF2B5EF4-FFF2-40B4-BE49-F238E27FC236}">
                <a16:creationId xmlns="" xmlns:a16="http://schemas.microsoft.com/office/drawing/2014/main" id="{CFC9A091-FA5B-D39D-9ECA-55EEB26ED0D2}"/>
              </a:ext>
            </a:extLst>
          </p:cNvPr>
          <p:cNvSpPr txBox="1"/>
          <p:nvPr/>
        </p:nvSpPr>
        <p:spPr>
          <a:xfrm>
            <a:off x="4300097" y="5438099"/>
            <a:ext cx="5253753" cy="1241237"/>
          </a:xfrm>
          <a:prstGeom prst="rect">
            <a:avLst/>
          </a:prstGeom>
          <a:noFill/>
          <a:ln>
            <a:noFill/>
          </a:ln>
        </p:spPr>
        <p:txBody>
          <a:bodyPr wrap="square" rtlCol="0">
            <a:spAutoFit/>
          </a:bodyPr>
          <a:lstStyle/>
          <a:p>
            <a:pPr algn="just"/>
            <a:r>
              <a:rPr lang="en-US" sz="3733">
                <a:solidFill>
                  <a:srgbClr val="0070C0"/>
                </a:solidFill>
              </a:rPr>
              <a:t>- Theo ông bà đi trồng rau, câu cá.</a:t>
            </a:r>
          </a:p>
        </p:txBody>
      </p:sp>
      <p:sp>
        <p:nvSpPr>
          <p:cNvPr id="9" name="TextBox 8">
            <a:extLst>
              <a:ext uri="{FF2B5EF4-FFF2-40B4-BE49-F238E27FC236}">
                <a16:creationId xmlns="" xmlns:a16="http://schemas.microsoft.com/office/drawing/2014/main" id="{EA590FF8-D1F6-6E0C-AE07-7AA83C48904E}"/>
              </a:ext>
            </a:extLst>
          </p:cNvPr>
          <p:cNvSpPr txBox="1"/>
          <p:nvPr/>
        </p:nvSpPr>
        <p:spPr>
          <a:xfrm>
            <a:off x="4300097" y="6826075"/>
            <a:ext cx="5253753" cy="1241237"/>
          </a:xfrm>
          <a:prstGeom prst="rect">
            <a:avLst/>
          </a:prstGeom>
          <a:noFill/>
          <a:ln>
            <a:noFill/>
          </a:ln>
        </p:spPr>
        <p:txBody>
          <a:bodyPr wrap="square" rtlCol="0">
            <a:spAutoFit/>
          </a:bodyPr>
          <a:lstStyle/>
          <a:p>
            <a:pPr algn="just"/>
            <a:r>
              <a:rPr lang="en-US" sz="3733">
                <a:solidFill>
                  <a:srgbClr val="0070C0"/>
                </a:solidFill>
              </a:rPr>
              <a:t>- Thả diều cùng các bạn.</a:t>
            </a:r>
          </a:p>
        </p:txBody>
      </p:sp>
      <p:sp>
        <p:nvSpPr>
          <p:cNvPr id="10" name="TextBox 9">
            <a:extLst>
              <a:ext uri="{FF2B5EF4-FFF2-40B4-BE49-F238E27FC236}">
                <a16:creationId xmlns="" xmlns:a16="http://schemas.microsoft.com/office/drawing/2014/main" id="{40CD3B1E-5D1E-BDA8-4DD3-03F0AF03C876}"/>
              </a:ext>
            </a:extLst>
          </p:cNvPr>
          <p:cNvSpPr txBox="1"/>
          <p:nvPr/>
        </p:nvSpPr>
        <p:spPr>
          <a:xfrm>
            <a:off x="10139601" y="5461427"/>
            <a:ext cx="5253753" cy="666786"/>
          </a:xfrm>
          <a:prstGeom prst="rect">
            <a:avLst/>
          </a:prstGeom>
          <a:noFill/>
          <a:ln>
            <a:noFill/>
          </a:ln>
        </p:spPr>
        <p:txBody>
          <a:bodyPr wrap="square" rtlCol="0">
            <a:spAutoFit/>
          </a:bodyPr>
          <a:lstStyle/>
          <a:p>
            <a:pPr algn="just"/>
            <a:r>
              <a:rPr lang="en-US" sz="3733">
                <a:solidFill>
                  <a:srgbClr val="0070C0"/>
                </a:solidFill>
              </a:rPr>
              <a:t>- Tập xe đạp cùng bố.</a:t>
            </a:r>
          </a:p>
        </p:txBody>
      </p:sp>
      <p:sp>
        <p:nvSpPr>
          <p:cNvPr id="11" name="TextBox 10">
            <a:extLst>
              <a:ext uri="{FF2B5EF4-FFF2-40B4-BE49-F238E27FC236}">
                <a16:creationId xmlns="" xmlns:a16="http://schemas.microsoft.com/office/drawing/2014/main" id="{791347CD-288F-D188-6C2E-EEFBBDF5DCB0}"/>
              </a:ext>
            </a:extLst>
          </p:cNvPr>
          <p:cNvSpPr txBox="1"/>
          <p:nvPr/>
        </p:nvSpPr>
        <p:spPr>
          <a:xfrm>
            <a:off x="10139601" y="6562145"/>
            <a:ext cx="5253753" cy="666786"/>
          </a:xfrm>
          <a:prstGeom prst="rect">
            <a:avLst/>
          </a:prstGeom>
          <a:noFill/>
          <a:ln>
            <a:noFill/>
          </a:ln>
        </p:spPr>
        <p:txBody>
          <a:bodyPr wrap="square" rtlCol="0">
            <a:spAutoFit/>
          </a:bodyPr>
          <a:lstStyle/>
          <a:p>
            <a:pPr algn="just"/>
            <a:r>
              <a:rPr lang="en-US" sz="3733">
                <a:solidFill>
                  <a:srgbClr val="0070C0"/>
                </a:solidFill>
              </a:rPr>
              <a:t>- Đạp xe đạp khắp nơi.</a:t>
            </a:r>
          </a:p>
        </p:txBody>
      </p:sp>
    </p:spTree>
    <p:extLst>
      <p:ext uri="{BB962C8B-B14F-4D97-AF65-F5344CB8AC3E}">
        <p14:creationId xmlns:p14="http://schemas.microsoft.com/office/powerpoint/2010/main" val="371915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939A48A-A19C-1644-8BCE-00E3B1A53C0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8975" y="0"/>
            <a:ext cx="16892776" cy="9177642"/>
          </a:xfrm>
          <a:prstGeom prst="rect">
            <a:avLst/>
          </a:prstGeom>
          <a:ln>
            <a:noFill/>
          </a:ln>
          <a:effectLst>
            <a:softEdge rad="112500"/>
          </a:effectLst>
        </p:spPr>
      </p:pic>
      <p:pic>
        <p:nvPicPr>
          <p:cNvPr id="3074" name="Picture 2" descr="About us | Gokul! World">
            <a:extLst>
              <a:ext uri="{FF2B5EF4-FFF2-40B4-BE49-F238E27FC236}">
                <a16:creationId xmlns="" xmlns:a16="http://schemas.microsoft.com/office/drawing/2014/main" id="{AF10CF28-EB30-49A1-CC72-F68DE84759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48331"/>
          <a:stretch/>
        </p:blipFill>
        <p:spPr bwMode="auto">
          <a:xfrm>
            <a:off x="-635000" y="-228600"/>
            <a:ext cx="4482213" cy="3511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bout us | Gokul! World">
            <a:extLst>
              <a:ext uri="{FF2B5EF4-FFF2-40B4-BE49-F238E27FC236}">
                <a16:creationId xmlns="" xmlns:a16="http://schemas.microsoft.com/office/drawing/2014/main" id="{009A69E8-3470-BD75-B034-FADBDF71E9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28"/>
          <a:stretch/>
        </p:blipFill>
        <p:spPr bwMode="auto">
          <a:xfrm>
            <a:off x="11550817" y="5477973"/>
            <a:ext cx="5455591" cy="4574683"/>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 xmlns:a16="http://schemas.microsoft.com/office/drawing/2014/main" id="{78D121A3-279C-4FF2-B17F-2C15CA66727C}"/>
              </a:ext>
            </a:extLst>
          </p:cNvPr>
          <p:cNvSpPr/>
          <p:nvPr/>
        </p:nvSpPr>
        <p:spPr>
          <a:xfrm>
            <a:off x="2032000" y="4800600"/>
            <a:ext cx="3513921" cy="1676400"/>
          </a:xfrm>
          <a:prstGeom prst="wedgeRoundRectCallout">
            <a:avLst>
              <a:gd name="adj1" fmla="val 56823"/>
              <a:gd name="adj2" fmla="val 98635"/>
              <a:gd name="adj3" fmla="val 16667"/>
            </a:avLst>
          </a:prstGeom>
          <a:solidFill>
            <a:schemeClr val="accent4">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a:solidFill>
                  <a:srgbClr val="0000CC"/>
                </a:solidFill>
                <a:latin typeface="Times New Roman" panose="02020603050405020304" pitchFamily="18" charset="0"/>
                <a:cs typeface="Times New Roman" panose="02020603050405020304" pitchFamily="18" charset="0"/>
              </a:rPr>
              <a:t>Bức</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tranh</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vẽ</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gì</a:t>
            </a:r>
            <a:r>
              <a:rPr lang="en-US" sz="44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2853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E0DA56E-2EE6-6A3A-ED67-F42B9E15C829}"/>
              </a:ext>
            </a:extLst>
          </p:cNvPr>
          <p:cNvPicPr>
            <a:picLocks noChangeAspect="1"/>
          </p:cNvPicPr>
          <p:nvPr/>
        </p:nvPicPr>
        <p:blipFill rotWithShape="1">
          <a:blip r:embed="rId2"/>
          <a:srcRect r="872" b="1"/>
          <a:stretch/>
        </p:blipFill>
        <p:spPr>
          <a:xfrm>
            <a:off x="27" y="1709"/>
            <a:ext cx="16255973" cy="9142291"/>
          </a:xfrm>
          <a:prstGeom prst="rect">
            <a:avLst/>
          </a:prstGeom>
        </p:spPr>
      </p:pic>
      <p:pic>
        <p:nvPicPr>
          <p:cNvPr id="4" name="Picture 3">
            <a:extLst>
              <a:ext uri="{FF2B5EF4-FFF2-40B4-BE49-F238E27FC236}">
                <a16:creationId xmlns="" xmlns:a16="http://schemas.microsoft.com/office/drawing/2014/main" id="{4F60F0F7-D703-DFB7-73BE-4082689EF752}"/>
              </a:ext>
            </a:extLst>
          </p:cNvPr>
          <p:cNvPicPr>
            <a:picLocks noChangeAspect="1"/>
          </p:cNvPicPr>
          <p:nvPr/>
        </p:nvPicPr>
        <p:blipFill>
          <a:blip r:embed="rId3"/>
          <a:stretch>
            <a:fillRect/>
          </a:stretch>
        </p:blipFill>
        <p:spPr>
          <a:xfrm>
            <a:off x="7939126" y="1870841"/>
            <a:ext cx="8095554" cy="6982427"/>
          </a:xfrm>
          <a:prstGeom prst="rect">
            <a:avLst/>
          </a:prstGeom>
        </p:spPr>
      </p:pic>
      <p:pic>
        <p:nvPicPr>
          <p:cNvPr id="6" name="Picture 5">
            <a:extLst>
              <a:ext uri="{FF2B5EF4-FFF2-40B4-BE49-F238E27FC236}">
                <a16:creationId xmlns="" xmlns:a16="http://schemas.microsoft.com/office/drawing/2014/main" id="{257AC312-E2AD-1ADE-5DE4-47C100D58BD0}"/>
              </a:ext>
            </a:extLst>
          </p:cNvPr>
          <p:cNvPicPr>
            <a:picLocks noChangeAspect="1"/>
          </p:cNvPicPr>
          <p:nvPr/>
        </p:nvPicPr>
        <p:blipFill>
          <a:blip r:embed="rId4"/>
          <a:stretch>
            <a:fillRect/>
          </a:stretch>
        </p:blipFill>
        <p:spPr>
          <a:xfrm>
            <a:off x="197918" y="290732"/>
            <a:ext cx="14151129" cy="1130760"/>
          </a:xfrm>
          <a:prstGeom prst="rect">
            <a:avLst/>
          </a:prstGeom>
        </p:spPr>
      </p:pic>
      <p:sp>
        <p:nvSpPr>
          <p:cNvPr id="9" name="Cloud 8">
            <a:extLst>
              <a:ext uri="{FF2B5EF4-FFF2-40B4-BE49-F238E27FC236}">
                <a16:creationId xmlns="" xmlns:a16="http://schemas.microsoft.com/office/drawing/2014/main" id="{5B95967D-E221-71F3-A00B-A57A89BFF3F0}"/>
              </a:ext>
            </a:extLst>
          </p:cNvPr>
          <p:cNvSpPr/>
          <p:nvPr/>
        </p:nvSpPr>
        <p:spPr>
          <a:xfrm>
            <a:off x="694690" y="1445876"/>
            <a:ext cx="5504915" cy="257632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733" dirty="0" err="1">
                <a:solidFill>
                  <a:srgbClr val="C00000"/>
                </a:solidFill>
                <a:latin typeface="#9Slide03 AmpleSoft Bold" panose="02000000000000000000" pitchFamily="2" charset="0"/>
              </a:rPr>
              <a:t>Thảo</a:t>
            </a:r>
            <a:r>
              <a:rPr lang="en-US" sz="3733" dirty="0">
                <a:solidFill>
                  <a:srgbClr val="C00000"/>
                </a:solidFill>
                <a:latin typeface="#9Slide03 AmpleSoft Bold" panose="02000000000000000000" pitchFamily="2" charset="0"/>
              </a:rPr>
              <a:t> </a:t>
            </a:r>
            <a:r>
              <a:rPr lang="en-US" sz="3733" dirty="0" err="1">
                <a:solidFill>
                  <a:srgbClr val="C00000"/>
                </a:solidFill>
                <a:latin typeface="#9Slide03 AmpleSoft Bold" panose="02000000000000000000" pitchFamily="2" charset="0"/>
              </a:rPr>
              <a:t>luận</a:t>
            </a:r>
            <a:r>
              <a:rPr lang="en-US" sz="3733" dirty="0">
                <a:solidFill>
                  <a:srgbClr val="C00000"/>
                </a:solidFill>
                <a:latin typeface="#9Slide03 AmpleSoft Bold" panose="02000000000000000000" pitchFamily="2" charset="0"/>
              </a:rPr>
              <a:t> </a:t>
            </a:r>
            <a:r>
              <a:rPr lang="en-US" sz="3733" dirty="0" err="1">
                <a:solidFill>
                  <a:srgbClr val="C00000"/>
                </a:solidFill>
                <a:latin typeface="#9Slide03 AmpleSoft Bold" panose="02000000000000000000" pitchFamily="2" charset="0"/>
              </a:rPr>
              <a:t>nhóm</a:t>
            </a:r>
            <a:r>
              <a:rPr lang="en-US" sz="3733" dirty="0">
                <a:solidFill>
                  <a:srgbClr val="C00000"/>
                </a:solidFill>
                <a:latin typeface="#9Slide03 AmpleSoft Bold" panose="02000000000000000000" pitchFamily="2" charset="0"/>
              </a:rPr>
              <a:t> </a:t>
            </a:r>
            <a:r>
              <a:rPr lang="en-US" sz="3733" dirty="0" err="1">
                <a:solidFill>
                  <a:srgbClr val="C00000"/>
                </a:solidFill>
                <a:latin typeface="#9Slide03 AmpleSoft Bold" panose="02000000000000000000" pitchFamily="2" charset="0"/>
              </a:rPr>
              <a:t>trả</a:t>
            </a:r>
            <a:r>
              <a:rPr lang="en-US" sz="3733" dirty="0">
                <a:solidFill>
                  <a:srgbClr val="C00000"/>
                </a:solidFill>
                <a:latin typeface="#9Slide03 AmpleSoft Bold" panose="02000000000000000000" pitchFamily="2" charset="0"/>
              </a:rPr>
              <a:t> </a:t>
            </a:r>
            <a:r>
              <a:rPr lang="en-US" sz="3733" dirty="0" err="1">
                <a:solidFill>
                  <a:srgbClr val="C00000"/>
                </a:solidFill>
                <a:latin typeface="#9Slide03 AmpleSoft Bold" panose="02000000000000000000" pitchFamily="2" charset="0"/>
              </a:rPr>
              <a:t>lời</a:t>
            </a:r>
            <a:r>
              <a:rPr lang="en-US" sz="3733" dirty="0">
                <a:solidFill>
                  <a:srgbClr val="C00000"/>
                </a:solidFill>
                <a:latin typeface="#9Slide03 AmpleSoft Bold" panose="02000000000000000000" pitchFamily="2" charset="0"/>
              </a:rPr>
              <a:t> </a:t>
            </a:r>
            <a:r>
              <a:rPr lang="en-US" sz="3733" dirty="0" err="1">
                <a:solidFill>
                  <a:srgbClr val="C00000"/>
                </a:solidFill>
                <a:latin typeface="#9Slide03 AmpleSoft Bold" panose="02000000000000000000" pitchFamily="2" charset="0"/>
              </a:rPr>
              <a:t>câu</a:t>
            </a:r>
            <a:r>
              <a:rPr lang="en-US" sz="3733" dirty="0">
                <a:solidFill>
                  <a:srgbClr val="C00000"/>
                </a:solidFill>
                <a:latin typeface="#9Slide03 AmpleSoft Bold" panose="02000000000000000000" pitchFamily="2" charset="0"/>
              </a:rPr>
              <a:t> </a:t>
            </a:r>
            <a:r>
              <a:rPr lang="en-US" sz="3733" dirty="0" err="1">
                <a:solidFill>
                  <a:srgbClr val="C00000"/>
                </a:solidFill>
                <a:latin typeface="#9Slide03 AmpleSoft Bold" panose="02000000000000000000" pitchFamily="2" charset="0"/>
              </a:rPr>
              <a:t>hỏi</a:t>
            </a:r>
            <a:endParaRPr lang="en-US" sz="3733" dirty="0">
              <a:solidFill>
                <a:srgbClr val="C00000"/>
              </a:solidFill>
              <a:latin typeface="#9Slide03 AmpleSoft Bold" panose="02000000000000000000" pitchFamily="2" charset="0"/>
            </a:endParaRPr>
          </a:p>
        </p:txBody>
      </p:sp>
      <p:sp>
        <p:nvSpPr>
          <p:cNvPr id="7" name="TextBox 6">
            <a:extLst>
              <a:ext uri="{FF2B5EF4-FFF2-40B4-BE49-F238E27FC236}">
                <a16:creationId xmlns="" xmlns:a16="http://schemas.microsoft.com/office/drawing/2014/main" id="{A226BFA4-503E-7D75-A4A0-3AB7F4A203DA}"/>
              </a:ext>
            </a:extLst>
          </p:cNvPr>
          <p:cNvSpPr txBox="1"/>
          <p:nvPr/>
        </p:nvSpPr>
        <p:spPr>
          <a:xfrm>
            <a:off x="675386" y="4205760"/>
            <a:ext cx="7263740" cy="3371136"/>
          </a:xfrm>
          <a:prstGeom prst="roundRect">
            <a:avLst/>
          </a:prstGeom>
          <a:solidFill>
            <a:srgbClr val="FFFFCC"/>
          </a:solidFill>
          <a:ln w="28575">
            <a:solidFill>
              <a:srgbClr val="217875"/>
            </a:solidFill>
            <a:prstDash val="sysDash"/>
          </a:ln>
        </p:spPr>
        <p:txBody>
          <a:bodyPr wrap="square">
            <a:spAutoFit/>
          </a:bodyPr>
          <a:lstStyle/>
          <a:p>
            <a:pPr algn="just"/>
            <a:r>
              <a:rPr lang="vi-VN" sz="3200" dirty="0">
                <a:solidFill>
                  <a:schemeClr val="accent6">
                    <a:lumMod val="50000"/>
                  </a:schemeClr>
                </a:solidFill>
                <a:latin typeface="Times New Roman" panose="02020603050405020304" pitchFamily="18" charset="0"/>
                <a:cs typeface="Times New Roman" panose="02020603050405020304" pitchFamily="18" charset="0"/>
              </a:rPr>
              <a:t>Gợi ý:</a:t>
            </a:r>
          </a:p>
          <a:p>
            <a:pPr algn="just"/>
            <a:r>
              <a:rPr lang="vi-VN" sz="3200" dirty="0">
                <a:solidFill>
                  <a:schemeClr val="accent6">
                    <a:lumMod val="50000"/>
                  </a:schemeClr>
                </a:solidFill>
                <a:latin typeface="Times New Roman" panose="02020603050405020304" pitchFamily="18" charset="0"/>
                <a:cs typeface="Times New Roman" panose="02020603050405020304" pitchFamily="18" charset="0"/>
              </a:rPr>
              <a:t>- Kì nghỉ của em diễn ra những gì?</a:t>
            </a:r>
          </a:p>
          <a:p>
            <a:pPr algn="just"/>
            <a:r>
              <a:rPr lang="vi-VN" sz="3200" dirty="0">
                <a:solidFill>
                  <a:schemeClr val="accent6">
                    <a:lumMod val="50000"/>
                  </a:schemeClr>
                </a:solidFill>
                <a:latin typeface="Times New Roman" panose="02020603050405020304" pitchFamily="18" charset="0"/>
                <a:cs typeface="Times New Roman" panose="02020603050405020304" pitchFamily="18" charset="0"/>
              </a:rPr>
              <a:t>- Có những gì ấn tượng trong kì nghỉ đó?</a:t>
            </a:r>
          </a:p>
          <a:p>
            <a:pPr algn="just"/>
            <a:r>
              <a:rPr lang="vi-VN" sz="3200" dirty="0">
                <a:solidFill>
                  <a:schemeClr val="accent6">
                    <a:lumMod val="50000"/>
                  </a:schemeClr>
                </a:solidFill>
                <a:latin typeface="Times New Roman" panose="02020603050405020304" pitchFamily="18" charset="0"/>
                <a:cs typeface="Times New Roman" panose="02020603050405020304" pitchFamily="18" charset="0"/>
              </a:rPr>
              <a:t>- Em cảm thấy như thế nào sau kì nghỉ?</a:t>
            </a:r>
          </a:p>
          <a:p>
            <a:pPr algn="just"/>
            <a:r>
              <a:rPr lang="vi-VN" sz="3200" dirty="0">
                <a:solidFill>
                  <a:schemeClr val="accent6">
                    <a:lumMod val="50000"/>
                  </a:schemeClr>
                </a:solidFill>
                <a:latin typeface="Times New Roman" panose="02020603050405020304" pitchFamily="18" charset="0"/>
                <a:cs typeface="Times New Roman" panose="02020603050405020304" pitchFamily="18" charset="0"/>
              </a:rPr>
              <a:t>- Được gặp lại bạn, em cảm thấy như thế nào?</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718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bout us | Gokul! World">
            <a:extLst>
              <a:ext uri="{FF2B5EF4-FFF2-40B4-BE49-F238E27FC236}">
                <a16:creationId xmlns="" xmlns:a16="http://schemas.microsoft.com/office/drawing/2014/main" id="{009A69E8-3470-BD75-B034-FADBDF71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28"/>
          <a:stretch/>
        </p:blipFill>
        <p:spPr bwMode="auto">
          <a:xfrm>
            <a:off x="1430402" y="3492192"/>
            <a:ext cx="7817791" cy="65554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509000" y="1676400"/>
            <a:ext cx="7251113" cy="7251113"/>
          </a:xfrm>
          <a:prstGeom prst="rect">
            <a:avLst/>
          </a:prstGeom>
        </p:spPr>
      </p:pic>
      <p:pic>
        <p:nvPicPr>
          <p:cNvPr id="7" name="Picture 6"/>
          <p:cNvPicPr>
            <a:picLocks noChangeAspect="1"/>
          </p:cNvPicPr>
          <p:nvPr/>
        </p:nvPicPr>
        <p:blipFill>
          <a:blip r:embed="rId5"/>
          <a:stretch>
            <a:fillRect/>
          </a:stretch>
        </p:blipFill>
        <p:spPr>
          <a:xfrm>
            <a:off x="4775200" y="918900"/>
            <a:ext cx="8431733" cy="3178392"/>
          </a:xfrm>
          <a:prstGeom prst="rect">
            <a:avLst/>
          </a:prstGeom>
        </p:spPr>
      </p:pic>
    </p:spTree>
    <p:extLst>
      <p:ext uri="{BB962C8B-B14F-4D97-AF65-F5344CB8AC3E}">
        <p14:creationId xmlns:p14="http://schemas.microsoft.com/office/powerpoint/2010/main" val="427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3110785-18D2-43F3-8F58-9298AE304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6" name="TextBox 5">
            <a:extLst>
              <a:ext uri="{FF2B5EF4-FFF2-40B4-BE49-F238E27FC236}">
                <a16:creationId xmlns="" xmlns:a16="http://schemas.microsoft.com/office/drawing/2014/main" id="{58EF1810-3518-485B-8617-EDCF9C82BF8D}"/>
              </a:ext>
            </a:extLst>
          </p:cNvPr>
          <p:cNvSpPr txBox="1"/>
          <p:nvPr/>
        </p:nvSpPr>
        <p:spPr>
          <a:xfrm>
            <a:off x="2154866" y="1233377"/>
            <a:ext cx="11709991" cy="2554354"/>
          </a:xfrm>
          <a:prstGeom prst="rect">
            <a:avLst/>
          </a:prstGeom>
          <a:noFill/>
        </p:spPr>
        <p:txBody>
          <a:bodyPr wrap="square" rtlCol="0">
            <a:spAutoFit/>
          </a:bodyPr>
          <a:lstStyle/>
          <a:p>
            <a:pPr algn="ctr" defTabSz="1219170" eaLnBrk="1" fontAlgn="auto" hangingPunct="1">
              <a:spcBef>
                <a:spcPts val="0"/>
              </a:spcBef>
              <a:spcAft>
                <a:spcPts val="0"/>
              </a:spcAft>
            </a:pPr>
            <a:r>
              <a:rPr lang="en-US" sz="5333" dirty="0" err="1">
                <a:solidFill>
                  <a:prstClr val="white"/>
                </a:solidFill>
                <a:latin typeface="Times New Roman" panose="02020603050405020304"/>
              </a:rPr>
              <a:t>Thứ</a:t>
            </a:r>
            <a:r>
              <a:rPr lang="en-US" sz="5333" dirty="0">
                <a:solidFill>
                  <a:prstClr val="white"/>
                </a:solidFill>
                <a:latin typeface="Times New Roman" panose="02020603050405020304"/>
              </a:rPr>
              <a:t> Hai </a:t>
            </a:r>
            <a:r>
              <a:rPr lang="en-US" sz="5333" err="1">
                <a:solidFill>
                  <a:prstClr val="white"/>
                </a:solidFill>
                <a:latin typeface="Times New Roman" panose="02020603050405020304"/>
              </a:rPr>
              <a:t>ngày</a:t>
            </a:r>
            <a:r>
              <a:rPr lang="en-US" sz="5333">
                <a:solidFill>
                  <a:prstClr val="white"/>
                </a:solidFill>
                <a:latin typeface="Times New Roman" panose="02020603050405020304"/>
              </a:rPr>
              <a:t> </a:t>
            </a:r>
            <a:r>
              <a:rPr lang="en-US" sz="5333" smtClean="0">
                <a:solidFill>
                  <a:prstClr val="white"/>
                </a:solidFill>
                <a:latin typeface="Times New Roman" panose="02020603050405020304"/>
              </a:rPr>
              <a:t>16 </a:t>
            </a:r>
            <a:r>
              <a:rPr lang="en-US" sz="5333" dirty="0" err="1">
                <a:solidFill>
                  <a:prstClr val="white"/>
                </a:solidFill>
                <a:latin typeface="Times New Roman" panose="02020603050405020304"/>
              </a:rPr>
              <a:t>tháng</a:t>
            </a:r>
            <a:r>
              <a:rPr lang="en-US" sz="5333" dirty="0">
                <a:solidFill>
                  <a:prstClr val="white"/>
                </a:solidFill>
                <a:latin typeface="Times New Roman" panose="02020603050405020304"/>
              </a:rPr>
              <a:t> 9 </a:t>
            </a:r>
            <a:r>
              <a:rPr lang="en-US" sz="5333" dirty="0" err="1">
                <a:solidFill>
                  <a:prstClr val="white"/>
                </a:solidFill>
                <a:latin typeface="Times New Roman" panose="02020603050405020304"/>
              </a:rPr>
              <a:t>năm</a:t>
            </a:r>
            <a:r>
              <a:rPr lang="en-US" sz="5333" dirty="0">
                <a:solidFill>
                  <a:prstClr val="white"/>
                </a:solidFill>
                <a:latin typeface="Times New Roman" panose="02020603050405020304"/>
              </a:rPr>
              <a:t> 2024</a:t>
            </a:r>
          </a:p>
          <a:p>
            <a:pPr algn="ctr" defTabSz="1219170" eaLnBrk="1" fontAlgn="auto" hangingPunct="1">
              <a:spcBef>
                <a:spcPts val="0"/>
              </a:spcBef>
              <a:spcAft>
                <a:spcPts val="0"/>
              </a:spcAft>
            </a:pPr>
            <a:r>
              <a:rPr lang="en-US" sz="5333" dirty="0" err="1">
                <a:solidFill>
                  <a:prstClr val="white"/>
                </a:solidFill>
                <a:latin typeface="Times New Roman" panose="02020603050405020304"/>
              </a:rPr>
              <a:t>Tiếng</a:t>
            </a:r>
            <a:r>
              <a:rPr lang="en-US" sz="5333" dirty="0">
                <a:solidFill>
                  <a:prstClr val="white"/>
                </a:solidFill>
                <a:latin typeface="Times New Roman" panose="02020603050405020304"/>
              </a:rPr>
              <a:t> </a:t>
            </a:r>
            <a:r>
              <a:rPr lang="en-US" sz="5333" dirty="0" err="1">
                <a:solidFill>
                  <a:prstClr val="white"/>
                </a:solidFill>
                <a:latin typeface="Times New Roman" panose="02020603050405020304"/>
              </a:rPr>
              <a:t>Việt</a:t>
            </a:r>
            <a:endParaRPr lang="en-US" sz="5333" dirty="0">
              <a:solidFill>
                <a:prstClr val="white"/>
              </a:solidFill>
              <a:latin typeface="Times New Roman" panose="02020603050405020304"/>
            </a:endParaRPr>
          </a:p>
          <a:p>
            <a:pPr algn="ctr" defTabSz="1219170" eaLnBrk="1" fontAlgn="auto" hangingPunct="1">
              <a:spcBef>
                <a:spcPts val="0"/>
              </a:spcBef>
              <a:spcAft>
                <a:spcPts val="0"/>
              </a:spcAft>
            </a:pPr>
            <a:r>
              <a:rPr lang="en-US" sz="5333" dirty="0" err="1">
                <a:solidFill>
                  <a:prstClr val="white"/>
                </a:solidFill>
                <a:latin typeface="Times New Roman" panose="02020603050405020304"/>
              </a:rPr>
              <a:t>Đọc</a:t>
            </a:r>
            <a:r>
              <a:rPr lang="en-US" sz="5333" dirty="0">
                <a:solidFill>
                  <a:prstClr val="white"/>
                </a:solidFill>
                <a:latin typeface="Times New Roman" panose="02020603050405020304"/>
              </a:rPr>
              <a:t> : </a:t>
            </a:r>
            <a:r>
              <a:rPr lang="en-US" sz="5333" dirty="0" err="1">
                <a:solidFill>
                  <a:prstClr val="white"/>
                </a:solidFill>
                <a:latin typeface="Times New Roman" panose="02020603050405020304"/>
              </a:rPr>
              <a:t>Ngày</a:t>
            </a:r>
            <a:r>
              <a:rPr lang="en-US" sz="5333" dirty="0">
                <a:solidFill>
                  <a:prstClr val="white"/>
                </a:solidFill>
                <a:latin typeface="Times New Roman" panose="02020603050405020304"/>
              </a:rPr>
              <a:t> </a:t>
            </a:r>
            <a:r>
              <a:rPr lang="en-US" sz="5333" err="1">
                <a:solidFill>
                  <a:prstClr val="white"/>
                </a:solidFill>
                <a:latin typeface="Times New Roman" panose="02020603050405020304"/>
              </a:rPr>
              <a:t>gặp</a:t>
            </a:r>
            <a:r>
              <a:rPr lang="en-US" sz="5333">
                <a:solidFill>
                  <a:prstClr val="white"/>
                </a:solidFill>
                <a:latin typeface="Times New Roman" panose="02020603050405020304"/>
              </a:rPr>
              <a:t> </a:t>
            </a:r>
            <a:r>
              <a:rPr lang="en-US" sz="5333" smtClean="0">
                <a:solidFill>
                  <a:prstClr val="white"/>
                </a:solidFill>
                <a:latin typeface="Times New Roman" panose="02020603050405020304"/>
              </a:rPr>
              <a:t>lại</a:t>
            </a:r>
            <a:endParaRPr lang="vi-VN" sz="5333"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4194940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A5A4529-F592-CE07-E042-CBF0B34B12F2}"/>
              </a:ext>
            </a:extLst>
          </p:cNvPr>
          <p:cNvPicPr>
            <a:picLocks noChangeAspect="1"/>
          </p:cNvPicPr>
          <p:nvPr/>
        </p:nvPicPr>
        <p:blipFill>
          <a:blip r:embed="rId2"/>
          <a:stretch>
            <a:fillRect/>
          </a:stretch>
        </p:blipFill>
        <p:spPr>
          <a:xfrm>
            <a:off x="8128000" y="4003284"/>
            <a:ext cx="8019043" cy="4570291"/>
          </a:xfrm>
          <a:prstGeom prst="rect">
            <a:avLst/>
          </a:prstGeom>
        </p:spPr>
      </p:pic>
      <p:sp>
        <p:nvSpPr>
          <p:cNvPr id="4" name="TextBox 3">
            <a:extLst>
              <a:ext uri="{FF2B5EF4-FFF2-40B4-BE49-F238E27FC236}">
                <a16:creationId xmlns="" xmlns:a16="http://schemas.microsoft.com/office/drawing/2014/main" id="{568E8B30-18EB-CEA4-1536-86D0768112CA}"/>
              </a:ext>
            </a:extLst>
          </p:cNvPr>
          <p:cNvSpPr txBox="1"/>
          <p:nvPr/>
        </p:nvSpPr>
        <p:spPr>
          <a:xfrm>
            <a:off x="279400" y="0"/>
            <a:ext cx="15867643" cy="8875443"/>
          </a:xfrm>
          <a:prstGeom prst="rect">
            <a:avLst/>
          </a:prstGeom>
          <a:noFill/>
        </p:spPr>
        <p:txBody>
          <a:bodyPr wrap="square">
            <a:spAutoFit/>
          </a:bodyPr>
          <a:lstStyle/>
          <a:p>
            <a:pPr algn="ctr"/>
            <a:r>
              <a:rPr lang="en-US" sz="2667" dirty="0">
                <a:solidFill>
                  <a:srgbClr val="002060"/>
                </a:solidFill>
                <a:latin typeface="Baloo 2 ExtraBold" pitchFamily="2" charset="0"/>
                <a:cs typeface="Baloo 2 ExtraBold" pitchFamily="2" charset="0"/>
              </a:rPr>
              <a:t>	</a:t>
            </a:r>
          </a:p>
          <a:p>
            <a:pPr algn="ctr"/>
            <a:r>
              <a:rPr lang="en-US" sz="3733" dirty="0" smtClean="0">
                <a:solidFill>
                  <a:srgbClr val="FF0000"/>
                </a:solidFill>
                <a:latin typeface="Times New Roman" panose="02020603050405020304" pitchFamily="18" charset="0"/>
                <a:cs typeface="Times New Roman" panose="02020603050405020304" pitchFamily="18" charset="0"/>
              </a:rPr>
              <a:t>NGÀY </a:t>
            </a:r>
            <a:r>
              <a:rPr lang="en-US" sz="3733" dirty="0">
                <a:solidFill>
                  <a:srgbClr val="FF0000"/>
                </a:solidFill>
                <a:latin typeface="Times New Roman" panose="02020603050405020304" pitchFamily="18" charset="0"/>
                <a:cs typeface="Times New Roman" panose="02020603050405020304" pitchFamily="18" charset="0"/>
              </a:rPr>
              <a:t>GẶP LẠI</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Chi mở tung cửa sổ đón những tia nắng đầu thu. Thế là hết hè rồi. Ngày mai bắt đầu năm học mới.</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Có tiếng gọi ngoài cổng. Chi nhìn ra, thấy Sơn giơ chiếc diều rất xinh, vẫy rối rít:</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 Cho cậu này.</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Nhìn Sơn đen nhẻm, mắt lấp lánh khi kể chuyện, Chi chợt thấy buồn:</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 Tớ chẳng được đi đâu.</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 Nhưng mẹ tớ bảo cậu biết đi xe đạp rồi.</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 Ừ, tớ ở nhà tập xe thôi.</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 Thế cậu được đạp xe đi khắp nơi mà.</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Chi cười:</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 Ừ nhỉ.</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Thế là Chi kể bố dạy Chi đi xe đạp. Bây giờ, Chi đã đạp xe bon bon. Con đường quen thuộc bỗng trở nên mới mẻ.</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Cứ thế, hai bạn thi nhau kể những trải nghiệm mùa hè.</a:t>
            </a:r>
          </a:p>
          <a:p>
            <a:pPr algn="just"/>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Ngày mai đi học rồi, nhưng mùa hè chắc sẽ theo các bạn vào lớp học.</a:t>
            </a:r>
          </a:p>
          <a:p>
            <a:pPr algn="r"/>
            <a:r>
              <a:rPr lang="vi-VN" sz="2667" b="1" dirty="0">
                <a:solidFill>
                  <a:srgbClr val="002060"/>
                </a:solidFill>
                <a:latin typeface="Times New Roman" panose="02020603050405020304" pitchFamily="18" charset="0"/>
                <a:cs typeface="Times New Roman" panose="02020603050405020304" pitchFamily="18" charset="0"/>
              </a:rPr>
              <a:t>(Minh Dương)</a:t>
            </a:r>
            <a:r>
              <a:rPr lang="vi-VN" sz="2667" dirty="0">
                <a:solidFill>
                  <a:srgbClr val="002060"/>
                </a:solidFill>
                <a:latin typeface="Times New Roman" panose="02020603050405020304" pitchFamily="18" charset="0"/>
                <a:cs typeface="Times New Roman" panose="02020603050405020304" pitchFamily="18" charset="0"/>
              </a:rPr>
              <a:t/>
            </a:r>
            <a:br>
              <a:rPr lang="vi-VN" sz="2667" dirty="0">
                <a:solidFill>
                  <a:srgbClr val="002060"/>
                </a:solidFill>
                <a:latin typeface="Times New Roman" panose="02020603050405020304" pitchFamily="18" charset="0"/>
                <a:cs typeface="Times New Roman" panose="02020603050405020304" pitchFamily="18" charset="0"/>
              </a:rPr>
            </a:br>
            <a:endParaRPr lang="en-US" sz="2667"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AECD2493-3747-2EAB-D9B5-7C19CD074516}"/>
              </a:ext>
            </a:extLst>
          </p:cNvPr>
          <p:cNvPicPr>
            <a:picLocks noChangeAspect="1"/>
          </p:cNvPicPr>
          <p:nvPr/>
        </p:nvPicPr>
        <p:blipFill>
          <a:blip r:embed="rId3"/>
          <a:stretch>
            <a:fillRect/>
          </a:stretch>
        </p:blipFill>
        <p:spPr>
          <a:xfrm>
            <a:off x="108958" y="20320"/>
            <a:ext cx="1276207" cy="1016088"/>
          </a:xfrm>
          <a:prstGeom prst="rect">
            <a:avLst/>
          </a:prstGeom>
        </p:spPr>
      </p:pic>
    </p:spTree>
    <p:extLst>
      <p:ext uri="{BB962C8B-B14F-4D97-AF65-F5344CB8AC3E}">
        <p14:creationId xmlns:p14="http://schemas.microsoft.com/office/powerpoint/2010/main" val="176926545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84559" y="4069139"/>
            <a:ext cx="2850768" cy="769441"/>
          </a:xfrm>
          <a:prstGeom prst="rect">
            <a:avLst/>
          </a:prstGeom>
        </p:spPr>
        <p:txBody>
          <a:bodyPr wrap="square">
            <a:spAutoFit/>
          </a:bodyPr>
          <a:lstStyle/>
          <a:p>
            <a:pPr algn="just"/>
            <a:r>
              <a:rPr lang="en-US" sz="4400" b="1" i="1" dirty="0" err="1">
                <a:solidFill>
                  <a:srgbClr val="0000CC"/>
                </a:solidFill>
                <a:latin typeface="Times New Roman" pitchFamily="18" charset="0"/>
                <a:cs typeface="Times New Roman" pitchFamily="18" charset="0"/>
              </a:rPr>
              <a:t>cửa</a:t>
            </a:r>
            <a:r>
              <a:rPr lang="en-US" sz="4400" b="1" i="1" dirty="0">
                <a:solidFill>
                  <a:srgbClr val="0000CC"/>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s</a:t>
            </a:r>
            <a:r>
              <a:rPr lang="en-US" sz="4400" b="1" i="1" dirty="0" err="1">
                <a:solidFill>
                  <a:srgbClr val="0000CC"/>
                </a:solidFill>
                <a:latin typeface="Times New Roman" pitchFamily="18" charset="0"/>
                <a:cs typeface="Times New Roman" pitchFamily="18" charset="0"/>
              </a:rPr>
              <a:t>ổ</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28" name="Rectangle 27"/>
          <p:cNvSpPr/>
          <p:nvPr/>
        </p:nvSpPr>
        <p:spPr>
          <a:xfrm>
            <a:off x="3784447" y="4058023"/>
            <a:ext cx="2963445" cy="769441"/>
          </a:xfrm>
          <a:prstGeom prst="rect">
            <a:avLst/>
          </a:prstGeom>
        </p:spPr>
        <p:txBody>
          <a:bodyPr wrap="square">
            <a:spAutoFit/>
          </a:bodyPr>
          <a:lstStyle/>
          <a:p>
            <a:pPr algn="just"/>
            <a:r>
              <a:rPr lang="en-US" sz="4400" b="1" i="1" dirty="0" err="1">
                <a:solidFill>
                  <a:srgbClr val="0000CC"/>
                </a:solidFill>
                <a:latin typeface="Times New Roman" pitchFamily="18" charset="0"/>
                <a:cs typeface="Times New Roman" pitchFamily="18" charset="0"/>
              </a:rPr>
              <a:t>tia</a:t>
            </a:r>
            <a:r>
              <a:rPr lang="en-US" sz="4400" b="1" i="1" dirty="0">
                <a:solidFill>
                  <a:srgbClr val="0000CC"/>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n</a:t>
            </a:r>
            <a:r>
              <a:rPr lang="en-US" sz="4400" b="1" i="1" dirty="0" err="1">
                <a:solidFill>
                  <a:srgbClr val="0000CC"/>
                </a:solidFill>
                <a:latin typeface="Times New Roman" pitchFamily="18" charset="0"/>
                <a:cs typeface="Times New Roman" pitchFamily="18" charset="0"/>
              </a:rPr>
              <a:t>ắng</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29" name="Rectangle 28"/>
          <p:cNvSpPr/>
          <p:nvPr/>
        </p:nvSpPr>
        <p:spPr>
          <a:xfrm>
            <a:off x="6403529" y="4088795"/>
            <a:ext cx="2357369" cy="769441"/>
          </a:xfrm>
          <a:prstGeom prst="rect">
            <a:avLst/>
          </a:prstGeom>
        </p:spPr>
        <p:txBody>
          <a:bodyPr wrap="square">
            <a:spAutoFit/>
          </a:bodyPr>
          <a:lstStyle/>
          <a:p>
            <a:pPr algn="just"/>
            <a:r>
              <a:rPr lang="en-US" sz="4400" b="1" i="1" dirty="0" err="1">
                <a:solidFill>
                  <a:srgbClr val="0000CC"/>
                </a:solidFill>
                <a:latin typeface="Times New Roman" pitchFamily="18" charset="0"/>
                <a:cs typeface="Times New Roman" pitchFamily="18" charset="0"/>
              </a:rPr>
              <a:t>thế</a:t>
            </a:r>
            <a:r>
              <a:rPr lang="en-US" sz="4400" b="1" i="1" dirty="0">
                <a:solidFill>
                  <a:srgbClr val="0000CC"/>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l</a:t>
            </a:r>
            <a:r>
              <a:rPr lang="en-US" sz="4400" b="1" i="1" dirty="0" err="1">
                <a:solidFill>
                  <a:srgbClr val="0000CC"/>
                </a:solidFill>
                <a:latin typeface="Times New Roman" pitchFamily="18" charset="0"/>
                <a:cs typeface="Times New Roman" pitchFamily="18" charset="0"/>
              </a:rPr>
              <a:t>à</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30" name="Rectangle 29"/>
          <p:cNvSpPr/>
          <p:nvPr/>
        </p:nvSpPr>
        <p:spPr>
          <a:xfrm>
            <a:off x="8378673" y="4027123"/>
            <a:ext cx="3256229" cy="769441"/>
          </a:xfrm>
          <a:prstGeom prst="rect">
            <a:avLst/>
          </a:prstGeom>
        </p:spPr>
        <p:txBody>
          <a:bodyPr wrap="square">
            <a:spAutoFit/>
          </a:bodyPr>
          <a:lstStyle/>
          <a:p>
            <a:pPr algn="just"/>
            <a:r>
              <a:rPr lang="en-US" sz="4400" b="1" i="1" dirty="0" err="1">
                <a:solidFill>
                  <a:srgbClr val="FF0000"/>
                </a:solidFill>
                <a:latin typeface="Times New Roman" pitchFamily="18" charset="0"/>
                <a:cs typeface="Times New Roman" pitchFamily="18" charset="0"/>
              </a:rPr>
              <a:t>n</a:t>
            </a:r>
            <a:r>
              <a:rPr lang="en-US" sz="4400" b="1" i="1" dirty="0" err="1">
                <a:solidFill>
                  <a:srgbClr val="0000CC"/>
                </a:solidFill>
                <a:latin typeface="Times New Roman" pitchFamily="18" charset="0"/>
                <a:cs typeface="Times New Roman" pitchFamily="18" charset="0"/>
              </a:rPr>
              <a:t>ăm</a:t>
            </a:r>
            <a:r>
              <a:rPr lang="en-US" sz="4400" b="1" i="1" dirty="0">
                <a:solidFill>
                  <a:srgbClr val="0000CC"/>
                </a:solidFill>
                <a:latin typeface="Times New Roman" pitchFamily="18" charset="0"/>
                <a:cs typeface="Times New Roman" pitchFamily="18" charset="0"/>
              </a:rPr>
              <a:t> </a:t>
            </a:r>
            <a:r>
              <a:rPr lang="en-US" sz="4400" b="1" i="1" dirty="0" err="1">
                <a:solidFill>
                  <a:srgbClr val="0000CC"/>
                </a:solidFill>
                <a:latin typeface="Times New Roman" pitchFamily="18" charset="0"/>
                <a:cs typeface="Times New Roman" pitchFamily="18" charset="0"/>
              </a:rPr>
              <a:t>học</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31" name="Rectangle 30"/>
          <p:cNvSpPr/>
          <p:nvPr/>
        </p:nvSpPr>
        <p:spPr>
          <a:xfrm>
            <a:off x="11155210" y="4088795"/>
            <a:ext cx="3380393" cy="769441"/>
          </a:xfrm>
          <a:prstGeom prst="rect">
            <a:avLst/>
          </a:prstGeom>
        </p:spPr>
        <p:txBody>
          <a:bodyPr wrap="square">
            <a:spAutoFit/>
          </a:bodyPr>
          <a:lstStyle/>
          <a:p>
            <a:pPr algn="just"/>
            <a:r>
              <a:rPr lang="en-US" sz="4400" b="1" i="1" dirty="0" err="1">
                <a:solidFill>
                  <a:srgbClr val="0000CC"/>
                </a:solidFill>
                <a:latin typeface="Times New Roman" pitchFamily="18" charset="0"/>
                <a:cs typeface="Times New Roman" pitchFamily="18" charset="0"/>
              </a:rPr>
              <a:t>mừng</a:t>
            </a:r>
            <a:r>
              <a:rPr lang="en-US" sz="4400" b="1" i="1" dirty="0">
                <a:solidFill>
                  <a:srgbClr val="0000CC"/>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rỡ</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32" name="Rectangle 31"/>
          <p:cNvSpPr/>
          <p:nvPr/>
        </p:nvSpPr>
        <p:spPr>
          <a:xfrm>
            <a:off x="1578614" y="5528930"/>
            <a:ext cx="2412189" cy="769441"/>
          </a:xfrm>
          <a:prstGeom prst="rect">
            <a:avLst/>
          </a:prstGeom>
        </p:spPr>
        <p:txBody>
          <a:bodyPr wrap="square">
            <a:spAutoFit/>
          </a:bodyPr>
          <a:lstStyle/>
          <a:p>
            <a:pPr algn="just"/>
            <a:r>
              <a:rPr lang="en-US" sz="4400" b="1" i="1" dirty="0" err="1">
                <a:solidFill>
                  <a:srgbClr val="0000CC"/>
                </a:solidFill>
                <a:latin typeface="Times New Roman" pitchFamily="18" charset="0"/>
                <a:cs typeface="Times New Roman" pitchFamily="18" charset="0"/>
              </a:rPr>
              <a:t>b</a:t>
            </a:r>
            <a:r>
              <a:rPr lang="en-US" sz="4400" b="1" i="1" dirty="0" err="1">
                <a:solidFill>
                  <a:srgbClr val="FF0000"/>
                </a:solidFill>
                <a:latin typeface="Times New Roman" pitchFamily="18" charset="0"/>
                <a:cs typeface="Times New Roman" pitchFamily="18" charset="0"/>
              </a:rPr>
              <a:t>ã</a:t>
            </a:r>
            <a:r>
              <a:rPr lang="en-US" sz="4400" b="1" i="1" dirty="0" err="1">
                <a:solidFill>
                  <a:srgbClr val="0000CC"/>
                </a:solidFill>
                <a:latin typeface="Times New Roman" pitchFamily="18" charset="0"/>
                <a:cs typeface="Times New Roman" pitchFamily="18" charset="0"/>
              </a:rPr>
              <a:t>i</a:t>
            </a:r>
            <a:r>
              <a:rPr lang="en-US" sz="4400" b="1" i="1" dirty="0">
                <a:solidFill>
                  <a:srgbClr val="0000CC"/>
                </a:solidFill>
                <a:latin typeface="Times New Roman" pitchFamily="18" charset="0"/>
                <a:cs typeface="Times New Roman" pitchFamily="18" charset="0"/>
              </a:rPr>
              <a:t> </a:t>
            </a:r>
            <a:r>
              <a:rPr lang="en-US" sz="4400" b="1" i="1" dirty="0" err="1">
                <a:solidFill>
                  <a:srgbClr val="0000CC"/>
                </a:solidFill>
                <a:latin typeface="Times New Roman" pitchFamily="18" charset="0"/>
                <a:cs typeface="Times New Roman" pitchFamily="18" charset="0"/>
              </a:rPr>
              <a:t>cỏ</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33" name="Rectangle 32"/>
          <p:cNvSpPr/>
          <p:nvPr/>
        </p:nvSpPr>
        <p:spPr>
          <a:xfrm>
            <a:off x="3443116" y="5649482"/>
            <a:ext cx="2960413" cy="769441"/>
          </a:xfrm>
          <a:prstGeom prst="rect">
            <a:avLst/>
          </a:prstGeom>
        </p:spPr>
        <p:txBody>
          <a:bodyPr wrap="square">
            <a:spAutoFit/>
          </a:bodyPr>
          <a:lstStyle/>
          <a:p>
            <a:pPr algn="just"/>
            <a:r>
              <a:rPr lang="en-US" sz="4400" b="1" i="1" dirty="0" err="1">
                <a:solidFill>
                  <a:srgbClr val="FF0000"/>
                </a:solidFill>
                <a:latin typeface="Times New Roman" pitchFamily="18" charset="0"/>
                <a:cs typeface="Times New Roman" pitchFamily="18" charset="0"/>
              </a:rPr>
              <a:t>l</a:t>
            </a:r>
            <a:r>
              <a:rPr lang="en-US" sz="4400" b="1" i="1" dirty="0" err="1">
                <a:solidFill>
                  <a:srgbClr val="0000CC"/>
                </a:solidFill>
                <a:latin typeface="Times New Roman" pitchFamily="18" charset="0"/>
                <a:cs typeface="Times New Roman" pitchFamily="18" charset="0"/>
              </a:rPr>
              <a:t>ấp</a:t>
            </a:r>
            <a:r>
              <a:rPr lang="en-US" sz="4400" b="1" i="1" dirty="0">
                <a:solidFill>
                  <a:srgbClr val="0000CC"/>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l</a:t>
            </a:r>
            <a:r>
              <a:rPr lang="en-US" sz="4400" b="1" i="1" dirty="0" err="1">
                <a:solidFill>
                  <a:srgbClr val="0000CC"/>
                </a:solidFill>
                <a:latin typeface="Times New Roman" pitchFamily="18" charset="0"/>
                <a:cs typeface="Times New Roman" pitchFamily="18" charset="0"/>
              </a:rPr>
              <a:t>ánh</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34" name="TextBox 33">
            <a:extLst>
              <a:ext uri="{FF2B5EF4-FFF2-40B4-BE49-F238E27FC236}">
                <a16:creationId xmlns="" xmlns:a16="http://schemas.microsoft.com/office/drawing/2014/main" id="{69E3FDE6-1A8C-AFE2-C1E0-B49C73DE583A}"/>
              </a:ext>
            </a:extLst>
          </p:cNvPr>
          <p:cNvSpPr txBox="1"/>
          <p:nvPr/>
        </p:nvSpPr>
        <p:spPr>
          <a:xfrm>
            <a:off x="4923322" y="838200"/>
            <a:ext cx="4165485" cy="707886"/>
          </a:xfrm>
          <a:prstGeom prst="rect">
            <a:avLst/>
          </a:prstGeom>
          <a:noFill/>
          <a:ln>
            <a:solidFill>
              <a:srgbClr val="0070C0"/>
            </a:solidFill>
          </a:ln>
        </p:spPr>
        <p:txBody>
          <a:bodyPr wrap="square" rtlCol="0">
            <a:spAutoFit/>
          </a:bodyPr>
          <a:lstStyle/>
          <a:p>
            <a:pPr algn="ctr"/>
            <a:r>
              <a:rPr lang="en-US" sz="4000" b="1" dirty="0" err="1">
                <a:solidFill>
                  <a:srgbClr val="0070C0"/>
                </a:solidFill>
                <a:latin typeface="Times New Roman" panose="02020603050405020304" pitchFamily="18" charset="0"/>
                <a:cs typeface="Times New Roman" panose="02020603050405020304" pitchFamily="18" charset="0"/>
              </a:rPr>
              <a:t>Lưu</a:t>
            </a:r>
            <a:r>
              <a:rPr lang="en-US" sz="4000" b="1" dirty="0">
                <a:solidFill>
                  <a:srgbClr val="0070C0"/>
                </a:solidFill>
                <a:latin typeface="Times New Roman" panose="02020603050405020304" pitchFamily="18" charset="0"/>
                <a:cs typeface="Times New Roman" panose="02020603050405020304" pitchFamily="18" charset="0"/>
              </a:rPr>
              <a:t> ý </a:t>
            </a:r>
            <a:r>
              <a:rPr lang="en-US" sz="4000" b="1" dirty="0" err="1">
                <a:solidFill>
                  <a:srgbClr val="0070C0"/>
                </a:solidFill>
                <a:latin typeface="Times New Roman" panose="02020603050405020304" pitchFamily="18" charset="0"/>
                <a:cs typeface="Times New Roman" panose="02020603050405020304" pitchFamily="18" charset="0"/>
              </a:rPr>
              <a:t>từ</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khó</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đọc</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fade">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fade">
                                      <p:cBhvr>
                                        <p:cTn id="4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 xmlns:a16="http://schemas.microsoft.com/office/drawing/2014/main" id="{D91985ED-A3F2-7944-27FC-AE5E72654034}"/>
              </a:ext>
            </a:extLst>
          </p:cNvPr>
          <p:cNvSpPr txBox="1"/>
          <p:nvPr/>
        </p:nvSpPr>
        <p:spPr>
          <a:xfrm>
            <a:off x="1317606" y="5870472"/>
            <a:ext cx="14112391" cy="1733680"/>
          </a:xfrm>
          <a:prstGeom prst="rect">
            <a:avLst/>
          </a:prstGeom>
          <a:noFill/>
        </p:spPr>
        <p:txBody>
          <a:bodyPr wrap="square" rtlCol="0">
            <a:spAutoFit/>
          </a:bodyPr>
          <a:lstStyle/>
          <a:p>
            <a:pPr algn="just"/>
            <a:r>
              <a:rPr lang="vi-VN" sz="5333">
                <a:solidFill>
                  <a:srgbClr val="0070C0"/>
                </a:solidFill>
                <a:latin typeface="+mn-lt"/>
              </a:rPr>
              <a:t>Ngày mai đi học rồi, nhưng mùa hè chắc sẽ theo các bạn vào lớp học.</a:t>
            </a:r>
            <a:endParaRPr lang="en-US" sz="5333">
              <a:solidFill>
                <a:srgbClr val="0070C0"/>
              </a:solidFill>
              <a:latin typeface="+mn-lt"/>
            </a:endParaRPr>
          </a:p>
        </p:txBody>
      </p:sp>
      <p:sp>
        <p:nvSpPr>
          <p:cNvPr id="4" name="TextBox 3">
            <a:extLst>
              <a:ext uri="{FF2B5EF4-FFF2-40B4-BE49-F238E27FC236}">
                <a16:creationId xmlns="" xmlns:a16="http://schemas.microsoft.com/office/drawing/2014/main" id="{69E3FDE6-1A8C-AFE2-C1E0-B49C73DE583A}"/>
              </a:ext>
            </a:extLst>
          </p:cNvPr>
          <p:cNvSpPr txBox="1"/>
          <p:nvPr/>
        </p:nvSpPr>
        <p:spPr>
          <a:xfrm>
            <a:off x="1317605" y="329899"/>
            <a:ext cx="7998056" cy="830997"/>
          </a:xfrm>
          <a:prstGeom prst="rect">
            <a:avLst/>
          </a:prstGeom>
          <a:noFill/>
          <a:ln>
            <a:solidFill>
              <a:srgbClr val="0070C0"/>
            </a:solidFill>
          </a:ln>
        </p:spPr>
        <p:txBody>
          <a:bodyPr wrap="square" rtlCol="0">
            <a:spAutoFit/>
          </a:bodyPr>
          <a:lstStyle/>
          <a:p>
            <a:pPr algn="ctr"/>
            <a:r>
              <a:rPr lang="en-US" sz="4800" b="1">
                <a:solidFill>
                  <a:srgbClr val="0070C0"/>
                </a:solidFill>
              </a:rPr>
              <a:t>Lưu ý ngắt nhịp câu dài</a:t>
            </a:r>
          </a:p>
        </p:txBody>
      </p:sp>
      <p:sp>
        <p:nvSpPr>
          <p:cNvPr id="5" name="TextBox 4">
            <a:extLst>
              <a:ext uri="{FF2B5EF4-FFF2-40B4-BE49-F238E27FC236}">
                <a16:creationId xmlns="" xmlns:a16="http://schemas.microsoft.com/office/drawing/2014/main" id="{41FFBA65-88BF-79BE-B8D8-1B4B9E9A7A99}"/>
              </a:ext>
            </a:extLst>
          </p:cNvPr>
          <p:cNvSpPr txBox="1"/>
          <p:nvPr/>
        </p:nvSpPr>
        <p:spPr>
          <a:xfrm>
            <a:off x="1317606" y="2591053"/>
            <a:ext cx="14112391" cy="2554354"/>
          </a:xfrm>
          <a:prstGeom prst="rect">
            <a:avLst/>
          </a:prstGeom>
          <a:noFill/>
        </p:spPr>
        <p:txBody>
          <a:bodyPr wrap="square" rtlCol="0">
            <a:spAutoFit/>
          </a:bodyPr>
          <a:lstStyle/>
          <a:p>
            <a:pPr algn="just"/>
            <a:r>
              <a:rPr lang="vi-VN" sz="5333" dirty="0">
                <a:solidFill>
                  <a:srgbClr val="0070C0"/>
                </a:solidFill>
              </a:rPr>
              <a:t>Sơn về quê từ đầu hè, giờ gặp lại, hai bạn có bao nhiêu chuyện. Sơn kể ở quê, cậu được theo ông bà đi trồng rau, câu cá.</a:t>
            </a:r>
            <a:endParaRPr lang="en-US" sz="5333" dirty="0">
              <a:solidFill>
                <a:srgbClr val="0070C0"/>
              </a:solidFill>
            </a:endParaRPr>
          </a:p>
        </p:txBody>
      </p:sp>
      <p:cxnSp>
        <p:nvCxnSpPr>
          <p:cNvPr id="14" name="Straight Connector 13">
            <a:extLst>
              <a:ext uri="{FF2B5EF4-FFF2-40B4-BE49-F238E27FC236}">
                <a16:creationId xmlns="" xmlns:a16="http://schemas.microsoft.com/office/drawing/2014/main" id="{83938573-A6B2-E0AB-637A-988D450DC714}"/>
              </a:ext>
            </a:extLst>
          </p:cNvPr>
          <p:cNvCxnSpPr>
            <a:cxnSpLocks/>
          </p:cNvCxnSpPr>
          <p:nvPr/>
        </p:nvCxnSpPr>
        <p:spPr>
          <a:xfrm flipH="1">
            <a:off x="8343406" y="2591053"/>
            <a:ext cx="180708" cy="788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CC0BE7F8-7920-2D64-A088-12A8EC659C60}"/>
              </a:ext>
            </a:extLst>
          </p:cNvPr>
          <p:cNvCxnSpPr>
            <a:cxnSpLocks/>
          </p:cNvCxnSpPr>
          <p:nvPr/>
        </p:nvCxnSpPr>
        <p:spPr>
          <a:xfrm flipH="1">
            <a:off x="11946661" y="2591053"/>
            <a:ext cx="180708" cy="788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C0675F21-4E80-3577-F2FE-391D9B2F2AD0}"/>
              </a:ext>
            </a:extLst>
          </p:cNvPr>
          <p:cNvCxnSpPr>
            <a:cxnSpLocks/>
          </p:cNvCxnSpPr>
          <p:nvPr/>
        </p:nvCxnSpPr>
        <p:spPr>
          <a:xfrm flipH="1">
            <a:off x="14445021" y="2591053"/>
            <a:ext cx="180708" cy="788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 xmlns:a16="http://schemas.microsoft.com/office/drawing/2014/main" id="{7A9850A4-F2A8-2C2C-D151-0F3D6DFD4AA0}"/>
              </a:ext>
            </a:extLst>
          </p:cNvPr>
          <p:cNvGrpSpPr/>
          <p:nvPr/>
        </p:nvGrpSpPr>
        <p:grpSpPr>
          <a:xfrm>
            <a:off x="7179852" y="3439208"/>
            <a:ext cx="286128" cy="788195"/>
            <a:chOff x="5362265" y="2534436"/>
            <a:chExt cx="259662" cy="591146"/>
          </a:xfrm>
        </p:grpSpPr>
        <p:cxnSp>
          <p:nvCxnSpPr>
            <p:cNvPr id="31" name="Straight Connector 30">
              <a:extLst>
                <a:ext uri="{FF2B5EF4-FFF2-40B4-BE49-F238E27FC236}">
                  <a16:creationId xmlns="" xmlns:a16="http://schemas.microsoft.com/office/drawing/2014/main" id="{B4AD2E73-9114-3D4E-B818-7F9849011404}"/>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24C35B65-C19F-7EF1-B4FE-5BD9753F71C5}"/>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 xmlns:a16="http://schemas.microsoft.com/office/drawing/2014/main" id="{4167E66E-7517-AF59-FFDD-4E40FF98D785}"/>
              </a:ext>
            </a:extLst>
          </p:cNvPr>
          <p:cNvCxnSpPr>
            <a:cxnSpLocks/>
          </p:cNvCxnSpPr>
          <p:nvPr/>
        </p:nvCxnSpPr>
        <p:spPr>
          <a:xfrm flipH="1">
            <a:off x="12127369" y="3489617"/>
            <a:ext cx="180708" cy="788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BDD74623-2F0A-C950-39B2-5C234B1CCC0F}"/>
              </a:ext>
            </a:extLst>
          </p:cNvPr>
          <p:cNvCxnSpPr>
            <a:cxnSpLocks/>
          </p:cNvCxnSpPr>
          <p:nvPr/>
        </p:nvCxnSpPr>
        <p:spPr>
          <a:xfrm flipH="1">
            <a:off x="7850173" y="5964569"/>
            <a:ext cx="180708" cy="788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F0187740-9B5E-2F98-BE15-8AE513DD483F}"/>
              </a:ext>
            </a:extLst>
          </p:cNvPr>
          <p:cNvCxnSpPr>
            <a:cxnSpLocks/>
          </p:cNvCxnSpPr>
          <p:nvPr/>
        </p:nvCxnSpPr>
        <p:spPr>
          <a:xfrm flipH="1">
            <a:off x="8824741" y="4277812"/>
            <a:ext cx="180708" cy="788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 xmlns:a16="http://schemas.microsoft.com/office/drawing/2014/main" id="{A03DCA31-65E1-BE5B-3AA6-B9D7882F3898}"/>
              </a:ext>
            </a:extLst>
          </p:cNvPr>
          <p:cNvGrpSpPr/>
          <p:nvPr/>
        </p:nvGrpSpPr>
        <p:grpSpPr>
          <a:xfrm>
            <a:off x="11317137" y="4277812"/>
            <a:ext cx="286128" cy="788195"/>
            <a:chOff x="5362265" y="2534436"/>
            <a:chExt cx="259662" cy="591146"/>
          </a:xfrm>
        </p:grpSpPr>
        <p:cxnSp>
          <p:nvCxnSpPr>
            <p:cNvPr id="38" name="Straight Connector 37">
              <a:extLst>
                <a:ext uri="{FF2B5EF4-FFF2-40B4-BE49-F238E27FC236}">
                  <a16:creationId xmlns="" xmlns:a16="http://schemas.microsoft.com/office/drawing/2014/main" id="{D4CA4116-B006-BFA4-ABBC-11EF62AFAD0C}"/>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053D7051-7320-F549-EF93-690F44905971}"/>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 xmlns:a16="http://schemas.microsoft.com/office/drawing/2014/main" id="{EAA26BE5-B4CA-B18B-11A4-6D1514F949CE}"/>
              </a:ext>
            </a:extLst>
          </p:cNvPr>
          <p:cNvCxnSpPr>
            <a:cxnSpLocks/>
          </p:cNvCxnSpPr>
          <p:nvPr/>
        </p:nvCxnSpPr>
        <p:spPr>
          <a:xfrm flipH="1">
            <a:off x="12627039" y="5964569"/>
            <a:ext cx="180708" cy="788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 xmlns:a16="http://schemas.microsoft.com/office/drawing/2014/main" id="{3A4928E8-EB32-F2F7-27A7-E2C589AF1481}"/>
              </a:ext>
            </a:extLst>
          </p:cNvPr>
          <p:cNvGrpSpPr/>
          <p:nvPr/>
        </p:nvGrpSpPr>
        <p:grpSpPr>
          <a:xfrm>
            <a:off x="9316975" y="6846863"/>
            <a:ext cx="286128" cy="788195"/>
            <a:chOff x="5362265" y="2534436"/>
            <a:chExt cx="259662" cy="591146"/>
          </a:xfrm>
        </p:grpSpPr>
        <p:cxnSp>
          <p:nvCxnSpPr>
            <p:cNvPr id="43" name="Straight Connector 42">
              <a:extLst>
                <a:ext uri="{FF2B5EF4-FFF2-40B4-BE49-F238E27FC236}">
                  <a16:creationId xmlns="" xmlns:a16="http://schemas.microsoft.com/office/drawing/2014/main" id="{E787FC7B-1E91-44FD-FF9E-D4661E98BFBD}"/>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7DACB42C-6729-E39D-0200-F7490B4FFEC7}"/>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286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 xmlns:a16="http://schemas.microsoft.com/office/drawing/2014/main" id="{BEBD0274-8757-4446-4140-1C2DBB655ED3}"/>
              </a:ext>
            </a:extLst>
          </p:cNvPr>
          <p:cNvSpPr txBox="1"/>
          <p:nvPr/>
        </p:nvSpPr>
        <p:spPr>
          <a:xfrm>
            <a:off x="743020" y="1449163"/>
            <a:ext cx="14841821" cy="1569660"/>
          </a:xfrm>
          <a:prstGeom prst="rect">
            <a:avLst/>
          </a:prstGeom>
          <a:noFill/>
          <a:ln>
            <a:solidFill>
              <a:srgbClr val="0070C0"/>
            </a:solidFill>
          </a:ln>
        </p:spPr>
        <p:txBody>
          <a:bodyPr wrap="square" rtlCol="0">
            <a:spAutoFit/>
          </a:bodyPr>
          <a:lstStyle/>
          <a:p>
            <a:pPr algn="just"/>
            <a:r>
              <a:rPr lang="en-US" sz="4800" dirty="0">
                <a:solidFill>
                  <a:srgbClr val="0070C0"/>
                </a:solidFill>
              </a:rPr>
              <a:t>1. </a:t>
            </a:r>
            <a:r>
              <a:rPr lang="en-US" sz="4800" dirty="0" err="1">
                <a:latin typeface="Times New Roman" panose="02020603050405020304" pitchFamily="18" charset="0"/>
                <a:cs typeface="Times New Roman" panose="02020603050405020304" pitchFamily="18" charset="0"/>
              </a:rPr>
              <a:t>Tìm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chi </a:t>
            </a:r>
            <a:r>
              <a:rPr lang="en-US" sz="4800" dirty="0" err="1">
                <a:latin typeface="Times New Roman" panose="02020603050405020304" pitchFamily="18" charset="0"/>
                <a:cs typeface="Times New Roman" panose="02020603050405020304" pitchFamily="18" charset="0"/>
              </a:rPr>
              <a:t>tiết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niềm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gặp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Chi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Sơn</a:t>
            </a:r>
            <a:r>
              <a:rPr lang="en-US" sz="4800" dirty="0">
                <a:latin typeface="Times New Roman" panose="02020603050405020304" pitchFamily="18" charset="0"/>
                <a:cs typeface="Times New Roman" panose="02020603050405020304" pitchFamily="18" charset="0"/>
              </a:rPr>
              <a:t>.</a:t>
            </a:r>
          </a:p>
        </p:txBody>
      </p:sp>
      <p:sp>
        <p:nvSpPr>
          <p:cNvPr id="40" name="Arrow: Left 39">
            <a:extLst>
              <a:ext uri="{FF2B5EF4-FFF2-40B4-BE49-F238E27FC236}">
                <a16:creationId xmlns="" xmlns:a16="http://schemas.microsoft.com/office/drawing/2014/main" id="{181F4046-663E-FE65-DD2A-3490814EDC8F}"/>
              </a:ext>
            </a:extLst>
          </p:cNvPr>
          <p:cNvSpPr/>
          <p:nvPr/>
        </p:nvSpPr>
        <p:spPr>
          <a:xfrm rot="16200000">
            <a:off x="7634280" y="3139545"/>
            <a:ext cx="1059305" cy="8794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 xmlns:a16="http://schemas.microsoft.com/office/drawing/2014/main" id="{B68F46E6-DE82-373E-46B6-7A6B42B2BF4D}"/>
              </a:ext>
            </a:extLst>
          </p:cNvPr>
          <p:cNvSpPr txBox="1"/>
          <p:nvPr/>
        </p:nvSpPr>
        <p:spPr>
          <a:xfrm>
            <a:off x="707090" y="4108909"/>
            <a:ext cx="14841821" cy="3785652"/>
          </a:xfrm>
          <a:prstGeom prst="rect">
            <a:avLst/>
          </a:prstGeom>
          <a:noFill/>
          <a:ln>
            <a:solidFill>
              <a:srgbClr val="0070C0"/>
            </a:solidFill>
          </a:ln>
        </p:spPr>
        <p:txBody>
          <a:bodyPr wrap="square" rtlCol="0">
            <a:spAutoFit/>
          </a:bodyPr>
          <a:lstStyle/>
          <a:p>
            <a:pPr algn="just"/>
            <a:r>
              <a:rPr lang="en-US" sz="4800" dirty="0">
                <a:solidFill>
                  <a:srgbClr val="002060"/>
                </a:solidFill>
              </a:rPr>
              <a:t>	</a:t>
            </a:r>
            <a:r>
              <a:rPr lang="en-US" sz="4800" b="1" dirty="0" err="1">
                <a:solidFill>
                  <a:srgbClr val="FF0000"/>
                </a:solidFill>
                <a:latin typeface="Times New Roman" panose="02020603050405020304" pitchFamily="18" charset="0"/>
                <a:cs typeface="Times New Roman" panose="02020603050405020304" pitchFamily="18" charset="0"/>
              </a:rPr>
              <a:t>Những</a:t>
            </a:r>
            <a:r>
              <a:rPr lang="en-US" sz="4800" b="1" dirty="0">
                <a:solidFill>
                  <a:srgbClr val="FF0000"/>
                </a:solidFill>
                <a:latin typeface="Times New Roman" panose="02020603050405020304" pitchFamily="18" charset="0"/>
                <a:cs typeface="Times New Roman" panose="02020603050405020304" pitchFamily="18" charset="0"/>
              </a:rPr>
              <a:t> chi </a:t>
            </a:r>
            <a:r>
              <a:rPr lang="en-US" sz="4800" b="1" dirty="0" err="1">
                <a:solidFill>
                  <a:srgbClr val="FF0000"/>
                </a:solidFill>
                <a:latin typeface="Times New Roman" panose="02020603050405020304" pitchFamily="18" charset="0"/>
                <a:cs typeface="Times New Roman" panose="02020603050405020304" pitchFamily="18" charset="0"/>
              </a:rPr>
              <a:t>tiết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thể</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hiện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niềm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vui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gặp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nhau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Chi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Sơn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a:t>
            </a:r>
            <a:r>
              <a:rPr lang="en-US" sz="4800" b="1" dirty="0">
                <a:solidFill>
                  <a:srgbClr val="FF0000"/>
                </a:solidFill>
                <a:latin typeface="Times New Roman" panose="02020603050405020304" pitchFamily="18" charset="0"/>
                <a:cs typeface="Times New Roman" panose="02020603050405020304" pitchFamily="18" charset="0"/>
              </a:rPr>
              <a:t>: “</a:t>
            </a:r>
            <a:r>
              <a:rPr lang="vi-VN" sz="4800" b="1" dirty="0">
                <a:solidFill>
                  <a:srgbClr val="FF0000"/>
                </a:solidFill>
                <a:latin typeface="Times New Roman" panose="02020603050405020304" pitchFamily="18" charset="0"/>
                <a:cs typeface="Times New Roman" panose="02020603050405020304" pitchFamily="18" charset="0"/>
              </a:rPr>
              <a:t>Sơn giơ chiếc diều rất xinh ra</a:t>
            </a:r>
            <a:r>
              <a:rPr lang="en-US" sz="4800" b="1" dirty="0">
                <a:solidFill>
                  <a:srgbClr val="FF0000"/>
                </a:solidFill>
                <a:latin typeface="Times New Roman" panose="02020603050405020304" pitchFamily="18" charset="0"/>
                <a:cs typeface="Times New Roman" panose="02020603050405020304" pitchFamily="18" charset="0"/>
              </a:rPr>
              <a:t>,</a:t>
            </a:r>
            <a:r>
              <a:rPr lang="vi-VN" sz="4800" b="1" dirty="0">
                <a:solidFill>
                  <a:srgbClr val="FF0000"/>
                </a:solidFill>
                <a:latin typeface="Times New Roman" panose="02020603050405020304" pitchFamily="18" charset="0"/>
                <a:cs typeface="Times New Roman" panose="02020603050405020304" pitchFamily="18" charset="0"/>
              </a:rPr>
              <a:t> vẫy Chi rối rít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Sơn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cho</a:t>
            </a:r>
            <a:r>
              <a:rPr lang="en-US" sz="4800" b="1" dirty="0">
                <a:solidFill>
                  <a:srgbClr val="FF0000"/>
                </a:solidFill>
                <a:latin typeface="Times New Roman" panose="02020603050405020304" pitchFamily="18" charset="0"/>
                <a:cs typeface="Times New Roman" panose="02020603050405020304" pitchFamily="18" charset="0"/>
              </a:rPr>
              <a:t> Chi </a:t>
            </a:r>
            <a:r>
              <a:rPr lang="en-US" sz="4800" b="1" dirty="0" err="1">
                <a:solidFill>
                  <a:srgbClr val="FF0000"/>
                </a:solidFill>
                <a:latin typeface="Times New Roman" panose="02020603050405020304" pitchFamily="18" charset="0"/>
                <a:cs typeface="Times New Roman" panose="02020603050405020304" pitchFamily="18" charset="0"/>
              </a:rPr>
              <a:t>một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chiếc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diều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rất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xinh</a:t>
            </a:r>
            <a:r>
              <a:rPr lang="en-US" sz="4800" b="1" dirty="0">
                <a:solidFill>
                  <a:srgbClr val="FF0000"/>
                </a:solidFill>
                <a:latin typeface="Times New Roman" panose="02020603050405020304" pitchFamily="18" charset="0"/>
                <a:cs typeface="Times New Roman" panose="02020603050405020304" pitchFamily="18" charset="0"/>
              </a:rPr>
              <a:t>; </a:t>
            </a:r>
            <a:r>
              <a:rPr lang="vi-VN" sz="4800" b="1" dirty="0">
                <a:solidFill>
                  <a:srgbClr val="FF0000"/>
                </a:solidFill>
                <a:latin typeface="Times New Roman" panose="02020603050405020304" pitchFamily="18" charset="0"/>
                <a:cs typeface="Times New Roman" panose="02020603050405020304" pitchFamily="18" charset="0"/>
              </a:rPr>
              <a:t>Chi mừng rỡ chạy ra</a:t>
            </a:r>
            <a:r>
              <a:rPr lang="en-US" sz="4800" b="1" dirty="0">
                <a:solidFill>
                  <a:srgbClr val="FF0000"/>
                </a:solidFill>
                <a:latin typeface="Times New Roman" panose="02020603050405020304" pitchFamily="18" charset="0"/>
                <a:cs typeface="Times New Roman" panose="02020603050405020304" pitchFamily="18" charset="0"/>
              </a:rPr>
              <a:t>; </a:t>
            </a:r>
            <a:r>
              <a:rPr lang="vi-VN" sz="4800" b="1" dirty="0">
                <a:solidFill>
                  <a:srgbClr val="FF0000"/>
                </a:solidFill>
                <a:latin typeface="Times New Roman" panose="02020603050405020304" pitchFamily="18" charset="0"/>
                <a:cs typeface="Times New Roman" panose="02020603050405020304" pitchFamily="18" charset="0"/>
              </a:rPr>
              <a:t>Hai bạn thi nhau kể những trải nghiệm mùa hè.</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9791</TotalTime>
  <Words>399</Words>
  <Application>Microsoft Office PowerPoint</Application>
  <PresentationFormat>Custom</PresentationFormat>
  <Paragraphs>96</Paragraphs>
  <Slides>11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#9Slide03 AmpleSoft Bold</vt:lpstr>
      <vt:lpstr>Arial</vt:lpstr>
      <vt:lpstr>Baloo 2 ExtraBold</vt:lpstr>
      <vt:lpstr>Inconsolata</vt:lpstr>
      <vt:lpstr>Nunito</vt:lpstr>
      <vt:lpstr>Times New Roman</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Microsoft account</cp:lastModifiedBy>
  <cp:revision>1043</cp:revision>
  <dcterms:created xsi:type="dcterms:W3CDTF">2008-09-09T22:52:10Z</dcterms:created>
  <dcterms:modified xsi:type="dcterms:W3CDTF">2024-12-15T14:17:10Z</dcterms:modified>
</cp:coreProperties>
</file>