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7" r:id="rId2"/>
    <p:sldId id="276" r:id="rId3"/>
    <p:sldId id="278" r:id="rId4"/>
    <p:sldId id="259" r:id="rId5"/>
    <p:sldId id="264" r:id="rId6"/>
    <p:sldId id="270" r:id="rId7"/>
    <p:sldId id="272" r:id="rId8"/>
    <p:sldId id="283" r:id="rId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27A4B-A09C-4A04-86B2-2DCA8F82581C}" type="datetimeFigureOut">
              <a:rPr lang="vi-VN" smtClean="0"/>
              <a:pPr/>
              <a:t>15/12/2024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1F20D-F265-45BA-8572-6328D4D148B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399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524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61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313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852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884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08B-3562-426C-9133-F1D3284FAA7F}" type="datetimeFigureOut">
              <a:rPr lang="vi-VN" smtClean="0"/>
              <a:pPr/>
              <a:t>15/12/2024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08B-3562-426C-9133-F1D3284FAA7F}" type="datetimeFigureOut">
              <a:rPr lang="vi-VN" smtClean="0"/>
              <a:pPr/>
              <a:t>15/12/2024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08B-3562-426C-9133-F1D3284FAA7F}" type="datetimeFigureOut">
              <a:rPr lang="vi-VN" smtClean="0"/>
              <a:pPr/>
              <a:t>15/12/2024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08B-3562-426C-9133-F1D3284FAA7F}" type="datetimeFigureOut">
              <a:rPr lang="vi-VN" smtClean="0"/>
              <a:pPr/>
              <a:t>15/12/2024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08B-3562-426C-9133-F1D3284FAA7F}" type="datetimeFigureOut">
              <a:rPr lang="vi-VN" smtClean="0"/>
              <a:pPr/>
              <a:t>15/12/2024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08B-3562-426C-9133-F1D3284FAA7F}" type="datetimeFigureOut">
              <a:rPr lang="vi-VN" smtClean="0"/>
              <a:pPr/>
              <a:t>15/12/2024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08B-3562-426C-9133-F1D3284FAA7F}" type="datetimeFigureOut">
              <a:rPr lang="vi-VN" smtClean="0"/>
              <a:pPr/>
              <a:t>15/12/2024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08B-3562-426C-9133-F1D3284FAA7F}" type="datetimeFigureOut">
              <a:rPr lang="vi-VN" smtClean="0"/>
              <a:pPr/>
              <a:t>15/12/2024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08B-3562-426C-9133-F1D3284FAA7F}" type="datetimeFigureOut">
              <a:rPr lang="vi-VN" smtClean="0"/>
              <a:pPr/>
              <a:t>15/12/2024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08B-3562-426C-9133-F1D3284FAA7F}" type="datetimeFigureOut">
              <a:rPr lang="vi-VN" smtClean="0"/>
              <a:pPr/>
              <a:t>15/12/2024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B08B-3562-426C-9133-F1D3284FAA7F}" type="datetimeFigureOut">
              <a:rPr lang="vi-VN" smtClean="0"/>
              <a:pPr/>
              <a:t>15/12/2024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7B08B-3562-426C-9133-F1D3284FAA7F}" type="datetimeFigureOut">
              <a:rPr lang="vi-VN" smtClean="0"/>
              <a:pPr/>
              <a:t>15/12/2024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0AE82-17C7-444B-85A2-F7B70CFEFCA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4.jpeg"/><Relationship Id="rId5" Type="http://schemas.openxmlformats.org/officeDocument/2006/relationships/image" Target="../media/image20.png"/><Relationship Id="rId15" Type="http://schemas.openxmlformats.org/officeDocument/2006/relationships/image" Target="../media/image26.png"/><Relationship Id="rId10" Type="http://schemas.openxmlformats.org/officeDocument/2006/relationships/image" Target="../media/image60.sv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6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2" y="3918619"/>
            <a:ext cx="1143000" cy="148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539304" y="2515751"/>
            <a:ext cx="6417072" cy="119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011"/>
              </a:spcBef>
              <a:defRPr/>
            </a:pPr>
            <a:r>
              <a:rPr lang="en-US" sz="3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  <a:endParaRPr lang="vi-VN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011"/>
              </a:spcBef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 – VIẾT</a:t>
            </a:r>
            <a:r>
              <a:rPr lang="vi-VN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 TRỜI NHỎ</a:t>
            </a:r>
            <a:r>
              <a:rPr lang="vi-VN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25077" y="1046740"/>
            <a:ext cx="1169198" cy="149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71990" y="1092589"/>
            <a:ext cx="1173657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7376886" y="1413450"/>
            <a:ext cx="828221" cy="108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32379" y="4211142"/>
            <a:ext cx="795564" cy="57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5" y="3732298"/>
            <a:ext cx="2435202" cy="1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8596" y="1514886"/>
            <a:ext cx="6070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mtClean="0">
                <a:solidFill>
                  <a:srgbClr val="FF0000"/>
                </a:solidFill>
              </a:rPr>
              <a:t>Thứ Tư ngày 02 tháng 10 năm 2024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0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="" xmlns:a16="http://schemas.microsoft.com/office/drawing/2014/main" id="{A09AD157-567D-44A8-A905-10CE01B3AA7F}"/>
              </a:ext>
            </a:extLst>
          </p:cNvPr>
          <p:cNvSpPr/>
          <p:nvPr/>
        </p:nvSpPr>
        <p:spPr>
          <a:xfrm>
            <a:off x="1364228" y="2306445"/>
            <a:ext cx="7123469" cy="2245110"/>
          </a:xfrm>
          <a:prstGeom prst="roundRect">
            <a:avLst/>
          </a:prstGeom>
          <a:solidFill>
            <a:schemeClr val="bg1">
              <a:alpha val="7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D023109-42B0-4B90-AA66-3E31648E16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" t="27037" r="45308" b="40425"/>
          <a:stretch/>
        </p:blipFill>
        <p:spPr>
          <a:xfrm rot="1554160">
            <a:off x="7298401" y="1170292"/>
            <a:ext cx="1475886" cy="1623044"/>
          </a:xfrm>
          <a:prstGeom prst="flowChartManualInpu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DD7EAA7D-7109-461B-8B4B-D83622CFEC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80" t="-3260" r="-3023" b="68947"/>
          <a:stretch/>
        </p:blipFill>
        <p:spPr>
          <a:xfrm rot="21253489">
            <a:off x="394439" y="1729240"/>
            <a:ext cx="2775705" cy="2992022"/>
          </a:xfrm>
          <a:prstGeom prst="flowChartManualInpu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2D21226E-6C08-4DD1-8053-28F9AA0BD7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/>
        </p:blipFill>
        <p:spPr>
          <a:xfrm rot="807329">
            <a:off x="365069" y="4980579"/>
            <a:ext cx="1177080" cy="149641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5932D329-97FB-429F-895F-0A593083B5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>
            <a:off x="1067631" y="907694"/>
            <a:ext cx="949037" cy="12065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2DDAE758-37D9-4FEF-B36F-39EE9F2F87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 rot="5400000">
            <a:off x="6484578" y="5359430"/>
            <a:ext cx="1871758" cy="133849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C42DA3FA-4E74-435E-8637-C2987AB75A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0" t="58873" r="53078" b="121"/>
          <a:stretch/>
        </p:blipFill>
        <p:spPr>
          <a:xfrm rot="1392959">
            <a:off x="4063723" y="403547"/>
            <a:ext cx="812195" cy="13122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541D2DBE-BAFF-44CD-884D-FC6CB563EB1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2" t="72409" r="8096" b="748"/>
          <a:stretch/>
        </p:blipFill>
        <p:spPr>
          <a:xfrm rot="19995136">
            <a:off x="3909845" y="4702308"/>
            <a:ext cx="1740581" cy="18409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7B94BAB-37D4-46E0-B31D-6CF9E29F80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22110" y="2222500"/>
            <a:ext cx="5157663" cy="256663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843" y="609592"/>
            <a:ext cx="9109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4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41214" y="4131679"/>
            <a:ext cx="1875835" cy="7839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47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247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 hay </a:t>
            </a:r>
            <a:r>
              <a:rPr lang="en-US" sz="2247" b="1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endParaRPr lang="en-US" sz="2247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47" b="1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</a:t>
            </a:r>
            <a:r>
              <a:rPr lang="en-US" sz="2247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…ề</a:t>
            </a: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7" t="37026" r="35556" b="28738"/>
          <a:stretch/>
        </p:blipFill>
        <p:spPr bwMode="auto">
          <a:xfrm>
            <a:off x="6414416" y="2315864"/>
            <a:ext cx="2438400" cy="238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6530922" y="3510182"/>
            <a:ext cx="2174027" cy="1977109"/>
            <a:chOff x="11024286" y="5326290"/>
            <a:chExt cx="3804547" cy="351932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12954000" y="5326290"/>
              <a:ext cx="0" cy="2446074"/>
            </a:xfrm>
            <a:prstGeom prst="line">
              <a:avLst/>
            </a:prstGeom>
            <a:ln w="254000">
              <a:solidFill>
                <a:srgbClr val="7030A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11024286" y="7893601"/>
              <a:ext cx="3804547" cy="0"/>
            </a:xfrm>
            <a:prstGeom prst="line">
              <a:avLst/>
            </a:prstGeom>
            <a:ln w="2540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11125201" y="7772365"/>
              <a:ext cx="0" cy="1073248"/>
            </a:xfrm>
            <a:prstGeom prst="line">
              <a:avLst/>
            </a:prstGeom>
            <a:ln w="2540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14706601" y="7772365"/>
              <a:ext cx="0" cy="1073248"/>
            </a:xfrm>
            <a:prstGeom prst="line">
              <a:avLst/>
            </a:prstGeom>
            <a:ln w="2540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11353800" y="5326290"/>
              <a:ext cx="1589904" cy="7713"/>
            </a:xfrm>
            <a:prstGeom prst="line">
              <a:avLst/>
            </a:prstGeom>
            <a:ln w="254000">
              <a:solidFill>
                <a:srgbClr val="7030A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/>
          <p:cNvSpPr/>
          <p:nvPr/>
        </p:nvSpPr>
        <p:spPr>
          <a:xfrm>
            <a:off x="6675672" y="5041703"/>
            <a:ext cx="1872343" cy="4455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8" b="1"/>
              <a:t>BẮT ĐẦU NÀO</a:t>
            </a:r>
          </a:p>
        </p:txBody>
      </p:sp>
      <p:sp>
        <p:nvSpPr>
          <p:cNvPr id="61" name="Rectangle 95"/>
          <p:cNvSpPr>
            <a:spLocks noChangeArrowheads="1"/>
          </p:cNvSpPr>
          <p:nvPr/>
        </p:nvSpPr>
        <p:spPr bwMode="auto">
          <a:xfrm>
            <a:off x="2879180" y="1716674"/>
            <a:ext cx="3068469" cy="40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22" b="1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GB" sz="2022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22" b="1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sz="2022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022" b="1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GB" sz="2022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22" b="1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GB" sz="2022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22" b="1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022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22" b="1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GB" sz="2022" b="1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5648" y="4481128"/>
            <a:ext cx="591976" cy="438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47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endParaRPr lang="en-US" sz="2247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58252" y="4090631"/>
            <a:ext cx="1875835" cy="7839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47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247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247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2247" b="1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endParaRPr lang="en-US" sz="2247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47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47" b="1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gựa</a:t>
            </a:r>
            <a:r>
              <a:rPr lang="en-US" sz="2247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…ỗ</a:t>
            </a:r>
            <a:endParaRPr lang="en-US" sz="2247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15816" y="4431027"/>
            <a:ext cx="328936" cy="438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47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42679" y="4093081"/>
            <a:ext cx="1875835" cy="7839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47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247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247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2247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endParaRPr lang="en-US" sz="2247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47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…</a:t>
            </a:r>
            <a:r>
              <a:rPr lang="en-US" sz="2247" b="1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47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2247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83968" y="4436691"/>
            <a:ext cx="489236" cy="438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47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endParaRPr lang="en-US" sz="2247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8831" y="2657575"/>
            <a:ext cx="1875835" cy="7839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47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247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247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2247" b="1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endParaRPr lang="en-US" sz="2247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47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47" b="1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247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247" b="1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endParaRPr lang="en-US" sz="2247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5576" y="2996952"/>
            <a:ext cx="325442" cy="43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47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en-US" sz="2247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95736" y="2615645"/>
            <a:ext cx="1875835" cy="7839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47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247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247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2247" b="1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endParaRPr lang="en-US" sz="2247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47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…ế </a:t>
            </a:r>
            <a:r>
              <a:rPr lang="en-US" sz="2247" b="1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nhựa</a:t>
            </a:r>
            <a:endParaRPr lang="en-US" sz="2247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11760" y="2924944"/>
            <a:ext cx="489236" cy="438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47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endParaRPr lang="en-US" sz="2247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42679" y="2618096"/>
            <a:ext cx="1875835" cy="7839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47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247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247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2247" b="1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endParaRPr lang="en-US" sz="2247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47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247" b="1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uả</a:t>
            </a:r>
            <a:r>
              <a:rPr lang="en-US" sz="2247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en-US" sz="2247" b="1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ấc</a:t>
            </a:r>
            <a:endParaRPr lang="en-US" sz="2247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63150" y="2958111"/>
            <a:ext cx="328936" cy="438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47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80375" y="2533856"/>
            <a:ext cx="1840861" cy="1115643"/>
          </a:xfrm>
          <a:prstGeom prst="round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/>
          </a:p>
        </p:txBody>
      </p:sp>
      <p:sp>
        <p:nvSpPr>
          <p:cNvPr id="64" name="Rounded Rectangle 63"/>
          <p:cNvSpPr/>
          <p:nvPr/>
        </p:nvSpPr>
        <p:spPr>
          <a:xfrm>
            <a:off x="2173636" y="2547585"/>
            <a:ext cx="1842078" cy="1115643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/>
          </a:p>
        </p:txBody>
      </p:sp>
      <p:sp>
        <p:nvSpPr>
          <p:cNvPr id="67" name="Rounded Rectangle 66"/>
          <p:cNvSpPr/>
          <p:nvPr/>
        </p:nvSpPr>
        <p:spPr>
          <a:xfrm>
            <a:off x="4136769" y="2533857"/>
            <a:ext cx="1755134" cy="1115643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/>
          </a:p>
        </p:txBody>
      </p:sp>
      <p:sp>
        <p:nvSpPr>
          <p:cNvPr id="65" name="Rounded Rectangle 64"/>
          <p:cNvSpPr/>
          <p:nvPr/>
        </p:nvSpPr>
        <p:spPr>
          <a:xfrm>
            <a:off x="286207" y="3962058"/>
            <a:ext cx="1850372" cy="1115643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/>
          </a:p>
        </p:txBody>
      </p:sp>
      <p:sp>
        <p:nvSpPr>
          <p:cNvPr id="66" name="Rounded Rectangle 65"/>
          <p:cNvSpPr/>
          <p:nvPr/>
        </p:nvSpPr>
        <p:spPr>
          <a:xfrm>
            <a:off x="4198273" y="3962057"/>
            <a:ext cx="1787626" cy="111564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/>
          </a:p>
        </p:txBody>
      </p:sp>
      <p:sp>
        <p:nvSpPr>
          <p:cNvPr id="68" name="Rounded Rectangle 67"/>
          <p:cNvSpPr/>
          <p:nvPr/>
        </p:nvSpPr>
        <p:spPr>
          <a:xfrm>
            <a:off x="2214014" y="3972527"/>
            <a:ext cx="1872003" cy="111564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1"/>
          </a:p>
        </p:txBody>
      </p:sp>
    </p:spTree>
    <p:extLst>
      <p:ext uri="{BB962C8B-B14F-4D97-AF65-F5344CB8AC3E}">
        <p14:creationId xmlns:p14="http://schemas.microsoft.com/office/powerpoint/2010/main" val="31832147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900000">
                                      <p:cBhvr>
                                        <p:cTn id="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900000">
                                      <p:cBhvr>
                                        <p:cTn id="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0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  <p:bldP spid="34" grpId="0"/>
      <p:bldP spid="36" grpId="0"/>
      <p:bldP spid="38" grpId="0"/>
      <p:bldP spid="69" grpId="0" animBg="1"/>
      <p:bldP spid="64" grpId="0" animBg="1"/>
      <p:bldP spid="67" grpId="0" animBg="1"/>
      <p:bldP spid="65" grpId="0" animBg="1"/>
      <p:bldP spid="66" grpId="0" animBg="1"/>
      <p:bldP spid="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5E8258E-48F1-4E18-9E55-2839FD815F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06"/>
            <a:ext cx="9144000" cy="6858000"/>
          </a:xfrm>
          <a:prstGeom prst="rect">
            <a:avLst/>
          </a:prstGeom>
        </p:spPr>
      </p:pic>
      <p:pic>
        <p:nvPicPr>
          <p:cNvPr id="4" name="图片 3" descr="图片包含 LEGO, 玩具&#10;&#10;已生成极高可信度的说明">
            <a:extLst>
              <a:ext uri="{FF2B5EF4-FFF2-40B4-BE49-F238E27FC236}">
                <a16:creationId xmlns:a16="http://schemas.microsoft.com/office/drawing/2014/main" xmlns="" id="{4E11DDF2-A4C1-4A3E-94A7-7D2DCDE1D5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151" y="1474508"/>
            <a:ext cx="1691953" cy="22559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60F390E-CC45-4818-89F9-BDFCD7FB45B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6555" y="42106"/>
            <a:ext cx="1028418" cy="1213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859E70B-B5F7-44D2-9913-296878936D9C}"/>
              </a:ext>
            </a:extLst>
          </p:cNvPr>
          <p:cNvSpPr txBox="1"/>
          <p:nvPr/>
        </p:nvSpPr>
        <p:spPr>
          <a:xfrm>
            <a:off x="0" y="107154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Nghe – </a:t>
            </a:r>
            <a:r>
              <a:rPr kumimoji="0" lang="en-US" sz="3600" b="1" i="0" u="none" strike="noStrike" kern="1200" cap="none" spc="0" normalizeH="0" baseline="0" noProof="0" err="1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err="1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Mặt</a:t>
            </a:r>
            <a:r>
              <a:rPr kumimoji="0" lang="en-US" sz="3600" b="1" i="0" u="none" strike="noStrike" kern="1200" cap="none" spc="0" normalizeH="0" noProof="0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err="1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trời</a:t>
            </a:r>
            <a:r>
              <a:rPr kumimoji="0" lang="en-US" sz="3600" b="1" i="0" u="none" strike="noStrike" kern="1200" cap="none" spc="0" normalizeH="0" noProof="0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err="1" smtClean="0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nhỏ</a:t>
            </a:r>
            <a:r>
              <a:rPr kumimoji="0" lang="en-US" sz="3600" b="1" i="0" u="none" strike="noStrike" kern="1200" cap="none" spc="0" normalizeH="0" noProof="0" smtClean="0">
                <a:ln w="0"/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>
              <a:ln w="0"/>
              <a:solidFill>
                <a:srgbClr val="FF0000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srgbClr val="3F3F3F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29CC1D7-D979-4052-AEA0-8129889A4A29}"/>
              </a:ext>
            </a:extLst>
          </p:cNvPr>
          <p:cNvSpPr txBox="1"/>
          <p:nvPr/>
        </p:nvSpPr>
        <p:spPr>
          <a:xfrm>
            <a:off x="2000232" y="1785926"/>
            <a:ext cx="348394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Chào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endParaRPr lang="en-US" sz="2800" b="1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Thắp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lửa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endParaRPr lang="en-US" sz="2800" b="1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hây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hây</a:t>
            </a:r>
            <a:endParaRPr lang="en-US" sz="2800" b="1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Đung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đưa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trưa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b="1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endParaRPr lang="en-US" sz="2800" b="1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tròn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cùi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endParaRPr lang="en-US" sz="2800" b="1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Hạt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nâu</a:t>
            </a:r>
            <a:endParaRPr lang="en-US" sz="2800" b="1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Áo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đỏ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bầu</a:t>
            </a:r>
            <a:endParaRPr lang="en-US" sz="2800" b="1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Rủ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gà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gật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C37CD14-E69F-4AAB-8603-65908CF6F619}"/>
              </a:ext>
            </a:extLst>
          </p:cNvPr>
          <p:cNvSpPr txBox="1"/>
          <p:nvPr/>
        </p:nvSpPr>
        <p:spPr>
          <a:xfrm>
            <a:off x="5652120" y="1785926"/>
            <a:ext cx="327759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ong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ủ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mật</a:t>
            </a:r>
            <a:endParaRPr lang="en-US" sz="2800" b="1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Rủ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ve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đàn</a:t>
            </a:r>
            <a:endParaRPr lang="en-US" sz="2800" b="1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hú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kêu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vang</a:t>
            </a:r>
          </a:p>
          <a:p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hè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rực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rỡ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b="1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trời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hớn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hở</a:t>
            </a:r>
            <a:endParaRPr lang="en-US" sz="2800" b="1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Đếm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endParaRPr lang="en-US" sz="2800" b="1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Bối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rối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phì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cười</a:t>
            </a:r>
            <a:endParaRPr lang="en-US" sz="2800" b="1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“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Ôi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!”.</a:t>
            </a:r>
            <a:endParaRPr lang="en-US" sz="2800" b="1"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794C6B3-688F-4E87-971E-C24F1A3DC341}"/>
              </a:ext>
            </a:extLst>
          </p:cNvPr>
          <p:cNvSpPr txBox="1"/>
          <p:nvPr/>
        </p:nvSpPr>
        <p:spPr>
          <a:xfrm>
            <a:off x="7107670" y="5786454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Mỹ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Linh)</a:t>
            </a:r>
          </a:p>
        </p:txBody>
      </p:sp>
    </p:spTree>
    <p:extLst>
      <p:ext uri="{BB962C8B-B14F-4D97-AF65-F5344CB8AC3E}">
        <p14:creationId xmlns:p14="http://schemas.microsoft.com/office/powerpoint/2010/main" val="404859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7678"/>
            <a:ext cx="9144000" cy="6858000"/>
          </a:xfrm>
          <a:prstGeom prst="rect">
            <a:avLst/>
          </a:prstGeom>
        </p:spPr>
      </p:pic>
      <p:grpSp>
        <p:nvGrpSpPr>
          <p:cNvPr id="4" name="组合 34">
            <a:extLst>
              <a:ext uri="{FF2B5EF4-FFF2-40B4-BE49-F238E27FC236}">
                <a16:creationId xmlns:a16="http://schemas.microsoft.com/office/drawing/2014/main" xmlns="" id="{46F277F1-C8FB-4E35-83C1-2F1B2F0A21DD}"/>
              </a:ext>
            </a:extLst>
          </p:cNvPr>
          <p:cNvGrpSpPr/>
          <p:nvPr/>
        </p:nvGrpSpPr>
        <p:grpSpPr>
          <a:xfrm>
            <a:off x="1571605" y="0"/>
            <a:ext cx="631509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xmlns="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5" name="组合 33">
              <a:extLst>
                <a:ext uri="{FF2B5EF4-FFF2-40B4-BE49-F238E27FC236}">
                  <a16:creationId xmlns:a16="http://schemas.microsoft.com/office/drawing/2014/main" xmlns="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6" name="组合 19">
                <a:extLst>
                  <a:ext uri="{FF2B5EF4-FFF2-40B4-BE49-F238E27FC236}">
                    <a16:creationId xmlns:a16="http://schemas.microsoft.com/office/drawing/2014/main" xmlns="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xmlns="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xmlns="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xmlns="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xmlns="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xmlns="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F5D045B-D6E2-4315-9486-A7913D26350B}"/>
              </a:ext>
            </a:extLst>
          </p:cNvPr>
          <p:cNvSpPr txBox="1"/>
          <p:nvPr/>
        </p:nvSpPr>
        <p:spPr>
          <a:xfrm>
            <a:off x="3714745" y="473568"/>
            <a:ext cx="4025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LUYỆN VIẾT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 KHÓ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xmlns="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527117" y="1813004"/>
            <a:ext cx="2414897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5F849F-A2DD-49BD-9CF7-D5CD60943DB7}"/>
              </a:ext>
            </a:extLst>
          </p:cNvPr>
          <p:cNvSpPr txBox="1"/>
          <p:nvPr/>
        </p:nvSpPr>
        <p:spPr>
          <a:xfrm>
            <a:off x="7162269" y="2853912"/>
            <a:ext cx="119135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bối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rối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矩形 10">
            <a:extLst>
              <a:ext uri="{FF2B5EF4-FFF2-40B4-BE49-F238E27FC236}">
                <a16:creationId xmlns:a16="http://schemas.microsoft.com/office/drawing/2014/main" xmlns="" id="{D4D78CE5-3F7B-41A0-A156-D94E0917B850}"/>
              </a:ext>
            </a:extLst>
          </p:cNvPr>
          <p:cNvSpPr/>
          <p:nvPr/>
        </p:nvSpPr>
        <p:spPr>
          <a:xfrm>
            <a:off x="1858366" y="2941372"/>
            <a:ext cx="1180660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49D6BF2-B6BF-4B98-815A-F800646926E5}"/>
              </a:ext>
            </a:extLst>
          </p:cNvPr>
          <p:cNvSpPr txBox="1"/>
          <p:nvPr/>
        </p:nvSpPr>
        <p:spPr>
          <a:xfrm>
            <a:off x="3739768" y="3003335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rực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rỡ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矩形 10">
            <a:extLst>
              <a:ext uri="{FF2B5EF4-FFF2-40B4-BE49-F238E27FC236}">
                <a16:creationId xmlns:a16="http://schemas.microsoft.com/office/drawing/2014/main" xmlns="" id="{145B340B-5653-4121-A7A4-9A49DB503136}"/>
              </a:ext>
            </a:extLst>
          </p:cNvPr>
          <p:cNvSpPr/>
          <p:nvPr/>
        </p:nvSpPr>
        <p:spPr>
          <a:xfrm>
            <a:off x="3582985" y="2939205"/>
            <a:ext cx="1327119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96EC2C2-2C9F-4EF8-A113-D7FCB9BA0D05}"/>
              </a:ext>
            </a:extLst>
          </p:cNvPr>
          <p:cNvSpPr txBox="1"/>
          <p:nvPr/>
        </p:nvSpPr>
        <p:spPr>
          <a:xfrm>
            <a:off x="1965972" y="3048505"/>
            <a:ext cx="111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gà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gật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矩形 10">
            <a:extLst>
              <a:ext uri="{FF2B5EF4-FFF2-40B4-BE49-F238E27FC236}">
                <a16:creationId xmlns:a16="http://schemas.microsoft.com/office/drawing/2014/main" xmlns="" id="{145B340B-5653-4121-A7A4-9A49DB503136}"/>
              </a:ext>
            </a:extLst>
          </p:cNvPr>
          <p:cNvSpPr/>
          <p:nvPr/>
        </p:nvSpPr>
        <p:spPr>
          <a:xfrm>
            <a:off x="4572001" y="4066466"/>
            <a:ext cx="1656184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49D6BF2-B6BF-4B98-815A-F800646926E5}"/>
              </a:ext>
            </a:extLst>
          </p:cNvPr>
          <p:cNvSpPr txBox="1"/>
          <p:nvPr/>
        </p:nvSpPr>
        <p:spPr>
          <a:xfrm>
            <a:off x="4653508" y="4124500"/>
            <a:ext cx="1574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err="1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ùi</a:t>
            </a:r>
            <a:r>
              <a:rPr lang="en-US" sz="2800" b="1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smtClean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9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/>
      <p:bldP spid="32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"/>
          <p:cNvGrpSpPr/>
          <p:nvPr/>
        </p:nvGrpSpPr>
        <p:grpSpPr>
          <a:xfrm>
            <a:off x="-33337" y="-32955"/>
            <a:ext cx="9176957" cy="6890955"/>
            <a:chOff x="-44450" y="-32955"/>
            <a:chExt cx="12235943" cy="689095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1" name="任意多边形 20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3" name="组合 47"/>
          <p:cNvGrpSpPr/>
          <p:nvPr/>
        </p:nvGrpSpPr>
        <p:grpSpPr>
          <a:xfrm>
            <a:off x="-204129" y="-429972"/>
            <a:ext cx="1608423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5" cstate="print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6" cstate="print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20" name="Picture 10">
            <a:extLst>
              <a:ext uri="{FF2B5EF4-FFF2-40B4-BE49-F238E27FC236}">
                <a16:creationId xmlns:a16="http://schemas.microsoft.com/office/drawing/2014/main" xmlns="" id="{183CA52B-7CA6-4A4D-B21F-0EF7A6F862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12296" y="2154155"/>
            <a:ext cx="2650157" cy="2582962"/>
          </a:xfrm>
          <a:prstGeom prst="rect">
            <a:avLst/>
          </a:prstGeom>
        </p:spPr>
      </p:pic>
      <p:pic>
        <p:nvPicPr>
          <p:cNvPr id="23" name="Picture 18">
            <a:extLst>
              <a:ext uri="{FF2B5EF4-FFF2-40B4-BE49-F238E27FC236}">
                <a16:creationId xmlns:a16="http://schemas.microsoft.com/office/drawing/2014/main" xmlns="" id="{E2F41A7C-D1BD-41FA-A91D-4A5858046B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80868" y="4472932"/>
            <a:ext cx="1217643" cy="23469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61FAA03-E8C5-41E0-9E7A-1C64558513C7}"/>
              </a:ext>
            </a:extLst>
          </p:cNvPr>
          <p:cNvSpPr txBox="1"/>
          <p:nvPr/>
        </p:nvSpPr>
        <p:spPr>
          <a:xfrm>
            <a:off x="0" y="1928802"/>
            <a:ext cx="255577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en-US" sz="2800" b="1" i="0" u="none" strike="noStrike" kern="1200" cap="none" spc="0" normalizeH="0" baseline="0" noProof="0" err="1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</a:t>
            </a: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hoặc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thay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bông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hoa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图片 15">
            <a:extLst>
              <a:ext uri="{FF2B5EF4-FFF2-40B4-BE49-F238E27FC236}">
                <a16:creationId xmlns:a16="http://schemas.microsoft.com/office/drawing/2014/main" xmlns="" id="{749445BA-4C3A-411A-9EAC-FE3EEC7CAB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081">
            <a:off x="277377" y="-62377"/>
            <a:ext cx="741412" cy="12906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BCB18A5-2CB4-4D02-9F96-D88624A6800E}"/>
              </a:ext>
            </a:extLst>
          </p:cNvPr>
          <p:cNvSpPr txBox="1"/>
          <p:nvPr/>
        </p:nvSpPr>
        <p:spPr>
          <a:xfrm>
            <a:off x="1033066" y="195163"/>
            <a:ext cx="46105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029" sz="3600" b="1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kumimoji="0" lang="en-029" sz="3600" b="1" i="0" u="none" strike="noStrike" kern="1200" cap="none" spc="0" normalizeH="0" baseline="0" noProof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029" sz="3600" b="1" i="0" u="none" strike="noStrike" kern="1200" cap="none" spc="0" normalizeH="0" baseline="0" noProof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kumimoji="0" lang="en-029" sz="36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029" sz="3600" b="1" i="0" u="none" strike="noStrike" kern="1200" cap="none" spc="0" normalizeH="0" baseline="0" noProof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endParaRPr kumimoji="0" lang="en-US" sz="3600" b="1" i="0" u="none" strike="noStrike" kern="1200" cap="none" spc="0" normalizeH="0" baseline="0" noProof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11">
            <a:extLst>
              <a:ext uri="{FF2B5EF4-FFF2-40B4-BE49-F238E27FC236}">
                <a16:creationId xmlns:a16="http://schemas.microsoft.com/office/drawing/2014/main" xmlns="" id="{9958EB1E-6805-4500-A373-118DC0DCD3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3379195" y="1820068"/>
            <a:ext cx="5422076" cy="542379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09E9A05-9E4A-40E0-BC97-A1C20557F9EC}"/>
              </a:ext>
            </a:extLst>
          </p:cNvPr>
          <p:cNvSpPr txBox="1"/>
          <p:nvPr/>
        </p:nvSpPr>
        <p:spPr>
          <a:xfrm>
            <a:off x="3347864" y="2786058"/>
            <a:ext cx="591170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Vui sao </a:t>
            </a:r>
            <a:r>
              <a:rPr kumimoji="0" lang="vi-VN" sz="3600" b="0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đàn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</a:t>
            </a:r>
            <a:r>
              <a:rPr kumimoji="0" lang="vi-VN" sz="3600" b="0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é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Miệng chúng cười mủm mỉm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Mắt chúng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ơ </a:t>
            </a:r>
            <a:r>
              <a:rPr lang="en-US" sz="360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ác tròn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Nhìn </a:t>
            </a:r>
            <a:r>
              <a:rPr kumimoji="0" lang="vi-VN" sz="3600" b="0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tay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ười giơ đếm.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(Theo Huy Cận)</a:t>
            </a:r>
          </a:p>
        </p:txBody>
      </p:sp>
      <p:pic>
        <p:nvPicPr>
          <p:cNvPr id="31" name="Picture 6">
            <a:extLst>
              <a:ext uri="{FF2B5EF4-FFF2-40B4-BE49-F238E27FC236}">
                <a16:creationId xmlns:a16="http://schemas.microsoft.com/office/drawing/2014/main" xmlns="" id="{14CA5E7A-378E-4326-A008-54A8ADFF2A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5662026" y="2779898"/>
            <a:ext cx="499110" cy="60558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A889952-88A4-4734-8686-122129737667}"/>
              </a:ext>
            </a:extLst>
          </p:cNvPr>
          <p:cNvSpPr txBox="1"/>
          <p:nvPr/>
        </p:nvSpPr>
        <p:spPr>
          <a:xfrm>
            <a:off x="5728665" y="2767651"/>
            <a:ext cx="9286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5" name="Picture 6">
            <a:extLst>
              <a:ext uri="{FF2B5EF4-FFF2-40B4-BE49-F238E27FC236}">
                <a16:creationId xmlns:a16="http://schemas.microsoft.com/office/drawing/2014/main" xmlns="" id="{2510BDFD-0F30-4B77-8821-4BC46CE7266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5547817" y="4007381"/>
            <a:ext cx="374851" cy="45481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5742BBA-F452-4781-95B4-3DF07AAA44A1}"/>
              </a:ext>
            </a:extLst>
          </p:cNvPr>
          <p:cNvSpPr txBox="1"/>
          <p:nvPr/>
        </p:nvSpPr>
        <p:spPr>
          <a:xfrm>
            <a:off x="5400452" y="3894053"/>
            <a:ext cx="6695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  <p:pic>
        <p:nvPicPr>
          <p:cNvPr id="37" name="Picture 6">
            <a:extLst>
              <a:ext uri="{FF2B5EF4-FFF2-40B4-BE49-F238E27FC236}">
                <a16:creationId xmlns:a16="http://schemas.microsoft.com/office/drawing/2014/main" xmlns="" id="{F2BEB05D-250E-43C4-9DAF-DB4338683EE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6358852" y="4021018"/>
            <a:ext cx="374851" cy="45481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CF281A0-E4FD-4116-84C9-CA3D524E33C6}"/>
              </a:ext>
            </a:extLst>
          </p:cNvPr>
          <p:cNvSpPr txBox="1"/>
          <p:nvPr/>
        </p:nvSpPr>
        <p:spPr>
          <a:xfrm>
            <a:off x="6292557" y="3884849"/>
            <a:ext cx="669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  <p:pic>
        <p:nvPicPr>
          <p:cNvPr id="39" name="Picture 6">
            <a:extLst>
              <a:ext uri="{FF2B5EF4-FFF2-40B4-BE49-F238E27FC236}">
                <a16:creationId xmlns:a16="http://schemas.microsoft.com/office/drawing/2014/main" xmlns="" id="{C072F784-2ACF-4FA7-932F-8CCF87A0020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5172966" y="4558791"/>
            <a:ext cx="374851" cy="45481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68587B0-04A9-44F8-8935-58FD91548394}"/>
              </a:ext>
            </a:extLst>
          </p:cNvPr>
          <p:cNvSpPr txBox="1"/>
          <p:nvPr/>
        </p:nvSpPr>
        <p:spPr>
          <a:xfrm flipH="1">
            <a:off x="5045228" y="4447772"/>
            <a:ext cx="7143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2441004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8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"/>
          <p:cNvGrpSpPr/>
          <p:nvPr/>
        </p:nvGrpSpPr>
        <p:grpSpPr>
          <a:xfrm>
            <a:off x="-33337" y="-32955"/>
            <a:ext cx="9176957" cy="6890955"/>
            <a:chOff x="-44450" y="-32955"/>
            <a:chExt cx="12235943" cy="6890955"/>
          </a:xfrm>
        </p:grpSpPr>
        <p:sp>
          <p:nvSpPr>
            <p:cNvPr id="21" name="任意多边形 20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4" name="组合 47"/>
          <p:cNvGrpSpPr/>
          <p:nvPr/>
        </p:nvGrpSpPr>
        <p:grpSpPr>
          <a:xfrm>
            <a:off x="-204129" y="-429972"/>
            <a:ext cx="1608423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5" cstate="print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6" cstate="print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25" name="图片 15">
            <a:extLst>
              <a:ext uri="{FF2B5EF4-FFF2-40B4-BE49-F238E27FC236}">
                <a16:creationId xmlns:a16="http://schemas.microsoft.com/office/drawing/2014/main" xmlns="" id="{749445BA-4C3A-411A-9EAC-FE3EEC7CAB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081">
            <a:off x="277377" y="-62377"/>
            <a:ext cx="741412" cy="1290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F1579F-793A-4E11-A52A-78C84B8941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552" y="1276391"/>
            <a:ext cx="7826916" cy="2276475"/>
          </a:xfrm>
          <a:prstGeom prst="rect">
            <a:avLst/>
          </a:prstGeom>
        </p:spPr>
      </p:pic>
      <p:grpSp>
        <p:nvGrpSpPr>
          <p:cNvPr id="5" name="Group 3">
            <a:extLst>
              <a:ext uri="{FF2B5EF4-FFF2-40B4-BE49-F238E27FC236}">
                <a16:creationId xmlns:a16="http://schemas.microsoft.com/office/drawing/2014/main" xmlns="" id="{0877AAC3-2D0E-4DB4-8DCB-51C26A6F9A75}"/>
              </a:ext>
            </a:extLst>
          </p:cNvPr>
          <p:cNvGrpSpPr/>
          <p:nvPr/>
        </p:nvGrpSpPr>
        <p:grpSpPr>
          <a:xfrm>
            <a:off x="616820" y="3402047"/>
            <a:ext cx="2132218" cy="1508408"/>
            <a:chOff x="1131004" y="3109134"/>
            <a:chExt cx="2616938" cy="1508408"/>
          </a:xfrm>
        </p:grpSpPr>
        <p:pic>
          <p:nvPicPr>
            <p:cNvPr id="28" name="Picture 11">
              <a:extLst>
                <a:ext uri="{FF2B5EF4-FFF2-40B4-BE49-F238E27FC236}">
                  <a16:creationId xmlns:a16="http://schemas.microsoft.com/office/drawing/2014/main" xmlns="" id="{589F0741-79B0-4F66-9ED7-BCA9959E2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131004" y="3109134"/>
              <a:ext cx="2611363" cy="1508408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B4FD25DA-73BB-4FB6-A76E-8ACEAB93D8D7}"/>
                </a:ext>
              </a:extLst>
            </p:cNvPr>
            <p:cNvSpPr txBox="1"/>
            <p:nvPr/>
          </p:nvSpPr>
          <p:spPr>
            <a:xfrm>
              <a:off x="1287371" y="3570950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ngoắc</a:t>
              </a:r>
              <a:r>
                <a:rPr kumimoji="0" lang="en-029" sz="32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tay</a:t>
              </a: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9">
            <a:extLst>
              <a:ext uri="{FF2B5EF4-FFF2-40B4-BE49-F238E27FC236}">
                <a16:creationId xmlns:a16="http://schemas.microsoft.com/office/drawing/2014/main" xmlns="" id="{A4837025-1BB2-46F7-BD8A-017F5D270AE8}"/>
              </a:ext>
            </a:extLst>
          </p:cNvPr>
          <p:cNvGrpSpPr/>
          <p:nvPr/>
        </p:nvGrpSpPr>
        <p:grpSpPr>
          <a:xfrm>
            <a:off x="2521776" y="3421469"/>
            <a:ext cx="2137933" cy="1532023"/>
            <a:chOff x="1106442" y="3156564"/>
            <a:chExt cx="2611363" cy="1532023"/>
          </a:xfrm>
        </p:grpSpPr>
        <p:pic>
          <p:nvPicPr>
            <p:cNvPr id="41" name="Picture 11">
              <a:extLst>
                <a:ext uri="{FF2B5EF4-FFF2-40B4-BE49-F238E27FC236}">
                  <a16:creationId xmlns:a16="http://schemas.microsoft.com/office/drawing/2014/main" xmlns="" id="{0549AC81-A908-4759-ADF1-9DAC22512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106442" y="3156564"/>
              <a:ext cx="2611363" cy="150840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345B7105-E349-4DF1-BA3E-BE3FF2870B3F}"/>
                </a:ext>
              </a:extLst>
            </p:cNvPr>
            <p:cNvSpPr txBox="1"/>
            <p:nvPr/>
          </p:nvSpPr>
          <p:spPr>
            <a:xfrm>
              <a:off x="1253801" y="3611369"/>
              <a:ext cx="246057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lắng</a:t>
              </a:r>
              <a:r>
                <a:rPr kumimoji="0" lang="en-029" sz="32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nghe</a:t>
              </a: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矩形 5">
            <a:extLst>
              <a:ext uri="{FF2B5EF4-FFF2-40B4-BE49-F238E27FC236}">
                <a16:creationId xmlns:a16="http://schemas.microsoft.com/office/drawing/2014/main" xmlns="" id="{6A7E612A-C17B-4E04-8295-85D50043D6C2}"/>
              </a:ext>
            </a:extLst>
          </p:cNvPr>
          <p:cNvSpPr/>
          <p:nvPr/>
        </p:nvSpPr>
        <p:spPr>
          <a:xfrm>
            <a:off x="0" y="214290"/>
            <a:ext cx="892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bắt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bằng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altLang="zh-CN" sz="2800" b="1">
              <a:ln w="47625" cmpd="thinThick">
                <a:solidFill>
                  <a:srgbClr val="C00000"/>
                </a:solidFill>
              </a:ln>
              <a:solidFill>
                <a:srgbClr val="0000F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7" name="Group 43">
            <a:extLst>
              <a:ext uri="{FF2B5EF4-FFF2-40B4-BE49-F238E27FC236}">
                <a16:creationId xmlns:a16="http://schemas.microsoft.com/office/drawing/2014/main" xmlns="" id="{C18C55B4-CE38-496F-8887-459DE22F5F2B}"/>
              </a:ext>
            </a:extLst>
          </p:cNvPr>
          <p:cNvGrpSpPr/>
          <p:nvPr/>
        </p:nvGrpSpPr>
        <p:grpSpPr>
          <a:xfrm>
            <a:off x="4432395" y="3421469"/>
            <a:ext cx="2352385" cy="1508408"/>
            <a:chOff x="1620395" y="3087733"/>
            <a:chExt cx="2873303" cy="1508408"/>
          </a:xfrm>
        </p:grpSpPr>
        <p:pic>
          <p:nvPicPr>
            <p:cNvPr id="45" name="Picture 11">
              <a:extLst>
                <a:ext uri="{FF2B5EF4-FFF2-40B4-BE49-F238E27FC236}">
                  <a16:creationId xmlns:a16="http://schemas.microsoft.com/office/drawing/2014/main" xmlns="" id="{24FA548F-A3B7-4877-B3BD-C1F797A21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173E37F9-45D4-4F92-B4A7-6186F0F0D1B5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suy</a:t>
              </a:r>
              <a:r>
                <a:rPr kumimoji="0" lang="en-029" sz="32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nghĩ</a:t>
              </a: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46">
            <a:extLst>
              <a:ext uri="{FF2B5EF4-FFF2-40B4-BE49-F238E27FC236}">
                <a16:creationId xmlns:a16="http://schemas.microsoft.com/office/drawing/2014/main" xmlns="" id="{06C0FB40-ADC9-4A62-92AC-D026FB2820FD}"/>
              </a:ext>
            </a:extLst>
          </p:cNvPr>
          <p:cNvGrpSpPr/>
          <p:nvPr/>
        </p:nvGrpSpPr>
        <p:grpSpPr>
          <a:xfrm>
            <a:off x="6422165" y="3389108"/>
            <a:ext cx="2137934" cy="1508408"/>
            <a:chOff x="1620395" y="3087733"/>
            <a:chExt cx="2611363" cy="1508408"/>
          </a:xfrm>
        </p:grpSpPr>
        <p:pic>
          <p:nvPicPr>
            <p:cNvPr id="51" name="Picture 11">
              <a:extLst>
                <a:ext uri="{FF2B5EF4-FFF2-40B4-BE49-F238E27FC236}">
                  <a16:creationId xmlns:a16="http://schemas.microsoft.com/office/drawing/2014/main" xmlns="" id="{00F29E9A-1310-42F5-86E0-3E63603D1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FEF297B4-1163-4CB9-9E0C-80449BAFF5E7}"/>
                </a:ext>
              </a:extLst>
            </p:cNvPr>
            <p:cNvSpPr txBox="1"/>
            <p:nvPr/>
          </p:nvSpPr>
          <p:spPr>
            <a:xfrm>
              <a:off x="1647593" y="3512673"/>
              <a:ext cx="246057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029" sz="3200" b="1">
                  <a:solidFill>
                    <a:srgbClr val="70AD47">
                      <a:lumMod val="75000"/>
                    </a:srgbClr>
                  </a:solidFill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n</a:t>
              </a:r>
              <a:r>
                <a:rPr kumimoji="0" lang="en-029" sz="3200" b="1" i="0" u="none" strike="noStrike" kern="1200" cap="none" spc="0" normalizeH="0" baseline="0" noProof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gẩng</a:t>
              </a:r>
              <a:r>
                <a:rPr kumimoji="0" lang="en-029" sz="3200" b="1" i="0" u="none" strike="noStrike" kern="1200" cap="none" spc="0" normalizeH="0" baseline="0" noProof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rPr>
                <a:t>đầu</a:t>
              </a: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5249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32" y="415306"/>
            <a:ext cx="7865269" cy="48138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" y="2355943"/>
            <a:ext cx="2289999" cy="24202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8894" y="2355943"/>
            <a:ext cx="5157788" cy="2144466"/>
          </a:xfrm>
          <a:prstGeom prst="rect">
            <a:avLst/>
          </a:prstGeom>
          <a:noFill/>
        </p:spPr>
        <p:txBody>
          <a:bodyPr wrap="square" lIns="68548" tIns="34274" rIns="68548" bIns="34274" rtlCol="0">
            <a:spAutoFit/>
          </a:bodyPr>
          <a:lstStyle/>
          <a:p>
            <a:pPr algn="ctr" defTabSz="342747">
              <a:defRPr/>
            </a:pPr>
            <a:r>
              <a:rPr lang="en-US" sz="2697" u="sng" err="1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Về</a:t>
            </a:r>
            <a:r>
              <a:rPr lang="en-US" sz="2697" u="sng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u="sng" err="1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nhà</a:t>
            </a:r>
            <a:r>
              <a:rPr lang="en-US" sz="2697" u="sng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:</a:t>
            </a:r>
          </a:p>
          <a:p>
            <a:pPr algn="ctr" defTabSz="342747">
              <a:defRPr/>
            </a:pPr>
            <a:r>
              <a:rPr lang="en-US" sz="2697" err="1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Đọc</a:t>
            </a:r>
            <a:r>
              <a:rPr lang="en-US" sz="2697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err="1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cho</a:t>
            </a:r>
            <a:r>
              <a:rPr lang="en-US" sz="2697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err="1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người</a:t>
            </a:r>
            <a:r>
              <a:rPr lang="en-US" sz="2697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err="1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thân</a:t>
            </a:r>
            <a:r>
              <a:rPr lang="en-US" sz="2697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err="1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nghe</a:t>
            </a:r>
            <a:r>
              <a:rPr lang="en-US" sz="2697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err="1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bài</a:t>
            </a:r>
            <a:r>
              <a:rPr lang="en-US" sz="2697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err="1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thơ</a:t>
            </a:r>
            <a:r>
              <a:rPr lang="en-US" sz="2697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: </a:t>
            </a:r>
            <a:r>
              <a:rPr lang="en-US" sz="2697" err="1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Mặt</a:t>
            </a:r>
            <a:r>
              <a:rPr lang="en-US" sz="2697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err="1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trời</a:t>
            </a:r>
            <a:r>
              <a:rPr lang="en-US" sz="2697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err="1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nhỏ</a:t>
            </a:r>
            <a:endParaRPr lang="en-US" sz="2697" smtClean="0">
              <a:solidFill>
                <a:srgbClr val="FFFFFF"/>
              </a:solidFill>
              <a:ea typeface="微软雅黑"/>
              <a:cs typeface="Baloo" panose="03080902040302020200" pitchFamily="66" charset="0"/>
            </a:endParaRPr>
          </a:p>
          <a:p>
            <a:pPr algn="ctr" defTabSz="342747">
              <a:defRPr/>
            </a:pPr>
            <a:r>
              <a:rPr lang="en-US" sz="2697" err="1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Viết</a:t>
            </a:r>
            <a:r>
              <a:rPr lang="en-US" sz="2697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2 – 3 </a:t>
            </a:r>
            <a:r>
              <a:rPr lang="en-US" sz="2697" err="1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câu</a:t>
            </a:r>
            <a:r>
              <a:rPr lang="en-US" sz="2697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err="1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ghi</a:t>
            </a:r>
            <a:r>
              <a:rPr lang="en-US" sz="2697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err="1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lại</a:t>
            </a:r>
            <a:r>
              <a:rPr lang="en-US" sz="2697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err="1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những</a:t>
            </a:r>
            <a:r>
              <a:rPr lang="en-US" sz="2697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err="1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việc</a:t>
            </a:r>
            <a:r>
              <a:rPr lang="en-US" sz="2697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err="1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em</a:t>
            </a:r>
            <a:r>
              <a:rPr lang="en-US" sz="2697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err="1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đã</a:t>
            </a:r>
            <a:r>
              <a:rPr lang="en-US" sz="2697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err="1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làm</a:t>
            </a:r>
            <a:r>
              <a:rPr lang="en-US" sz="2697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err="1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trong</a:t>
            </a:r>
            <a:r>
              <a:rPr lang="en-US" sz="2697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err="1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ngày</a:t>
            </a:r>
            <a:r>
              <a:rPr lang="en-US" sz="2697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</a:t>
            </a:r>
            <a:r>
              <a:rPr lang="en-US" sz="2697" err="1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hôm</a:t>
            </a:r>
            <a:r>
              <a:rPr lang="en-US" sz="2697" smtClean="0">
                <a:solidFill>
                  <a:srgbClr val="FFFFFF"/>
                </a:solidFill>
                <a:ea typeface="微软雅黑"/>
                <a:cs typeface="Baloo" panose="03080902040302020200" pitchFamily="66" charset="0"/>
              </a:rPr>
              <a:t> nay. </a:t>
            </a:r>
          </a:p>
        </p:txBody>
      </p:sp>
    </p:spTree>
    <p:extLst>
      <p:ext uri="{BB962C8B-B14F-4D97-AF65-F5344CB8AC3E}">
        <p14:creationId xmlns:p14="http://schemas.microsoft.com/office/powerpoint/2010/main" val="153130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277</Words>
  <Application>Microsoft Office PowerPoint</Application>
  <PresentationFormat>On-screen Show (4:3)</PresentationFormat>
  <Paragraphs>73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微软雅黑</vt:lpstr>
      <vt:lpstr>宋体</vt:lpstr>
      <vt:lpstr>Arial</vt:lpstr>
      <vt:lpstr>Arial-Rounded</vt:lpstr>
      <vt:lpstr>Baloo</vt:lpstr>
      <vt:lpstr>Calibri</vt:lpstr>
      <vt:lpstr>Times New Roman</vt:lpstr>
      <vt:lpstr>杨任东竹石体-Medium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21AK22.COM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21AK22</dc:creator>
  <cp:lastModifiedBy>Microsoft account</cp:lastModifiedBy>
  <cp:revision>47</cp:revision>
  <dcterms:created xsi:type="dcterms:W3CDTF">2023-09-17T09:14:43Z</dcterms:created>
  <dcterms:modified xsi:type="dcterms:W3CDTF">2024-12-15T14:18:42Z</dcterms:modified>
</cp:coreProperties>
</file>