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0" r:id="rId2"/>
    <p:sldId id="442" r:id="rId3"/>
    <p:sldId id="443" r:id="rId4"/>
    <p:sldId id="444" r:id="rId5"/>
    <p:sldId id="445" r:id="rId6"/>
    <p:sldId id="408" r:id="rId7"/>
    <p:sldId id="437" r:id="rId8"/>
    <p:sldId id="439" r:id="rId9"/>
    <p:sldId id="449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6600"/>
    <a:srgbClr val="FF0000"/>
    <a:srgbClr val="FF3399"/>
    <a:srgbClr val="FF0066"/>
    <a:srgbClr val="EDF6F7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9B24A-946F-43FB-A979-E3C6D60842C0}" v="559" dt="2022-07-04T22:26:57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0" d="100"/>
          <a:sy n="70" d="100"/>
        </p:scale>
        <p:origin x="348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929B24A-946F-43FB-A979-E3C6D60842C0}"/>
    <pc:docChg chg="undo custSel delSld modSld">
      <pc:chgData name="Trang Ha" userId="270efafb50020bd6" providerId="LiveId" clId="{6929B24A-946F-43FB-A979-E3C6D60842C0}" dt="2022-07-04T22:33:13.394" v="2650" actId="114"/>
      <pc:docMkLst>
        <pc:docMk/>
      </pc:docMkLst>
      <pc:sldChg chg="modSp mod">
        <pc:chgData name="Trang Ha" userId="270efafb50020bd6" providerId="LiveId" clId="{6929B24A-946F-43FB-A979-E3C6D60842C0}" dt="2022-07-04T15:01:22.325" v="1152" actId="20577"/>
        <pc:sldMkLst>
          <pc:docMk/>
          <pc:sldMk cId="0" sldId="327"/>
        </pc:sldMkLst>
        <pc:spChg chg="mod">
          <ac:chgData name="Trang Ha" userId="270efafb50020bd6" providerId="LiveId" clId="{6929B24A-946F-43FB-A979-E3C6D60842C0}" dt="2022-07-04T15:01:22.325" v="1152" actId="20577"/>
          <ac:spMkLst>
            <pc:docMk/>
            <pc:sldMk cId="0" sldId="327"/>
            <ac:spMk id="2057" creationId="{00000000-0000-0000-0000-000000000000}"/>
          </ac:spMkLst>
        </pc:spChg>
      </pc:sldChg>
      <pc:sldChg chg="addSp delSp modSp mod delAnim modAnim">
        <pc:chgData name="Trang Ha" userId="270efafb50020bd6" providerId="LiveId" clId="{6929B24A-946F-43FB-A979-E3C6D60842C0}" dt="2022-07-04T22:32:31.446" v="2648" actId="1076"/>
        <pc:sldMkLst>
          <pc:docMk/>
          <pc:sldMk cId="0" sldId="408"/>
        </pc:sldMkLst>
        <pc:spChg chg="mod">
          <ac:chgData name="Trang Ha" userId="270efafb50020bd6" providerId="LiveId" clId="{6929B24A-946F-43FB-A979-E3C6D60842C0}" dt="2022-07-04T13:22:44.718" v="108" actId="20577"/>
          <ac:spMkLst>
            <pc:docMk/>
            <pc:sldMk cId="0" sldId="408"/>
            <ac:spMk id="12" creationId="{00000000-0000-0000-0000-000000000000}"/>
          </ac:spMkLst>
        </pc:spChg>
        <pc:spChg chg="mod">
          <ac:chgData name="Trang Ha" userId="270efafb50020bd6" providerId="LiveId" clId="{6929B24A-946F-43FB-A979-E3C6D60842C0}" dt="2022-07-04T15:02:01.543" v="1196" actId="20577"/>
          <ac:spMkLst>
            <pc:docMk/>
            <pc:sldMk cId="0" sldId="408"/>
            <ac:spMk id="19" creationId="{00000000-0000-0000-0000-000000000000}"/>
          </ac:spMkLst>
        </pc:spChg>
        <pc:spChg chg="add del mod">
          <ac:chgData name="Trang Ha" userId="270efafb50020bd6" providerId="LiveId" clId="{6929B24A-946F-43FB-A979-E3C6D60842C0}" dt="2022-07-04T13:58:22.288" v="812"/>
          <ac:spMkLst>
            <pc:docMk/>
            <pc:sldMk cId="0" sldId="408"/>
            <ac:spMk id="26" creationId="{3A3BE90C-1D8B-57C5-EA29-C741468D8C70}"/>
          </ac:spMkLst>
        </pc:spChg>
        <pc:spChg chg="add del mod">
          <ac:chgData name="Trang Ha" userId="270efafb50020bd6" providerId="LiveId" clId="{6929B24A-946F-43FB-A979-E3C6D60842C0}" dt="2022-07-04T13:58:22.290" v="814"/>
          <ac:spMkLst>
            <pc:docMk/>
            <pc:sldMk cId="0" sldId="408"/>
            <ac:spMk id="27" creationId="{81AE7717-AD49-D2BC-5C9B-803750C0F9A1}"/>
          </ac:spMkLst>
        </pc:spChg>
        <pc:spChg chg="add del mod">
          <ac:chgData name="Trang Ha" userId="270efafb50020bd6" providerId="LiveId" clId="{6929B24A-946F-43FB-A979-E3C6D60842C0}" dt="2022-07-04T13:58:22.291" v="816"/>
          <ac:spMkLst>
            <pc:docMk/>
            <pc:sldMk cId="0" sldId="408"/>
            <ac:spMk id="28" creationId="{C4C6BDDF-36B2-38B4-2DDE-E9B40F445AAD}"/>
          </ac:spMkLst>
        </pc:spChg>
        <pc:spChg chg="add del mod">
          <ac:chgData name="Trang Ha" userId="270efafb50020bd6" providerId="LiveId" clId="{6929B24A-946F-43FB-A979-E3C6D60842C0}" dt="2022-07-04T13:58:22.293" v="818"/>
          <ac:spMkLst>
            <pc:docMk/>
            <pc:sldMk cId="0" sldId="408"/>
            <ac:spMk id="29" creationId="{1570664B-BBDB-0AC4-BEFE-9576FDB86BDF}"/>
          </ac:spMkLst>
        </pc:spChg>
        <pc:spChg chg="add del mod">
          <ac:chgData name="Trang Ha" userId="270efafb50020bd6" providerId="LiveId" clId="{6929B24A-946F-43FB-A979-E3C6D60842C0}" dt="2022-07-04T13:58:22.293" v="820"/>
          <ac:spMkLst>
            <pc:docMk/>
            <pc:sldMk cId="0" sldId="408"/>
            <ac:spMk id="30" creationId="{F5222D73-3C6A-AD79-0529-B38F419A9247}"/>
          </ac:spMkLst>
        </pc:spChg>
        <pc:spChg chg="add del mod">
          <ac:chgData name="Trang Ha" userId="270efafb50020bd6" providerId="LiveId" clId="{6929B24A-946F-43FB-A979-E3C6D60842C0}" dt="2022-07-04T13:58:22.294" v="822"/>
          <ac:spMkLst>
            <pc:docMk/>
            <pc:sldMk cId="0" sldId="408"/>
            <ac:spMk id="31" creationId="{DEC84D6B-D47D-3466-3107-4DC8529EC56D}"/>
          </ac:spMkLst>
        </pc:spChg>
        <pc:spChg chg="add del mod">
          <ac:chgData name="Trang Ha" userId="270efafb50020bd6" providerId="LiveId" clId="{6929B24A-946F-43FB-A979-E3C6D60842C0}" dt="2022-07-04T13:58:22.295" v="824"/>
          <ac:spMkLst>
            <pc:docMk/>
            <pc:sldMk cId="0" sldId="408"/>
            <ac:spMk id="32" creationId="{9C4C1A15-B77E-BAB7-8A31-BEC1D76F4CFD}"/>
          </ac:spMkLst>
        </pc:spChg>
        <pc:spChg chg="add del mod">
          <ac:chgData name="Trang Ha" userId="270efafb50020bd6" providerId="LiveId" clId="{6929B24A-946F-43FB-A979-E3C6D60842C0}" dt="2022-07-04T13:58:22.295" v="826"/>
          <ac:spMkLst>
            <pc:docMk/>
            <pc:sldMk cId="0" sldId="408"/>
            <ac:spMk id="33" creationId="{784DBD2B-0928-C80D-650E-A957FBF5FB0C}"/>
          </ac:spMkLst>
        </pc:spChg>
        <pc:spChg chg="add del mod">
          <ac:chgData name="Trang Ha" userId="270efafb50020bd6" providerId="LiveId" clId="{6929B24A-946F-43FB-A979-E3C6D60842C0}" dt="2022-07-04T13:58:22.296" v="828"/>
          <ac:spMkLst>
            <pc:docMk/>
            <pc:sldMk cId="0" sldId="408"/>
            <ac:spMk id="34" creationId="{E1161CD5-FCF7-6CE0-492A-CF1F85CD57CA}"/>
          </ac:spMkLst>
        </pc:spChg>
        <pc:spChg chg="add del mod">
          <ac:chgData name="Trang Ha" userId="270efafb50020bd6" providerId="LiveId" clId="{6929B24A-946F-43FB-A979-E3C6D60842C0}" dt="2022-07-04T13:58:22.297" v="830"/>
          <ac:spMkLst>
            <pc:docMk/>
            <pc:sldMk cId="0" sldId="408"/>
            <ac:spMk id="35" creationId="{AC5A63CE-E187-D243-C97D-2A44F873D118}"/>
          </ac:spMkLst>
        </pc:spChg>
        <pc:spChg chg="add del mod">
          <ac:chgData name="Trang Ha" userId="270efafb50020bd6" providerId="LiveId" clId="{6929B24A-946F-43FB-A979-E3C6D60842C0}" dt="2022-07-04T13:58:22.297" v="832"/>
          <ac:spMkLst>
            <pc:docMk/>
            <pc:sldMk cId="0" sldId="408"/>
            <ac:spMk id="36" creationId="{BCCEFE33-8ACF-3CC3-7AE5-F9E2CB93E82A}"/>
          </ac:spMkLst>
        </pc:spChg>
        <pc:spChg chg="add del mod">
          <ac:chgData name="Trang Ha" userId="270efafb50020bd6" providerId="LiveId" clId="{6929B24A-946F-43FB-A979-E3C6D60842C0}" dt="2022-07-04T13:58:22.298" v="834"/>
          <ac:spMkLst>
            <pc:docMk/>
            <pc:sldMk cId="0" sldId="408"/>
            <ac:spMk id="37" creationId="{CF35F099-5E95-4476-0C18-BC6329C283A6}"/>
          </ac:spMkLst>
        </pc:spChg>
        <pc:spChg chg="add del mod">
          <ac:chgData name="Trang Ha" userId="270efafb50020bd6" providerId="LiveId" clId="{6929B24A-946F-43FB-A979-E3C6D60842C0}" dt="2022-07-04T13:58:22.299" v="836"/>
          <ac:spMkLst>
            <pc:docMk/>
            <pc:sldMk cId="0" sldId="408"/>
            <ac:spMk id="38" creationId="{EC7EE4E8-5FF7-918D-E59A-C3BBCB002F26}"/>
          </ac:spMkLst>
        </pc:spChg>
        <pc:spChg chg="add del mod">
          <ac:chgData name="Trang Ha" userId="270efafb50020bd6" providerId="LiveId" clId="{6929B24A-946F-43FB-A979-E3C6D60842C0}" dt="2022-07-04T14:00:03.084" v="841" actId="478"/>
          <ac:spMkLst>
            <pc:docMk/>
            <pc:sldMk cId="0" sldId="408"/>
            <ac:spMk id="39" creationId="{F6F235D4-ABD4-ACAC-E7BD-1C192F160F76}"/>
          </ac:spMkLst>
        </pc:spChg>
        <pc:spChg chg="add del mod">
          <ac:chgData name="Trang Ha" userId="270efafb50020bd6" providerId="LiveId" clId="{6929B24A-946F-43FB-A979-E3C6D60842C0}" dt="2022-07-04T14:19:23.178" v="982"/>
          <ac:spMkLst>
            <pc:docMk/>
            <pc:sldMk cId="0" sldId="408"/>
            <ac:spMk id="40" creationId="{E8257462-7E3F-623D-4A27-DE08510D305E}"/>
          </ac:spMkLst>
        </pc:spChg>
        <pc:spChg chg="add mod">
          <ac:chgData name="Trang Ha" userId="270efafb50020bd6" providerId="LiveId" clId="{6929B24A-946F-43FB-A979-E3C6D60842C0}" dt="2022-07-04T14:02:41.166" v="876" actId="1076"/>
          <ac:spMkLst>
            <pc:docMk/>
            <pc:sldMk cId="0" sldId="408"/>
            <ac:spMk id="41" creationId="{C2245CC8-B202-0954-B015-340A074D5F2A}"/>
          </ac:spMkLst>
        </pc:spChg>
        <pc:spChg chg="add mod">
          <ac:chgData name="Trang Ha" userId="270efafb50020bd6" providerId="LiveId" clId="{6929B24A-946F-43FB-A979-E3C6D60842C0}" dt="2022-07-04T14:02:55.457" v="879" actId="1076"/>
          <ac:spMkLst>
            <pc:docMk/>
            <pc:sldMk cId="0" sldId="408"/>
            <ac:spMk id="42" creationId="{89FE75EB-0321-3AF6-1F58-7A47E3469064}"/>
          </ac:spMkLst>
        </pc:spChg>
        <pc:spChg chg="add mod">
          <ac:chgData name="Trang Ha" userId="270efafb50020bd6" providerId="LiveId" clId="{6929B24A-946F-43FB-A979-E3C6D60842C0}" dt="2022-07-04T14:03:02.900" v="881" actId="1076"/>
          <ac:spMkLst>
            <pc:docMk/>
            <pc:sldMk cId="0" sldId="408"/>
            <ac:spMk id="43" creationId="{1C7AB575-85FB-BB2C-6D59-BC3DC895A649}"/>
          </ac:spMkLst>
        </pc:spChg>
        <pc:spChg chg="add mod">
          <ac:chgData name="Trang Ha" userId="270efafb50020bd6" providerId="LiveId" clId="{6929B24A-946F-43FB-A979-E3C6D60842C0}" dt="2022-07-04T14:03:00.192" v="880" actId="1076"/>
          <ac:spMkLst>
            <pc:docMk/>
            <pc:sldMk cId="0" sldId="408"/>
            <ac:spMk id="44" creationId="{93E305F2-C210-9E24-C523-0DED7DA082D3}"/>
          </ac:spMkLst>
        </pc:spChg>
        <pc:spChg chg="add mod">
          <ac:chgData name="Trang Ha" userId="270efafb50020bd6" providerId="LiveId" clId="{6929B24A-946F-43FB-A979-E3C6D60842C0}" dt="2022-07-04T14:05:53.580" v="925" actId="1076"/>
          <ac:spMkLst>
            <pc:docMk/>
            <pc:sldMk cId="0" sldId="408"/>
            <ac:spMk id="45" creationId="{EB8498ED-9F1F-D8C9-0BF4-8ED371453B1D}"/>
          </ac:spMkLst>
        </pc:spChg>
        <pc:spChg chg="add mod">
          <ac:chgData name="Trang Ha" userId="270efafb50020bd6" providerId="LiveId" clId="{6929B24A-946F-43FB-A979-E3C6D60842C0}" dt="2022-07-04T14:07:08.034" v="927" actId="1076"/>
          <ac:spMkLst>
            <pc:docMk/>
            <pc:sldMk cId="0" sldId="408"/>
            <ac:spMk id="46" creationId="{DF6D372A-D6AF-15DC-65DB-69297AC0806E}"/>
          </ac:spMkLst>
        </pc:spChg>
        <pc:spChg chg="add mod">
          <ac:chgData name="Trang Ha" userId="270efafb50020bd6" providerId="LiveId" clId="{6929B24A-946F-43FB-A979-E3C6D60842C0}" dt="2022-07-04T22:26:31.562" v="2639" actId="20577"/>
          <ac:spMkLst>
            <pc:docMk/>
            <pc:sldMk cId="0" sldId="408"/>
            <ac:spMk id="47" creationId="{5DF6AF94-CF85-F243-BA99-8ED66DC52606}"/>
          </ac:spMkLst>
        </pc:spChg>
        <pc:spChg chg="add mod">
          <ac:chgData name="Trang Ha" userId="270efafb50020bd6" providerId="LiveId" clId="{6929B24A-946F-43FB-A979-E3C6D60842C0}" dt="2022-07-04T14:07:17.523" v="930" actId="1076"/>
          <ac:spMkLst>
            <pc:docMk/>
            <pc:sldMk cId="0" sldId="408"/>
            <ac:spMk id="48" creationId="{37C66357-E44C-62B9-AFC2-F8D3BFACA1F2}"/>
          </ac:spMkLst>
        </pc:spChg>
        <pc:spChg chg="add mod">
          <ac:chgData name="Trang Ha" userId="270efafb50020bd6" providerId="LiveId" clId="{6929B24A-946F-43FB-A979-E3C6D60842C0}" dt="2022-07-04T14:07:10.752" v="928" actId="1076"/>
          <ac:spMkLst>
            <pc:docMk/>
            <pc:sldMk cId="0" sldId="408"/>
            <ac:spMk id="49" creationId="{B02B0FC4-552E-BD9E-2EEA-0F3E9FD0ACE1}"/>
          </ac:spMkLst>
        </pc:spChg>
        <pc:spChg chg="add mod">
          <ac:chgData name="Trang Ha" userId="270efafb50020bd6" providerId="LiveId" clId="{6929B24A-946F-43FB-A979-E3C6D60842C0}" dt="2022-07-04T14:07:48.402" v="936" actId="1076"/>
          <ac:spMkLst>
            <pc:docMk/>
            <pc:sldMk cId="0" sldId="408"/>
            <ac:spMk id="50" creationId="{0361CF28-C848-3142-DD59-C8B65D5D7D67}"/>
          </ac:spMkLst>
        </pc:spChg>
        <pc:spChg chg="add mod">
          <ac:chgData name="Trang Ha" userId="270efafb50020bd6" providerId="LiveId" clId="{6929B24A-946F-43FB-A979-E3C6D60842C0}" dt="2022-07-04T14:07:39.632" v="933" actId="1076"/>
          <ac:spMkLst>
            <pc:docMk/>
            <pc:sldMk cId="0" sldId="408"/>
            <ac:spMk id="51" creationId="{1339201A-1E1D-1DC7-1316-C7E092AE5C30}"/>
          </ac:spMkLst>
        </pc:spChg>
        <pc:spChg chg="add mod">
          <ac:chgData name="Trang Ha" userId="270efafb50020bd6" providerId="LiveId" clId="{6929B24A-946F-43FB-A979-E3C6D60842C0}" dt="2022-07-04T14:05:43.030" v="923" actId="14100"/>
          <ac:spMkLst>
            <pc:docMk/>
            <pc:sldMk cId="0" sldId="408"/>
            <ac:spMk id="52" creationId="{958F416E-7FEE-0D58-FEAF-D251B5D17C9B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3" creationId="{9A776B0A-66A7-53F0-DD93-68AD7F41B562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4" creationId="{5967DEE5-3E71-FCF9-9710-EB3686C214ED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5" creationId="{D83396C6-9F22-2C93-F7F9-88724E33C369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6" creationId="{6FFD802E-338A-5965-6F1A-A3082FAE9015}"/>
          </ac:spMkLst>
        </pc:spChg>
        <pc:spChg chg="add mod">
          <ac:chgData name="Trang Ha" userId="270efafb50020bd6" providerId="LiveId" clId="{6929B24A-946F-43FB-A979-E3C6D60842C0}" dt="2022-07-04T14:09:28.441" v="973"/>
          <ac:spMkLst>
            <pc:docMk/>
            <pc:sldMk cId="0" sldId="408"/>
            <ac:spMk id="57" creationId="{F292EECD-5B50-F7FA-D70F-2E87836080CF}"/>
          </ac:spMkLst>
        </pc:spChg>
        <pc:spChg chg="add mod">
          <ac:chgData name="Trang Ha" userId="270efafb50020bd6" providerId="LiveId" clId="{6929B24A-946F-43FB-A979-E3C6D60842C0}" dt="2022-07-04T22:26:14.227" v="2631" actId="20577"/>
          <ac:spMkLst>
            <pc:docMk/>
            <pc:sldMk cId="0" sldId="408"/>
            <ac:spMk id="58" creationId="{638C5466-5A78-2C93-E280-DC9CA6DE7BC3}"/>
          </ac:spMkLst>
        </pc:spChg>
        <pc:graphicFrameChg chg="add mod modGraphic">
          <ac:chgData name="Trang Ha" userId="270efafb50020bd6" providerId="LiveId" clId="{6929B24A-946F-43FB-A979-E3C6D60842C0}" dt="2022-07-04T22:32:31.446" v="2648" actId="1076"/>
          <ac:graphicFrameMkLst>
            <pc:docMk/>
            <pc:sldMk cId="0" sldId="408"/>
            <ac:graphicFrameMk id="5" creationId="{3EA10B0F-24D1-B839-D89E-7B018A574EF0}"/>
          </ac:graphicFrameMkLst>
        </pc:graphicFrameChg>
        <pc:graphicFrameChg chg="add del mod">
          <ac:chgData name="Trang Ha" userId="270efafb50020bd6" providerId="LiveId" clId="{6929B24A-946F-43FB-A979-E3C6D60842C0}" dt="2022-07-04T13:29:02.265" v="134"/>
          <ac:graphicFrameMkLst>
            <pc:docMk/>
            <pc:sldMk cId="0" sldId="408"/>
            <ac:graphicFrameMk id="6" creationId="{9A19BF68-6791-0D50-6491-FD6A26665744}"/>
          </ac:graphicFrameMkLst>
        </pc:graphicFrameChg>
        <pc:graphicFrameChg chg="add del mod">
          <ac:chgData name="Trang Ha" userId="270efafb50020bd6" providerId="LiveId" clId="{6929B24A-946F-43FB-A979-E3C6D60842C0}" dt="2022-07-04T13:31:04.916" v="142"/>
          <ac:graphicFrameMkLst>
            <pc:docMk/>
            <pc:sldMk cId="0" sldId="408"/>
            <ac:graphicFrameMk id="7" creationId="{790FC1AB-672F-B33D-ECE0-33507357E500}"/>
          </ac:graphicFrameMkLst>
        </pc:graphicFrameChg>
        <pc:graphicFrameChg chg="add mod">
          <ac:chgData name="Trang Ha" userId="270efafb50020bd6" providerId="LiveId" clId="{6929B24A-946F-43FB-A979-E3C6D60842C0}" dt="2022-07-04T13:42:15.955" v="407"/>
          <ac:graphicFrameMkLst>
            <pc:docMk/>
            <pc:sldMk cId="0" sldId="408"/>
            <ac:graphicFrameMk id="25" creationId="{4303E9E7-C380-EECE-310A-571F1E10D937}"/>
          </ac:graphicFrameMkLst>
        </pc:graphicFrameChg>
        <pc:picChg chg="del">
          <ac:chgData name="Trang Ha" userId="270efafb50020bd6" providerId="LiveId" clId="{6929B24A-946F-43FB-A979-E3C6D60842C0}" dt="2022-07-04T13:24:06.200" v="109" actId="478"/>
          <ac:picMkLst>
            <pc:docMk/>
            <pc:sldMk cId="0" sldId="408"/>
            <ac:picMk id="2" creationId="{00000000-0000-0000-0000-000000000000}"/>
          </ac:picMkLst>
        </pc:picChg>
        <pc:picChg chg="add del mod">
          <ac:chgData name="Trang Ha" userId="270efafb50020bd6" providerId="LiveId" clId="{6929B24A-946F-43FB-A979-E3C6D60842C0}" dt="2022-07-04T13:43:47.381" v="414" actId="478"/>
          <ac:picMkLst>
            <pc:docMk/>
            <pc:sldMk cId="0" sldId="408"/>
            <ac:picMk id="4" creationId="{85C07E62-CD46-7673-8A8B-21BB372F7AB4}"/>
          </ac:picMkLst>
        </pc:picChg>
        <pc:picChg chg="del">
          <ac:chgData name="Trang Ha" userId="270efafb50020bd6" providerId="LiveId" clId="{6929B24A-946F-43FB-A979-E3C6D60842C0}" dt="2022-07-04T13:24:08.051" v="110" actId="478"/>
          <ac:picMkLst>
            <pc:docMk/>
            <pc:sldMk cId="0" sldId="408"/>
            <ac:picMk id="13" creationId="{00000000-0000-0000-0000-000000000000}"/>
          </ac:picMkLst>
        </pc:picChg>
        <pc:picChg chg="add del">
          <ac:chgData name="Trang Ha" userId="270efafb50020bd6" providerId="LiveId" clId="{6929B24A-946F-43FB-A979-E3C6D60842C0}" dt="2022-07-04T13:35:46.538" v="291" actId="22"/>
          <ac:picMkLst>
            <pc:docMk/>
            <pc:sldMk cId="0" sldId="408"/>
            <ac:picMk id="20" creationId="{A816A45B-1EED-A49B-5240-5C420B9AB3EB}"/>
          </ac:picMkLst>
        </pc:picChg>
        <pc:picChg chg="add mod ord">
          <ac:chgData name="Trang Ha" userId="270efafb50020bd6" providerId="LiveId" clId="{6929B24A-946F-43FB-A979-E3C6D60842C0}" dt="2022-07-04T13:37:47.964" v="313" actId="14100"/>
          <ac:picMkLst>
            <pc:docMk/>
            <pc:sldMk cId="0" sldId="408"/>
            <ac:picMk id="22" creationId="{A8A28333-D33B-7641-4FD7-7276669F872C}"/>
          </ac:picMkLst>
        </pc:picChg>
        <pc:picChg chg="add mod">
          <ac:chgData name="Trang Ha" userId="270efafb50020bd6" providerId="LiveId" clId="{6929B24A-946F-43FB-A979-E3C6D60842C0}" dt="2022-07-04T13:58:27.486" v="838" actId="14100"/>
          <ac:picMkLst>
            <pc:docMk/>
            <pc:sldMk cId="0" sldId="408"/>
            <ac:picMk id="24" creationId="{C50AA19E-2C3D-9D48-6C3F-A3AE40F51E06}"/>
          </ac:picMkLst>
        </pc:picChg>
      </pc:sldChg>
      <pc:sldChg chg="addSp delSp modSp modAnim">
        <pc:chgData name="Trang Ha" userId="270efafb50020bd6" providerId="LiveId" clId="{6929B24A-946F-43FB-A979-E3C6D60842C0}" dt="2022-07-04T14:20:38.411" v="994" actId="14100"/>
        <pc:sldMkLst>
          <pc:docMk/>
          <pc:sldMk cId="94275523" sldId="423"/>
        </pc:sldMkLst>
        <pc:picChg chg="del">
          <ac:chgData name="Trang Ha" userId="270efafb50020bd6" providerId="LiveId" clId="{6929B24A-946F-43FB-A979-E3C6D60842C0}" dt="2022-07-04T14:19:41.435" v="984" actId="478"/>
          <ac:picMkLst>
            <pc:docMk/>
            <pc:sldMk cId="94275523" sldId="423"/>
            <ac:picMk id="3" creationId="{00000000-0000-0000-0000-000000000000}"/>
          </ac:picMkLst>
        </pc:picChg>
        <pc:picChg chg="add del">
          <ac:chgData name="Trang Ha" userId="270efafb50020bd6" providerId="LiveId" clId="{6929B24A-946F-43FB-A979-E3C6D60842C0}" dt="2022-07-04T14:19:41.435" v="984" actId="478"/>
          <ac:picMkLst>
            <pc:docMk/>
            <pc:sldMk cId="94275523" sldId="423"/>
            <ac:picMk id="1026" creationId="{26E6BF87-A5F9-BA5E-F6AD-7AD19EB27602}"/>
          </ac:picMkLst>
        </pc:picChg>
        <pc:picChg chg="add mod">
          <ac:chgData name="Trang Ha" userId="270efafb50020bd6" providerId="LiveId" clId="{6929B24A-946F-43FB-A979-E3C6D60842C0}" dt="2022-07-04T14:20:38.411" v="994" actId="14100"/>
          <ac:picMkLst>
            <pc:docMk/>
            <pc:sldMk cId="94275523" sldId="423"/>
            <ac:picMk id="1028" creationId="{A0365DC0-4D46-E606-5D2F-BB0ED1E3FCDF}"/>
          </ac:picMkLst>
        </pc:picChg>
      </pc:sldChg>
      <pc:sldChg chg="delSp modSp mod delAnim modAnim">
        <pc:chgData name="Trang Ha" userId="270efafb50020bd6" providerId="LiveId" clId="{6929B24A-946F-43FB-A979-E3C6D60842C0}" dt="2022-07-04T22:26:57.649" v="2647" actId="478"/>
        <pc:sldMkLst>
          <pc:docMk/>
          <pc:sldMk cId="1359119735" sldId="436"/>
        </pc:sldMkLst>
        <pc:spChg chg="del mod">
          <ac:chgData name="Trang Ha" userId="270efafb50020bd6" providerId="LiveId" clId="{6929B24A-946F-43FB-A979-E3C6D60842C0}" dt="2022-07-04T22:26:54.050" v="2643" actId="478"/>
          <ac:spMkLst>
            <pc:docMk/>
            <pc:sldMk cId="1359119735" sldId="436"/>
            <ac:spMk id="25" creationId="{00000000-0000-0000-0000-000000000000}"/>
          </ac:spMkLst>
        </pc:spChg>
        <pc:grpChg chg="del">
          <ac:chgData name="Trang Ha" userId="270efafb50020bd6" providerId="LiveId" clId="{6929B24A-946F-43FB-A979-E3C6D60842C0}" dt="2022-07-04T22:26:49.851" v="2640" actId="478"/>
          <ac:grpSpMkLst>
            <pc:docMk/>
            <pc:sldMk cId="1359119735" sldId="436"/>
            <ac:grpSpMk id="40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6.151" v="2645" actId="478"/>
          <ac:grpSpMkLst>
            <pc:docMk/>
            <pc:sldMk cId="1359119735" sldId="436"/>
            <ac:grpSpMk id="50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5.280" v="2644" actId="478"/>
          <ac:grpSpMkLst>
            <pc:docMk/>
            <pc:sldMk cId="1359119735" sldId="436"/>
            <ac:grpSpMk id="53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6.966" v="2646" actId="478"/>
          <ac:grpSpMkLst>
            <pc:docMk/>
            <pc:sldMk cId="1359119735" sldId="436"/>
            <ac:grpSpMk id="56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7.649" v="2647" actId="478"/>
          <ac:grpSpMkLst>
            <pc:docMk/>
            <pc:sldMk cId="1359119735" sldId="436"/>
            <ac:grpSpMk id="59" creationId="{00000000-0000-0000-0000-000000000000}"/>
          </ac:grpSpMkLst>
        </pc:grpChg>
        <pc:cxnChg chg="mod">
          <ac:chgData name="Trang Ha" userId="270efafb50020bd6" providerId="LiveId" clId="{6929B24A-946F-43FB-A979-E3C6D60842C0}" dt="2022-07-04T22:26:49.851" v="2640" actId="478"/>
          <ac:cxnSpMkLst>
            <pc:docMk/>
            <pc:sldMk cId="1359119735" sldId="436"/>
            <ac:cxnSpMk id="43" creationId="{00000000-0000-0000-0000-000000000000}"/>
          </ac:cxnSpMkLst>
        </pc:cxnChg>
        <pc:cxnChg chg="mod">
          <ac:chgData name="Trang Ha" userId="270efafb50020bd6" providerId="LiveId" clId="{6929B24A-946F-43FB-A979-E3C6D60842C0}" dt="2022-07-04T22:26:49.851" v="2640" actId="478"/>
          <ac:cxnSpMkLst>
            <pc:docMk/>
            <pc:sldMk cId="1359119735" sldId="436"/>
            <ac:cxnSpMk id="44" creationId="{00000000-0000-0000-0000-000000000000}"/>
          </ac:cxnSpMkLst>
        </pc:cxnChg>
        <pc:cxnChg chg="del">
          <ac:chgData name="Trang Ha" userId="270efafb50020bd6" providerId="LiveId" clId="{6929B24A-946F-43FB-A979-E3C6D60842C0}" dt="2022-07-04T22:26:51.480" v="2641" actId="478"/>
          <ac:cxnSpMkLst>
            <pc:docMk/>
            <pc:sldMk cId="1359119735" sldId="436"/>
            <ac:cxnSpMk id="49" creationId="{00000000-0000-0000-0000-000000000000}"/>
          </ac:cxnSpMkLst>
        </pc:cxnChg>
      </pc:sldChg>
      <pc:sldChg chg="addSp delSp modSp mod delAnim modAnim">
        <pc:chgData name="Trang Ha" userId="270efafb50020bd6" providerId="LiveId" clId="{6929B24A-946F-43FB-A979-E3C6D60842C0}" dt="2022-07-04T22:33:13.394" v="2650" actId="114"/>
        <pc:sldMkLst>
          <pc:docMk/>
          <pc:sldMk cId="426134198" sldId="437"/>
        </pc:sldMkLst>
        <pc:spChg chg="add mod">
          <ac:chgData name="Trang Ha" userId="270efafb50020bd6" providerId="LiveId" clId="{6929B24A-946F-43FB-A979-E3C6D60842C0}" dt="2022-07-04T22:13:01.263" v="1744" actId="20577"/>
          <ac:spMkLst>
            <pc:docMk/>
            <pc:sldMk cId="426134198" sldId="437"/>
            <ac:spMk id="5" creationId="{1B5C8A09-051D-4525-15AF-E2036721194F}"/>
          </ac:spMkLst>
        </pc:spChg>
        <pc:spChg chg="add mod">
          <ac:chgData name="Trang Ha" userId="270efafb50020bd6" providerId="LiveId" clId="{6929B24A-946F-43FB-A979-E3C6D60842C0}" dt="2022-07-04T22:13:28.137" v="1761" actId="1035"/>
          <ac:spMkLst>
            <pc:docMk/>
            <pc:sldMk cId="426134198" sldId="437"/>
            <ac:spMk id="6" creationId="{5B47FEF5-B5B5-A94C-5584-118BE4F70386}"/>
          </ac:spMkLst>
        </pc:spChg>
        <pc:spChg chg="mod">
          <ac:chgData name="Trang Ha" userId="270efafb50020bd6" providerId="LiveId" clId="{6929B24A-946F-43FB-A979-E3C6D60842C0}" dt="2022-07-04T15:02:57.161" v="1200" actId="1076"/>
          <ac:spMkLst>
            <pc:docMk/>
            <pc:sldMk cId="426134198" sldId="437"/>
            <ac:spMk id="10" creationId="{00000000-0000-0000-0000-000000000000}"/>
          </ac:spMkLst>
        </pc:spChg>
        <pc:spChg chg="mod">
          <ac:chgData name="Trang Ha" userId="270efafb50020bd6" providerId="LiveId" clId="{6929B24A-946F-43FB-A979-E3C6D60842C0}" dt="2022-07-04T22:33:13.394" v="2650" actId="114"/>
          <ac:spMkLst>
            <pc:docMk/>
            <pc:sldMk cId="426134198" sldId="437"/>
            <ac:spMk id="12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42.058" v="1002" actId="478"/>
          <ac:spMkLst>
            <pc:docMk/>
            <pc:sldMk cId="426134198" sldId="437"/>
            <ac:spMk id="20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45.167" v="1003" actId="478"/>
          <ac:spMkLst>
            <pc:docMk/>
            <pc:sldMk cId="426134198" sldId="437"/>
            <ac:spMk id="21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2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3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4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5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6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7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8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9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0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1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2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3" creationId="{00000000-0000-0000-0000-000000000000}"/>
          </ac:spMkLst>
        </pc:spChg>
        <pc:spChg chg="add del mod">
          <ac:chgData name="Trang Ha" userId="270efafb50020bd6" providerId="LiveId" clId="{6929B24A-946F-43FB-A979-E3C6D60842C0}" dt="2022-07-04T14:24:38.890" v="1001" actId="478"/>
          <ac:spMkLst>
            <pc:docMk/>
            <pc:sldMk cId="426134198" sldId="437"/>
            <ac:spMk id="34" creationId="{1F585456-9B12-DECC-9018-4C8A848D77CC}"/>
          </ac:spMkLst>
        </pc:spChg>
        <pc:spChg chg="add del mod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5" creationId="{BD2764A3-BA14-2D10-BDAD-6925727FFDEF}"/>
          </ac:spMkLst>
        </pc:spChg>
        <pc:spChg chg="add del mod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6" creationId="{C1450C9B-9357-F8E2-8285-082D940084AF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7" creationId="{45356E61-A77D-4178-F970-3CFC93EF9C35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8" creationId="{1A226F15-F7F1-B9FC-3327-43350B3EB434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9" creationId="{7430C2DA-1468-4216-E0F2-CE9DC795A3A7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0" creationId="{4AEB28B3-E6FA-CA5E-DEF5-3877E8F38662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1" creationId="{875A4592-D56B-091F-0655-DA3890180752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2" creationId="{A7F93405-62A4-9886-19FB-09523120C0D6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3" creationId="{4201F1DA-A230-9E8E-49A7-482F6746EF66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4" creationId="{9B8DB76E-C9CD-3195-983C-A6EBA9795AE6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5" creationId="{425E4A46-6689-1AB2-2F01-8D92A3296AA4}"/>
          </ac:spMkLst>
        </pc:spChg>
        <pc:spChg chg="add mod">
          <ac:chgData name="Trang Ha" userId="270efafb50020bd6" providerId="LiveId" clId="{6929B24A-946F-43FB-A979-E3C6D60842C0}" dt="2022-07-04T15:02:31.691" v="1197"/>
          <ac:spMkLst>
            <pc:docMk/>
            <pc:sldMk cId="426134198" sldId="437"/>
            <ac:spMk id="46" creationId="{51E6978B-EE27-DE74-19B1-D32813FE2A0B}"/>
          </ac:spMkLst>
        </pc:spChg>
        <pc:grpChg chg="mod">
          <ac:chgData name="Trang Ha" userId="270efafb50020bd6" providerId="LiveId" clId="{6929B24A-946F-43FB-A979-E3C6D60842C0}" dt="2022-07-04T15:03:04.106" v="1201" actId="1076"/>
          <ac:grpSpMkLst>
            <pc:docMk/>
            <pc:sldMk cId="426134198" sldId="437"/>
            <ac:grpSpMk id="9" creationId="{00000000-0000-0000-0000-000000000000}"/>
          </ac:grpSpMkLst>
        </pc:grpChg>
        <pc:graphicFrameChg chg="del">
          <ac:chgData name="Trang Ha" userId="270efafb50020bd6" providerId="LiveId" clId="{6929B24A-946F-43FB-A979-E3C6D60842C0}" dt="2022-07-04T14:23:55.259" v="995" actId="478"/>
          <ac:graphicFrameMkLst>
            <pc:docMk/>
            <pc:sldMk cId="426134198" sldId="437"/>
            <ac:graphicFrameMk id="3" creationId="{00000000-0000-0000-0000-000000000000}"/>
          </ac:graphicFrameMkLst>
        </pc:graphicFrameChg>
        <pc:picChg chg="add del mod">
          <ac:chgData name="Trang Ha" userId="270efafb50020bd6" providerId="LiveId" clId="{6929B24A-946F-43FB-A979-E3C6D60842C0}" dt="2022-07-04T22:14:39.477" v="1772" actId="21"/>
          <ac:picMkLst>
            <pc:docMk/>
            <pc:sldMk cId="426134198" sldId="437"/>
            <ac:picMk id="4" creationId="{5456F558-2E1D-8594-0F79-2BDCE8C62601}"/>
          </ac:picMkLst>
        </pc:picChg>
        <pc:cxnChg chg="mod">
          <ac:chgData name="Trang Ha" userId="270efafb50020bd6" providerId="LiveId" clId="{6929B24A-946F-43FB-A979-E3C6D60842C0}" dt="2022-07-04T15:03:13.613" v="1206" actId="1036"/>
          <ac:cxnSpMkLst>
            <pc:docMk/>
            <pc:sldMk cId="426134198" sldId="437"/>
            <ac:cxnSpMk id="11" creationId="{00000000-0000-0000-0000-000000000000}"/>
          </ac:cxnSpMkLst>
        </pc:cxnChg>
      </pc:sldChg>
      <pc:sldChg chg="addSp delSp modSp del mod">
        <pc:chgData name="Trang Ha" userId="270efafb50020bd6" providerId="LiveId" clId="{6929B24A-946F-43FB-A979-E3C6D60842C0}" dt="2022-07-04T22:14:29.925" v="1771" actId="2696"/>
        <pc:sldMkLst>
          <pc:docMk/>
          <pc:sldMk cId="3450005395" sldId="438"/>
        </pc:sldMkLst>
        <pc:spChg chg="del mod">
          <ac:chgData name="Trang Ha" userId="270efafb50020bd6" providerId="LiveId" clId="{6929B24A-946F-43FB-A979-E3C6D60842C0}" dt="2022-07-04T22:13:52.618" v="1763" actId="478"/>
          <ac:spMkLst>
            <pc:docMk/>
            <pc:sldMk cId="3450005395" sldId="438"/>
            <ac:spMk id="19" creationId="{00000000-0000-0000-0000-000000000000}"/>
          </ac:spMkLst>
        </pc:spChg>
        <pc:spChg chg="add mod">
          <ac:chgData name="Trang Ha" userId="270efafb50020bd6" providerId="LiveId" clId="{6929B24A-946F-43FB-A979-E3C6D60842C0}" dt="2022-07-04T22:13:54.216" v="1764"/>
          <ac:spMkLst>
            <pc:docMk/>
            <pc:sldMk cId="3450005395" sldId="438"/>
            <ac:spMk id="23" creationId="{6D7063BC-622F-B288-2E94-46B60633EFDC}"/>
          </ac:spMkLst>
        </pc:spChg>
      </pc:sldChg>
      <pc:sldChg chg="addSp delSp modSp mod delAnim modAnim">
        <pc:chgData name="Trang Ha" userId="270efafb50020bd6" providerId="LiveId" clId="{6929B24A-946F-43FB-A979-E3C6D60842C0}" dt="2022-07-04T22:25:30.990" v="2609" actId="1076"/>
        <pc:sldMkLst>
          <pc:docMk/>
          <pc:sldMk cId="1886209053" sldId="439"/>
        </pc:sldMkLst>
        <pc:spChg chg="add mod">
          <ac:chgData name="Trang Ha" userId="270efafb50020bd6" providerId="LiveId" clId="{6929B24A-946F-43FB-A979-E3C6D60842C0}" dt="2022-07-04T22:25:30.990" v="2609" actId="1076"/>
          <ac:spMkLst>
            <pc:docMk/>
            <pc:sldMk cId="1886209053" sldId="439"/>
            <ac:spMk id="2" creationId="{1B567572-1D17-B859-058E-633BD645EA13}"/>
          </ac:spMkLst>
        </pc:spChg>
        <pc:spChg chg="add mod">
          <ac:chgData name="Trang Ha" userId="270efafb50020bd6" providerId="LiveId" clId="{6929B24A-946F-43FB-A979-E3C6D60842C0}" dt="2022-07-04T22:23:10.417" v="2528" actId="1038"/>
          <ac:spMkLst>
            <pc:docMk/>
            <pc:sldMk cId="1886209053" sldId="439"/>
            <ac:spMk id="4" creationId="{F273EDF1-6BEB-3CCD-82A3-F7041B74FEE2}"/>
          </ac:spMkLst>
        </pc:spChg>
        <pc:spChg chg="mod">
          <ac:chgData name="Trang Ha" userId="270efafb50020bd6" providerId="LiveId" clId="{6929B24A-946F-43FB-A979-E3C6D60842C0}" dt="2022-07-04T22:25:24.454" v="2608" actId="114"/>
          <ac:spMkLst>
            <pc:docMk/>
            <pc:sldMk cId="1886209053" sldId="439"/>
            <ac:spMk id="12" creationId="{00000000-0000-0000-0000-000000000000}"/>
          </ac:spMkLst>
        </pc:spChg>
        <pc:spChg chg="del">
          <ac:chgData name="Trang Ha" userId="270efafb50020bd6" providerId="LiveId" clId="{6929B24A-946F-43FB-A979-E3C6D60842C0}" dt="2022-07-04T22:14:09.510" v="1769" actId="478"/>
          <ac:spMkLst>
            <pc:docMk/>
            <pc:sldMk cId="1886209053" sldId="439"/>
            <ac:spMk id="20" creationId="{00000000-0000-0000-0000-000000000000}"/>
          </ac:spMkLst>
        </pc:spChg>
        <pc:spChg chg="add mod">
          <ac:chgData name="Trang Ha" userId="270efafb50020bd6" providerId="LiveId" clId="{6929B24A-946F-43FB-A979-E3C6D60842C0}" dt="2022-07-04T22:14:11.512" v="1770"/>
          <ac:spMkLst>
            <pc:docMk/>
            <pc:sldMk cId="1886209053" sldId="439"/>
            <ac:spMk id="21" creationId="{8DA88482-A4C9-F9CF-5F50-67CA5F85AECA}"/>
          </ac:spMkLst>
        </pc:spChg>
        <pc:spChg chg="add mod">
          <ac:chgData name="Trang Ha" userId="270efafb50020bd6" providerId="LiveId" clId="{6929B24A-946F-43FB-A979-E3C6D60842C0}" dt="2022-07-04T22:23:34.293" v="2567" actId="1037"/>
          <ac:spMkLst>
            <pc:docMk/>
            <pc:sldMk cId="1886209053" sldId="439"/>
            <ac:spMk id="24" creationId="{A16E76C0-6DE1-19CC-3447-813812C5A0E0}"/>
          </ac:spMkLst>
        </pc:spChg>
        <pc:spChg chg="add mod">
          <ac:chgData name="Trang Ha" userId="270efafb50020bd6" providerId="LiveId" clId="{6929B24A-946F-43FB-A979-E3C6D60842C0}" dt="2022-07-04T22:24:01.615" v="2603" actId="1036"/>
          <ac:spMkLst>
            <pc:docMk/>
            <pc:sldMk cId="1886209053" sldId="439"/>
            <ac:spMk id="25" creationId="{70AA4FC0-C8B2-C3EE-FAA9-E0AB2ED9819E}"/>
          </ac:spMkLst>
        </pc:spChg>
        <pc:picChg chg="add del mod">
          <ac:chgData name="Trang Ha" userId="270efafb50020bd6" providerId="LiveId" clId="{6929B24A-946F-43FB-A979-E3C6D60842C0}" dt="2022-07-04T22:25:14.789" v="2607" actId="478"/>
          <ac:picMkLst>
            <pc:docMk/>
            <pc:sldMk cId="1886209053" sldId="439"/>
            <ac:picMk id="22" creationId="{0305C63F-50F9-E2CF-B9F2-495D45D452B9}"/>
          </ac:picMkLst>
        </pc:picChg>
        <pc:picChg chg="del">
          <ac:chgData name="Trang Ha" userId="270efafb50020bd6" providerId="LiveId" clId="{6929B24A-946F-43FB-A979-E3C6D60842C0}" dt="2022-07-04T22:13:59.972" v="1765" actId="478"/>
          <ac:picMkLst>
            <pc:docMk/>
            <pc:sldMk cId="1886209053" sldId="439"/>
            <ac:picMk id="2050" creationId="{00000000-0000-0000-0000-000000000000}"/>
          </ac:picMkLst>
        </pc:picChg>
        <pc:cxnChg chg="del">
          <ac:chgData name="Trang Ha" userId="270efafb50020bd6" providerId="LiveId" clId="{6929B24A-946F-43FB-A979-E3C6D60842C0}" dt="2022-07-04T22:14:04.455" v="1767" actId="478"/>
          <ac:cxnSpMkLst>
            <pc:docMk/>
            <pc:sldMk cId="1886209053" sldId="439"/>
            <ac:cxnSpMk id="3" creationId="{00000000-0000-0000-0000-000000000000}"/>
          </ac:cxnSpMkLst>
        </pc:cxnChg>
        <pc:cxnChg chg="del">
          <ac:chgData name="Trang Ha" userId="270efafb50020bd6" providerId="LiveId" clId="{6929B24A-946F-43FB-A979-E3C6D60842C0}" dt="2022-07-04T22:14:02.920" v="1766" actId="478"/>
          <ac:cxnSpMkLst>
            <pc:docMk/>
            <pc:sldMk cId="1886209053" sldId="439"/>
            <ac:cxnSpMk id="19" creationId="{00000000-0000-0000-0000-000000000000}"/>
          </ac:cxnSpMkLst>
        </pc:cxnChg>
        <pc:cxnChg chg="del">
          <ac:chgData name="Trang Ha" userId="270efafb50020bd6" providerId="LiveId" clId="{6929B24A-946F-43FB-A979-E3C6D60842C0}" dt="2022-07-04T22:14:05.716" v="1768" actId="478"/>
          <ac:cxnSpMkLst>
            <pc:docMk/>
            <pc:sldMk cId="1886209053" sldId="439"/>
            <ac:cxnSpMk id="2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070" descr="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1019" y="2057400"/>
            <a:ext cx="106680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8: (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3):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Mở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vốn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hè</a:t>
            </a:r>
            <a:r>
              <a:rPr lang="en-US" sz="4500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;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chấm</a:t>
            </a:r>
            <a:endParaRPr lang="en-US" sz="45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2919" y="457200"/>
            <a:ext cx="1074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10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10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696119" y="-625669"/>
            <a:ext cx="5156200" cy="9769669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16" y="245803"/>
            <a:ext cx="9381987" cy="8652395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xmlns="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04" y="1402080"/>
            <a:ext cx="4157272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4255708" y="1"/>
            <a:ext cx="2010627" cy="2839452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5115" y="-8023"/>
            <a:ext cx="2010627" cy="2839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CF9C3A-BA2C-4CA4-A074-FEAC5D551C2B}"/>
              </a:ext>
            </a:extLst>
          </p:cNvPr>
          <p:cNvSpPr txBox="1"/>
          <p:nvPr/>
        </p:nvSpPr>
        <p:spPr>
          <a:xfrm>
            <a:off x="8278580" y="3659000"/>
            <a:ext cx="45270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FF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dirty="0">
                <a:solidFill>
                  <a:srgbClr val="FF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solidFill>
                <a:srgbClr val="FF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5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30428" y="-1"/>
            <a:ext cx="16215785" cy="932180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4624326" y="6996164"/>
            <a:ext cx="952095" cy="1979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3919" y="711200"/>
            <a:ext cx="11257491" cy="32512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như chong chóng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gió mát cho đời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6698210" y="5765799"/>
            <a:ext cx="2913309" cy="19304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63" y="5181602"/>
            <a:ext cx="978856" cy="943457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0470108" y="5791200"/>
            <a:ext cx="2443412" cy="19304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2283620" y="5791200"/>
            <a:ext cx="2720409" cy="19304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329" y="5484738"/>
            <a:ext cx="967391" cy="94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14" y="5226914"/>
            <a:ext cx="978856" cy="9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30428" y="-1"/>
            <a:ext cx="16215785" cy="932180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4380072" y="6159056"/>
            <a:ext cx="1310583" cy="2891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0321" y="711200"/>
            <a:ext cx="14657685" cy="32512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đỏ thắm trên càn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vi-VN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mùa hè tới, một mùa chia tay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10298552" y="5765799"/>
            <a:ext cx="2805467" cy="19304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522" y="5181602"/>
            <a:ext cx="978856" cy="943457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6614319" y="5791200"/>
            <a:ext cx="3194805" cy="19304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2290724" y="5791200"/>
            <a:ext cx="2713304" cy="19304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10" y="5289886"/>
            <a:ext cx="967391" cy="94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00" y="5515458"/>
            <a:ext cx="978856" cy="9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696119" y="-625669"/>
            <a:ext cx="5156200" cy="9769669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08" y="245803"/>
            <a:ext cx="8652395" cy="86523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FC29396-D82F-46B1-95EF-86CBEFAF1926}"/>
              </a:ext>
            </a:extLst>
          </p:cNvPr>
          <p:cNvSpPr txBox="1"/>
          <p:nvPr/>
        </p:nvSpPr>
        <p:spPr>
          <a:xfrm>
            <a:off x="8138320" y="3894891"/>
            <a:ext cx="54076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xmlns="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04" y="1402080"/>
            <a:ext cx="4157272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4255708" y="1"/>
            <a:ext cx="2010627" cy="2839452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86111078-CA22-4013-80A5-A102B82112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5115" y="-8023"/>
            <a:ext cx="2010627" cy="2839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4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7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xmlns="" id="{A8A28333-D33B-7641-4FD7-7276669F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19" y="0"/>
            <a:ext cx="16276637" cy="914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17135" y="14957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1343" y="826796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936" y="184294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3EA10B0F-24D1-B839-D89E-7B018A574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25391"/>
              </p:ext>
            </p:extLst>
          </p:nvPr>
        </p:nvGraphicFramePr>
        <p:xfrm>
          <a:off x="1023039" y="3066369"/>
          <a:ext cx="15090001" cy="461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9298319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21303186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3076224256"/>
                    </a:ext>
                  </a:extLst>
                </a:gridCol>
                <a:gridCol w="2979940">
                  <a:extLst>
                    <a:ext uri="{9D8B030D-6E8A-4147-A177-3AD203B41FA5}">
                      <a16:colId xmlns:a16="http://schemas.microsoft.com/office/drawing/2014/main" xmlns="" val="2483800635"/>
                    </a:ext>
                  </a:extLst>
                </a:gridCol>
                <a:gridCol w="3270861">
                  <a:extLst>
                    <a:ext uri="{9D8B030D-6E8A-4147-A177-3AD203B41FA5}">
                      <a16:colId xmlns:a16="http://schemas.microsoft.com/office/drawing/2014/main" xmlns="" val="3777039106"/>
                    </a:ext>
                  </a:extLst>
                </a:gridCol>
              </a:tblGrid>
              <a:tr h="76851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976146"/>
                  </a:ext>
                </a:extLst>
              </a:tr>
              <a:tr h="731914"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nực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075002"/>
                  </a:ext>
                </a:extLst>
              </a:tr>
              <a:tr h="837771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292923"/>
                  </a:ext>
                </a:extLst>
              </a:tr>
              <a:tr h="812425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228925"/>
                  </a:ext>
                </a:extLst>
              </a:tr>
              <a:tr h="731914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384053"/>
                  </a:ext>
                </a:extLst>
              </a:tr>
              <a:tr h="731914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302234"/>
                  </a:ext>
                </a:extLst>
              </a:tr>
            </a:tbl>
          </a:graphicData>
        </a:graphic>
      </p:graphicFrame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xmlns="" id="{C50AA19E-2C3D-9D48-6C3F-A3AE40F51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19" y="280477"/>
            <a:ext cx="1755002" cy="1624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2245CC8-B202-0954-B015-340A074D5F2A}"/>
              </a:ext>
            </a:extLst>
          </p:cNvPr>
          <p:cNvSpPr txBox="1"/>
          <p:nvPr/>
        </p:nvSpPr>
        <p:spPr>
          <a:xfrm>
            <a:off x="4318029" y="4630753"/>
            <a:ext cx="2247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9FE75EB-0321-3AF6-1F58-7A47E3469064}"/>
              </a:ext>
            </a:extLst>
          </p:cNvPr>
          <p:cNvSpPr txBox="1"/>
          <p:nvPr/>
        </p:nvSpPr>
        <p:spPr>
          <a:xfrm>
            <a:off x="4142140" y="5413861"/>
            <a:ext cx="2856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C7AB575-85FB-BB2C-6D59-BC3DC895A649}"/>
              </a:ext>
            </a:extLst>
          </p:cNvPr>
          <p:cNvSpPr txBox="1"/>
          <p:nvPr/>
        </p:nvSpPr>
        <p:spPr>
          <a:xfrm>
            <a:off x="4420210" y="6965196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3E305F2-C210-9E24-C523-0DED7DA082D3}"/>
              </a:ext>
            </a:extLst>
          </p:cNvPr>
          <p:cNvSpPr txBox="1"/>
          <p:nvPr/>
        </p:nvSpPr>
        <p:spPr>
          <a:xfrm>
            <a:off x="4420531" y="6183871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B8498ED-9F1F-D8C9-0BF4-8ED371453B1D}"/>
              </a:ext>
            </a:extLst>
          </p:cNvPr>
          <p:cNvSpPr txBox="1"/>
          <p:nvPr/>
        </p:nvSpPr>
        <p:spPr>
          <a:xfrm>
            <a:off x="7444090" y="4689586"/>
            <a:ext cx="2247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6D372A-D6AF-15DC-65DB-69297AC0806E}"/>
              </a:ext>
            </a:extLst>
          </p:cNvPr>
          <p:cNvSpPr txBox="1"/>
          <p:nvPr/>
        </p:nvSpPr>
        <p:spPr>
          <a:xfrm>
            <a:off x="10157661" y="4630752"/>
            <a:ext cx="22293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sooc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DF6AF94-CF85-F243-BA99-8ED66DC52606}"/>
              </a:ext>
            </a:extLst>
          </p:cNvPr>
          <p:cNvSpPr txBox="1"/>
          <p:nvPr/>
        </p:nvSpPr>
        <p:spPr>
          <a:xfrm>
            <a:off x="9911308" y="6909780"/>
            <a:ext cx="24757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7C66357-E44C-62B9-AFC2-F8D3BFACA1F2}"/>
              </a:ext>
            </a:extLst>
          </p:cNvPr>
          <p:cNvSpPr txBox="1"/>
          <p:nvPr/>
        </p:nvSpPr>
        <p:spPr>
          <a:xfrm>
            <a:off x="9916075" y="6207198"/>
            <a:ext cx="29152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02B0FC4-552E-BD9E-2EEA-0F3E9FD0ACE1}"/>
              </a:ext>
            </a:extLst>
          </p:cNvPr>
          <p:cNvSpPr txBox="1"/>
          <p:nvPr/>
        </p:nvSpPr>
        <p:spPr>
          <a:xfrm>
            <a:off x="10251298" y="5463740"/>
            <a:ext cx="178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361CF28-C848-3142-DD59-C8B65D5D7D67}"/>
              </a:ext>
            </a:extLst>
          </p:cNvPr>
          <p:cNvSpPr txBox="1"/>
          <p:nvPr/>
        </p:nvSpPr>
        <p:spPr>
          <a:xfrm>
            <a:off x="13015529" y="6198280"/>
            <a:ext cx="30672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339201A-1E1D-1DC7-1316-C7E092AE5C30}"/>
              </a:ext>
            </a:extLst>
          </p:cNvPr>
          <p:cNvSpPr txBox="1"/>
          <p:nvPr/>
        </p:nvSpPr>
        <p:spPr>
          <a:xfrm>
            <a:off x="13576049" y="5518573"/>
            <a:ext cx="178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58F416E-7FEE-0D58-FEAF-D251B5D17C9B}"/>
              </a:ext>
            </a:extLst>
          </p:cNvPr>
          <p:cNvSpPr txBox="1"/>
          <p:nvPr/>
        </p:nvSpPr>
        <p:spPr>
          <a:xfrm>
            <a:off x="13565689" y="4630752"/>
            <a:ext cx="178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C5466-5A78-2C93-E280-DC9CA6DE7BC3}"/>
              </a:ext>
            </a:extLst>
          </p:cNvPr>
          <p:cNvSpPr txBox="1"/>
          <p:nvPr/>
        </p:nvSpPr>
        <p:spPr>
          <a:xfrm>
            <a:off x="13215638" y="6965196"/>
            <a:ext cx="266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04119" y="6096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5C8A09-051D-4525-15AF-E2036721194F}"/>
              </a:ext>
            </a:extLst>
          </p:cNvPr>
          <p:cNvSpPr txBox="1"/>
          <p:nvPr/>
        </p:nvSpPr>
        <p:spPr>
          <a:xfrm>
            <a:off x="442119" y="2057400"/>
            <a:ext cx="1417319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đến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08919" y="18288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0319" y="1388273"/>
            <a:ext cx="132038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567572-1D17-B859-058E-633BD645EA13}"/>
              </a:ext>
            </a:extLst>
          </p:cNvPr>
          <p:cNvSpPr txBox="1"/>
          <p:nvPr/>
        </p:nvSpPr>
        <p:spPr>
          <a:xfrm>
            <a:off x="801011" y="2267315"/>
            <a:ext cx="14782800" cy="283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20700"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. Hoa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20700"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đến: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73EDF1-6BEB-3CCD-82A3-F7041B74FEE2}"/>
              </a:ext>
            </a:extLst>
          </p:cNvPr>
          <p:cNvSpPr/>
          <p:nvPr/>
        </p:nvSpPr>
        <p:spPr>
          <a:xfrm>
            <a:off x="8048115" y="2561891"/>
            <a:ext cx="349015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16E76C0-6DE1-19CC-3447-813812C5A0E0}"/>
              </a:ext>
            </a:extLst>
          </p:cNvPr>
          <p:cNvSpPr/>
          <p:nvPr/>
        </p:nvSpPr>
        <p:spPr>
          <a:xfrm>
            <a:off x="10814644" y="3239278"/>
            <a:ext cx="304800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0AA4FC0-C8B2-C3EE-FAA9-E0AB2ED9819E}"/>
              </a:ext>
            </a:extLst>
          </p:cNvPr>
          <p:cNvSpPr/>
          <p:nvPr/>
        </p:nvSpPr>
        <p:spPr>
          <a:xfrm>
            <a:off x="13700919" y="3906417"/>
            <a:ext cx="300860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696119" y="-625669"/>
            <a:ext cx="5156200" cy="9769669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19" y="304800"/>
            <a:ext cx="13334999" cy="86523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FC29396-D82F-46B1-95EF-86CBEFAF1926}"/>
              </a:ext>
            </a:extLst>
          </p:cNvPr>
          <p:cNvSpPr txBox="1"/>
          <p:nvPr/>
        </p:nvSpPr>
        <p:spPr>
          <a:xfrm>
            <a:off x="8552167" y="2846826"/>
            <a:ext cx="534450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mtClean="0">
                <a:solidFill>
                  <a:srgbClr val="FF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 dirty="0">
              <a:solidFill>
                <a:srgbClr val="FF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xmlns="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719" y="784902"/>
            <a:ext cx="4157272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4255708" y="1"/>
            <a:ext cx="2010627" cy="2839452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86111078-CA22-4013-80A5-A102B82112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5115" y="-8023"/>
            <a:ext cx="2010627" cy="2839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7119" y="4162918"/>
            <a:ext cx="8422098" cy="1444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Đồ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lại công dụng của dấu chấm</a:t>
            </a:r>
            <a:r>
              <a:rPr lang="vi-VN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; </a:t>
            </a:r>
            <a:r>
              <a:rPr lang="vi-VN" sz="32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dấu </a:t>
            </a:r>
            <a:r>
              <a:rPr lang="vi-VN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hai chấm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6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10953</TotalTime>
  <Words>266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1092</cp:revision>
  <dcterms:created xsi:type="dcterms:W3CDTF">2008-09-09T22:52:10Z</dcterms:created>
  <dcterms:modified xsi:type="dcterms:W3CDTF">2024-12-15T14:19:07Z</dcterms:modified>
</cp:coreProperties>
</file>