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73" r:id="rId4"/>
    <p:sldId id="274" r:id="rId5"/>
    <p:sldId id="275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620" autoAdjust="0"/>
  </p:normalViewPr>
  <p:slideViewPr>
    <p:cSldViewPr>
      <p:cViewPr varScale="1">
        <p:scale>
          <a:sx n="70" d="100"/>
          <a:sy n="70" d="100"/>
        </p:scale>
        <p:origin x="408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3.pptx" TargetMode="External"/><Relationship Id="rId13" Type="http://schemas.openxmlformats.org/officeDocument/2006/relationships/hyperlink" Target="Van%20dung/Cau%208.pptx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Van%20dung/Cau%202.pptx" TargetMode="External"/><Relationship Id="rId12" Type="http://schemas.openxmlformats.org/officeDocument/2006/relationships/hyperlink" Target="Van%20dung/Cau%207.pptx" TargetMode="External"/><Relationship Id="rId17" Type="http://schemas.openxmlformats.org/officeDocument/2006/relationships/image" Target="../media/image13.png"/><Relationship Id="rId2" Type="http://schemas.openxmlformats.org/officeDocument/2006/relationships/audio" Target="../media/media1.wav"/><Relationship Id="rId16" Type="http://schemas.openxmlformats.org/officeDocument/2006/relationships/image" Target="../media/image12.gif"/><Relationship Id="rId1" Type="http://schemas.microsoft.com/office/2007/relationships/media" Target="../media/media1.wav"/><Relationship Id="rId6" Type="http://schemas.openxmlformats.org/officeDocument/2006/relationships/hyperlink" Target="Van%20dung/Cau%201.pptx" TargetMode="External"/><Relationship Id="rId11" Type="http://schemas.openxmlformats.org/officeDocument/2006/relationships/hyperlink" Target="Van%20dung/Cau%206.pptx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11.gif"/><Relationship Id="rId10" Type="http://schemas.openxmlformats.org/officeDocument/2006/relationships/hyperlink" Target="Van%20dung/Cau%205.pptx" TargetMode="External"/><Relationship Id="rId4" Type="http://schemas.openxmlformats.org/officeDocument/2006/relationships/image" Target="../media/image8.png"/><Relationship Id="rId9" Type="http://schemas.openxmlformats.org/officeDocument/2006/relationships/hyperlink" Target="Van%20dung/Cau%204.pptx" TargetMode="External"/><Relationship Id="rId1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945757" y="1105496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 BẢNG CHIA 8 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7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8657" y="39359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Thứ Ba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smtClean="0">
                <a:solidFill>
                  <a:srgbClr val="FF0000"/>
                </a:solidFill>
              </a:rPr>
              <a:t>ngày 05 </a:t>
            </a:r>
            <a:r>
              <a:rPr lang="en-US" sz="3600" dirty="0" smtClean="0">
                <a:solidFill>
                  <a:srgbClr val="FF0000"/>
                </a:solidFill>
              </a:rPr>
              <a:t>tháng 10 </a:t>
            </a:r>
            <a:r>
              <a:rPr lang="en-US" sz="3600" smtClean="0">
                <a:solidFill>
                  <a:srgbClr val="FF0000"/>
                </a:solidFill>
              </a:rPr>
              <a:t>năm 2024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6276638" cy="915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vong quay"/>
          <p:cNvGrpSpPr/>
          <p:nvPr/>
        </p:nvGrpSpPr>
        <p:grpSpPr>
          <a:xfrm>
            <a:off x="7777840" y="638011"/>
            <a:ext cx="6731368" cy="6715807"/>
            <a:chOff x="5425622" y="292790"/>
            <a:chExt cx="5834378" cy="58282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4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4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4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4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4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4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4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sz="4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12399310" y="7837716"/>
            <a:ext cx="3609927" cy="1132113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ounded Rectangle 24">
            <a:hlinkClick r:id="rId6" action="ppaction://hlinkpres?slideindex=1&amp;slidetitle="/>
          </p:cNvPr>
          <p:cNvSpPr/>
          <p:nvPr/>
        </p:nvSpPr>
        <p:spPr>
          <a:xfrm>
            <a:off x="1145192" y="2915968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7" action="ppaction://hlinkpres?slideindex=1&amp;slidetitle="/>
          </p:cNvPr>
          <p:cNvSpPr/>
          <p:nvPr/>
        </p:nvSpPr>
        <p:spPr>
          <a:xfrm>
            <a:off x="3144950" y="2915968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8" action="ppaction://hlinkpres?slideindex=1&amp;slidetitle="/>
          </p:cNvPr>
          <p:cNvSpPr/>
          <p:nvPr/>
        </p:nvSpPr>
        <p:spPr>
          <a:xfrm>
            <a:off x="5144707" y="2915968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9" action="ppaction://hlinkpres?slideindex=1&amp;slidetitle="/>
          </p:cNvPr>
          <p:cNvSpPr/>
          <p:nvPr/>
        </p:nvSpPr>
        <p:spPr>
          <a:xfrm>
            <a:off x="1146204" y="4977399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ounded Rectangle 28">
            <a:hlinkClick r:id="rId10" action="ppaction://hlinkpres?slideindex=1&amp;slidetitle="/>
          </p:cNvPr>
          <p:cNvSpPr/>
          <p:nvPr/>
        </p:nvSpPr>
        <p:spPr>
          <a:xfrm>
            <a:off x="3145962" y="4977399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ounded Rectangle 29">
            <a:hlinkClick r:id="rId11" action="ppaction://hlinkpres?slideindex=1&amp;slidetitle="/>
          </p:cNvPr>
          <p:cNvSpPr/>
          <p:nvPr/>
        </p:nvSpPr>
        <p:spPr>
          <a:xfrm>
            <a:off x="5145719" y="4977399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ounded Rectangle 30">
            <a:hlinkClick r:id="rId12" action="ppaction://hlinkpres?slideindex=1&amp;slidetitle="/>
          </p:cNvPr>
          <p:cNvSpPr/>
          <p:nvPr/>
        </p:nvSpPr>
        <p:spPr>
          <a:xfrm>
            <a:off x="1147216" y="7038829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ounded Rectangle 31">
            <a:hlinkClick r:id="rId13" action="ppaction://hlinkpres?slideindex=1&amp;slidetitle="/>
          </p:cNvPr>
          <p:cNvSpPr/>
          <p:nvPr/>
        </p:nvSpPr>
        <p:spPr>
          <a:xfrm>
            <a:off x="3146974" y="7038829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ounded Rectangle 32">
            <a:hlinkClick r:id="rId8" action="ppaction://hlinkpres?slideindex=1&amp;slidetitle="/>
          </p:cNvPr>
          <p:cNvSpPr/>
          <p:nvPr/>
        </p:nvSpPr>
        <p:spPr>
          <a:xfrm>
            <a:off x="5146731" y="7038829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7250" y="126813"/>
            <a:ext cx="6837890" cy="2585323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>
              <a:defRPr/>
            </a:pPr>
            <a:r>
              <a:rPr lang="en-US" sz="8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>
              <a:defRPr/>
            </a:pPr>
            <a:r>
              <a:rPr lang="en-US" sz="8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6" y="1127375"/>
            <a:ext cx="661238" cy="584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76" y="1609963"/>
            <a:ext cx="661238" cy="584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94" y="907037"/>
            <a:ext cx="661238" cy="584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584" y="638011"/>
            <a:ext cx="953709" cy="15875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68" y="3196460"/>
            <a:ext cx="1807911" cy="1540085"/>
          </a:xfrm>
          <a:prstGeom prst="rect">
            <a:avLst/>
          </a:prstGeom>
        </p:spPr>
      </p:pic>
      <p:pic>
        <p:nvPicPr>
          <p:cNvPr id="4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68646" y="-924977"/>
            <a:ext cx="813832" cy="812800"/>
          </a:xfrm>
          <a:prstGeom prst="rect">
            <a:avLst/>
          </a:prstGeom>
        </p:spPr>
      </p:pic>
      <p:sp>
        <p:nvSpPr>
          <p:cNvPr id="41" name="Isosceles Triangle 40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4" name="Isosceles Triangle 43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5" name="Isosceles Triangle 44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6" name="Isosceles Triangle 45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Heart 60">
            <a:hlinkClick r:id="" action="ppaction://noaction"/>
          </p:cNvPr>
          <p:cNvSpPr/>
          <p:nvPr/>
        </p:nvSpPr>
        <p:spPr>
          <a:xfrm rot="5400000">
            <a:off x="15155374" y="3447936"/>
            <a:ext cx="1045029" cy="1046353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34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8 (T2)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t="30444" r="68009" b="59189"/>
          <a:stretch/>
        </p:blipFill>
        <p:spPr bwMode="auto">
          <a:xfrm>
            <a:off x="1091408" y="2240280"/>
            <a:ext cx="2093752" cy="105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0" t="40811" r="22370" b="40667"/>
          <a:stretch/>
        </p:blipFill>
        <p:spPr bwMode="auto">
          <a:xfrm>
            <a:off x="1204118" y="3322320"/>
            <a:ext cx="13710267" cy="307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16732" y="5020270"/>
            <a:ext cx="56938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00519" y="5020270"/>
            <a:ext cx="56938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988532" y="5020270"/>
            <a:ext cx="56938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319919" y="5020270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Arial" pitchFamily="34" charset="0"/>
                <a:cs typeface="Arial" pitchFamily="34" charset="0"/>
              </a:rPr>
              <a:t>10</a:t>
            </a:r>
            <a:endParaRPr lang="en-US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119" y="166817"/>
            <a:ext cx="7162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Thứ ba, ngày 25 tháng 10 năm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8" t="29687" r="38031" b="62959"/>
          <a:stretch/>
        </p:blipFill>
        <p:spPr bwMode="auto">
          <a:xfrm>
            <a:off x="1189038" y="2133600"/>
            <a:ext cx="7391715" cy="73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1" t="38113" r="26995" b="8667"/>
          <a:stretch/>
        </p:blipFill>
        <p:spPr bwMode="auto">
          <a:xfrm>
            <a:off x="4472303" y="2819400"/>
            <a:ext cx="8216900" cy="611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2759" y="8163560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24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42503" y="816356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0615" y="8178451"/>
            <a:ext cx="2984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: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27547" y="816356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473258" y="831003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8 (T2)</a:t>
            </a:r>
          </a:p>
        </p:txBody>
      </p:sp>
    </p:spTree>
    <p:extLst>
      <p:ext uri="{BB962C8B-B14F-4D97-AF65-F5344CB8AC3E}">
        <p14:creationId xmlns:p14="http://schemas.microsoft.com/office/powerpoint/2010/main" val="33998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204119" y="1600200"/>
            <a:ext cx="223458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Vận dụng: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9" t="47470" r="20374" b="14019"/>
          <a:stretch/>
        </p:blipFill>
        <p:spPr bwMode="auto">
          <a:xfrm>
            <a:off x="10197396" y="3922113"/>
            <a:ext cx="585240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39142" y="2138809"/>
            <a:ext cx="14512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5. Để lau các cửa kính của một toà nhà người ta phải làm trong 40 giờ mới xong. Nếu thay bằng một rô-bốt lau cửa kính thì thời gian giảm đi 8 lần. Hỏi Rô-bốt hoàn thành việc lau cửa kính trong bao nhiêu giờ?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9430" y="3849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sz="3600" b="1" u="sng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8660" y="4495800"/>
            <a:ext cx="7126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Lau bằng người: hết 40 giờ</a:t>
            </a:r>
          </a:p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Lau bằng rô-bốt: giảm 8 lần.</a:t>
            </a:r>
          </a:p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Rô-bốt hoàn thành: …..giờ?</a:t>
            </a:r>
            <a:endParaRPr lang="en-US" sz="36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3649" y="643671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8119" y="7086600"/>
            <a:ext cx="11277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Rô-bốt hoàn thành việc lau cửa kính trong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giờ là: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: 8 = 5 (giờ)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Đáp số: 5 giờ</a:t>
            </a:r>
            <a:endParaRPr lang="en-US" sz="36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8 (T2)</a:t>
            </a:r>
          </a:p>
        </p:txBody>
      </p:sp>
    </p:spTree>
    <p:extLst>
      <p:ext uri="{BB962C8B-B14F-4D97-AF65-F5344CB8AC3E}">
        <p14:creationId xmlns:p14="http://schemas.microsoft.com/office/powerpoint/2010/main" val="19008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206</Words>
  <Application>Microsoft Office PowerPoint</Application>
  <PresentationFormat>Custom</PresentationFormat>
  <Paragraphs>49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214</cp:revision>
  <dcterms:created xsi:type="dcterms:W3CDTF">2022-07-10T01:37:20Z</dcterms:created>
  <dcterms:modified xsi:type="dcterms:W3CDTF">2024-12-15T14:27:22Z</dcterms:modified>
</cp:coreProperties>
</file>