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  <p:sldMasterId id="2147483724" r:id="rId6"/>
    <p:sldMasterId id="2147483748" r:id="rId7"/>
    <p:sldMasterId id="2147483760" r:id="rId8"/>
  </p:sldMasterIdLst>
  <p:notesMasterIdLst>
    <p:notesMasterId r:id="rId18"/>
  </p:notesMasterIdLst>
  <p:sldIdLst>
    <p:sldId id="262" r:id="rId9"/>
    <p:sldId id="474" r:id="rId10"/>
    <p:sldId id="265" r:id="rId11"/>
    <p:sldId id="285" r:id="rId12"/>
    <p:sldId id="286" r:id="rId13"/>
    <p:sldId id="328" r:id="rId14"/>
    <p:sldId id="486" r:id="rId15"/>
    <p:sldId id="48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8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8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4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7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0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46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4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8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9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7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22/12/2024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22/12/2024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22/12/2024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22/12/2024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73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9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22/12/2024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37292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75492" y="2582835"/>
            <a:ext cx="8809867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8273" y="378460"/>
            <a:ext cx="11620869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4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 </a:t>
            </a:r>
            <a:r>
              <a:rPr kumimoji="0" lang="en-US" sz="4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tháng12 </a:t>
            </a:r>
            <a:r>
              <a:rPr kumimoji="0" lang="en-US" sz="44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2024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2418" y="25828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22C2-8002-457C-A3E1-66159ADB5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570B7-C619-4061-BA21-E5DF90B6F2A5}"/>
              </a:ext>
            </a:extLst>
          </p:cNvPr>
          <p:cNvSpPr txBox="1"/>
          <p:nvPr/>
        </p:nvSpPr>
        <p:spPr>
          <a:xfrm>
            <a:off x="1019519" y="500472"/>
            <a:ext cx="814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182E9-17C6-434E-A491-D3666A38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78" y="1738490"/>
            <a:ext cx="4504266" cy="25239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99E070-8B9A-4BF2-9E14-B0592AC64633}"/>
              </a:ext>
            </a:extLst>
          </p:cNvPr>
          <p:cNvSpPr/>
          <p:nvPr/>
        </p:nvSpPr>
        <p:spPr>
          <a:xfrm>
            <a:off x="7055556" y="1738491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C4D41-2054-4862-8B35-CF8E9DAE2B11}"/>
              </a:ext>
            </a:extLst>
          </p:cNvPr>
          <p:cNvSpPr/>
          <p:nvPr/>
        </p:nvSpPr>
        <p:spPr>
          <a:xfrm>
            <a:off x="6920089" y="2381958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F5B1C-F02E-4195-9FCB-F1D62E3A3B27}"/>
              </a:ext>
            </a:extLst>
          </p:cNvPr>
          <p:cNvSpPr/>
          <p:nvPr/>
        </p:nvSpPr>
        <p:spPr>
          <a:xfrm>
            <a:off x="6987823" y="3096421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B8D26-1369-4AB8-9DDC-BF88FDA254DC}"/>
              </a:ext>
            </a:extLst>
          </p:cNvPr>
          <p:cNvSpPr/>
          <p:nvPr/>
        </p:nvSpPr>
        <p:spPr>
          <a:xfrm>
            <a:off x="6920089" y="3716562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20" descr="logo">
            <a:extLst>
              <a:ext uri="{FF2B5EF4-FFF2-40B4-BE49-F238E27FC236}">
                <a16:creationId xmlns:a16="http://schemas.microsoft.com/office/drawing/2014/main" id="{4A8E2FBD-F0BF-40FF-AA39-6D91E285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892" y="-249990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E8528CF-8636-4808-8972-2BE2F7D60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644" y="1693334"/>
            <a:ext cx="7620000" cy="2517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EAE25-D359-4726-A827-5A99C5011126}"/>
              </a:ext>
            </a:extLst>
          </p:cNvPr>
          <p:cNvSpPr txBox="1"/>
          <p:nvPr/>
        </p:nvSpPr>
        <p:spPr>
          <a:xfrm>
            <a:off x="1019519" y="500472"/>
            <a:ext cx="882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2.Tìm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25EE0-BAA9-4FB1-AA1B-F4405E04FCFC}"/>
              </a:ext>
            </a:extLst>
          </p:cNvPr>
          <p:cNvCxnSpPr/>
          <p:nvPr/>
        </p:nvCxnSpPr>
        <p:spPr>
          <a:xfrm>
            <a:off x="3070578" y="3206044"/>
            <a:ext cx="8466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0FA054-46FF-4C5B-994A-FAEFBF169D29}"/>
              </a:ext>
            </a:extLst>
          </p:cNvPr>
          <p:cNvCxnSpPr/>
          <p:nvPr/>
        </p:nvCxnSpPr>
        <p:spPr>
          <a:xfrm>
            <a:off x="3138311" y="3736622"/>
            <a:ext cx="8466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E03D25-689C-4AFC-AB8B-637152023D44}"/>
              </a:ext>
            </a:extLst>
          </p:cNvPr>
          <p:cNvCxnSpPr>
            <a:cxnSpLocks/>
          </p:cNvCxnSpPr>
          <p:nvPr/>
        </p:nvCxnSpPr>
        <p:spPr>
          <a:xfrm>
            <a:off x="7608711" y="3194755"/>
            <a:ext cx="5418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77F71-F252-4F3A-AC46-977A31A15311}"/>
              </a:ext>
            </a:extLst>
          </p:cNvPr>
          <p:cNvCxnSpPr>
            <a:cxnSpLocks/>
          </p:cNvCxnSpPr>
          <p:nvPr/>
        </p:nvCxnSpPr>
        <p:spPr>
          <a:xfrm>
            <a:off x="7857066" y="3736621"/>
            <a:ext cx="5418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0B3B21-3441-443B-90DD-08C8930A141A}"/>
              </a:ext>
            </a:extLst>
          </p:cNvPr>
          <p:cNvSpPr txBox="1"/>
          <p:nvPr/>
        </p:nvSpPr>
        <p:spPr>
          <a:xfrm>
            <a:off x="1019518" y="500472"/>
            <a:ext cx="1179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0C9BB-1D55-4E88-BE77-2BA7CC55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2243137"/>
            <a:ext cx="7134225" cy="23717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DE5C1-04B5-468A-A8A3-0B1836355BD9}"/>
              </a:ext>
            </a:extLst>
          </p:cNvPr>
          <p:cNvCxnSpPr/>
          <p:nvPr/>
        </p:nvCxnSpPr>
        <p:spPr>
          <a:xfrm>
            <a:off x="5892800" y="2889956"/>
            <a:ext cx="1174044" cy="135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8F4970-3948-4B66-8A0D-39F316366EBE}"/>
              </a:ext>
            </a:extLst>
          </p:cNvPr>
          <p:cNvCxnSpPr/>
          <p:nvPr/>
        </p:nvCxnSpPr>
        <p:spPr>
          <a:xfrm flipV="1">
            <a:off x="5892800" y="2889956"/>
            <a:ext cx="1174044" cy="722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15DAFC-5AED-461D-9E31-F434DD0F2FA6}"/>
              </a:ext>
            </a:extLst>
          </p:cNvPr>
          <p:cNvCxnSpPr/>
          <p:nvPr/>
        </p:nvCxnSpPr>
        <p:spPr>
          <a:xfrm flipV="1">
            <a:off x="5892800" y="3429000"/>
            <a:ext cx="1174044" cy="815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</Words>
  <Application>Microsoft Office PowerPoint</Application>
  <PresentationFormat>Widescreen</PresentationFormat>
  <Paragraphs>20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2_Office 主题​​</vt:lpstr>
      <vt:lpstr>3_Office Theme</vt:lpstr>
      <vt:lpstr>4_Office Theme</vt:lpstr>
      <vt:lpstr>5_Office Theme</vt:lpstr>
      <vt:lpstr>7_Office Theme</vt:lpstr>
      <vt:lpstr>9_Office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</cp:lastModifiedBy>
  <cp:revision>11</cp:revision>
  <dcterms:created xsi:type="dcterms:W3CDTF">2021-05-27T05:55:52Z</dcterms:created>
  <dcterms:modified xsi:type="dcterms:W3CDTF">2024-12-22T02:35:11Z</dcterms:modified>
</cp:coreProperties>
</file>