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696" r:id="rId3"/>
  </p:sldMasterIdLst>
  <p:notesMasterIdLst>
    <p:notesMasterId r:id="rId13"/>
  </p:notesMasterIdLst>
  <p:sldIdLst>
    <p:sldId id="302" r:id="rId4"/>
    <p:sldId id="301" r:id="rId5"/>
    <p:sldId id="303" r:id="rId6"/>
    <p:sldId id="30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1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133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2746AA-8057-5AA8-79A0-CD263E381EF2}"/>
              </a:ext>
            </a:extLst>
          </p:cNvPr>
          <p:cNvSpPr txBox="1"/>
          <p:nvPr/>
        </p:nvSpPr>
        <p:spPr>
          <a:xfrm>
            <a:off x="464695" y="284813"/>
            <a:ext cx="10732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001 5 hàng 1 ô ly" panose="020B0603050302020204" pitchFamily="34" charset="0"/>
              </a:rPr>
              <a:t>Thứ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Sáu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ngày</a:t>
            </a:r>
            <a:r>
              <a:rPr lang="en-US" sz="4400" dirty="0">
                <a:latin typeface="HP001 5 hàng 1 ô ly" panose="020B0603050302020204" pitchFamily="34" charset="0"/>
              </a:rPr>
              <a:t> 20 </a:t>
            </a:r>
            <a:r>
              <a:rPr lang="en-US" sz="4400" dirty="0" err="1">
                <a:latin typeface="HP001 5 hàng 1 ô ly" panose="020B0603050302020204" pitchFamily="34" charset="0"/>
              </a:rPr>
              <a:t>tháng</a:t>
            </a:r>
            <a:r>
              <a:rPr lang="en-US" sz="4400" dirty="0">
                <a:latin typeface="HP001 5 hàng 1 ô ly" panose="020B0603050302020204" pitchFamily="34" charset="0"/>
              </a:rPr>
              <a:t> 12 </a:t>
            </a:r>
            <a:r>
              <a:rPr lang="en-US" sz="4400" dirty="0" err="1">
                <a:latin typeface="HP001 5 hàng 1 ô ly" panose="020B0603050302020204" pitchFamily="34" charset="0"/>
              </a:rPr>
              <a:t>năm</a:t>
            </a:r>
            <a:r>
              <a:rPr lang="en-US" sz="4400" dirty="0">
                <a:latin typeface="HP001 5 hàng 1 ô ly" panose="020B0603050302020204" pitchFamily="34" charset="0"/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DF5DA-1093-7F41-13EB-5A77AD31C3D0}"/>
              </a:ext>
            </a:extLst>
          </p:cNvPr>
          <p:cNvSpPr txBox="1"/>
          <p:nvPr/>
        </p:nvSpPr>
        <p:spPr>
          <a:xfrm>
            <a:off x="3792511" y="1169233"/>
            <a:ext cx="4467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5 hàng 1 ô ly" panose="020B0603050302020204" pitchFamily="34" charset="0"/>
              </a:rPr>
              <a:t>Toán</a:t>
            </a:r>
            <a:endParaRPr lang="en-US" sz="6600" dirty="0">
              <a:latin typeface="HP001 5 hàng 1 ô ly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52ECE-B6A2-437A-DC46-EA25F02C4BA0}"/>
              </a:ext>
            </a:extLst>
          </p:cNvPr>
          <p:cNvSpPr txBox="1"/>
          <p:nvPr/>
        </p:nvSpPr>
        <p:spPr>
          <a:xfrm>
            <a:off x="1184223" y="2878111"/>
            <a:ext cx="1020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HP001 5 hàng 1 ô ly" panose="020B0603050302020204" pitchFamily="34" charset="0"/>
              </a:rPr>
              <a:t>Bài</a:t>
            </a:r>
            <a:r>
              <a:rPr lang="en-US" sz="5400" dirty="0">
                <a:latin typeface="HP001 5 hàng 1 ô ly" panose="020B0603050302020204" pitchFamily="34" charset="0"/>
              </a:rPr>
              <a:t> 42: </a:t>
            </a:r>
            <a:r>
              <a:rPr lang="en-US" sz="5400" dirty="0" err="1">
                <a:latin typeface="HP001 5 hàng 1 ô ly" panose="020B0603050302020204" pitchFamily="34" charset="0"/>
              </a:rPr>
              <a:t>Điểm</a:t>
            </a:r>
            <a:r>
              <a:rPr lang="en-US" sz="5400" dirty="0">
                <a:latin typeface="HP001 5 hàng 1 ô ly" panose="020B0603050302020204" pitchFamily="34" charset="0"/>
              </a:rPr>
              <a:t> - </a:t>
            </a:r>
            <a:r>
              <a:rPr lang="en-US" sz="5400" dirty="0" err="1">
                <a:latin typeface="HP001 5 hàng 1 ô ly" panose="020B0603050302020204" pitchFamily="34" charset="0"/>
              </a:rPr>
              <a:t>đoạn</a:t>
            </a:r>
            <a:r>
              <a:rPr lang="en-US" sz="5400" dirty="0">
                <a:latin typeface="HP001 5 hàng 1 ô ly" panose="020B0603050302020204" pitchFamily="34" charset="0"/>
              </a:rPr>
              <a:t> </a:t>
            </a:r>
            <a:r>
              <a:rPr lang="en-US" sz="5400" dirty="0" err="1">
                <a:latin typeface="HP001 5 hàng 1 ô ly" panose="020B0603050302020204" pitchFamily="34" charset="0"/>
              </a:rPr>
              <a:t>thẳng</a:t>
            </a:r>
            <a:endParaRPr lang="en-US" sz="5400" dirty="0"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490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6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AA2D-534A-3832-35C3-37E259A8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0B1E31-72AE-EDCB-6DFE-3A1D6526A9F0}"/>
              </a:ext>
            </a:extLst>
          </p:cNvPr>
          <p:cNvSpPr txBox="1"/>
          <p:nvPr/>
        </p:nvSpPr>
        <p:spPr>
          <a:xfrm>
            <a:off x="464695" y="284813"/>
            <a:ext cx="10732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20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EF098-9F71-00E8-FA7B-AB4F3B1CFD62}"/>
              </a:ext>
            </a:extLst>
          </p:cNvPr>
          <p:cNvSpPr txBox="1"/>
          <p:nvPr/>
        </p:nvSpPr>
        <p:spPr>
          <a:xfrm>
            <a:off x="3792511" y="1169233"/>
            <a:ext cx="4467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Toán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4C8E9-BD71-8B90-0E53-1145DE36B45C}"/>
              </a:ext>
            </a:extLst>
          </p:cNvPr>
          <p:cNvSpPr txBox="1"/>
          <p:nvPr/>
        </p:nvSpPr>
        <p:spPr>
          <a:xfrm>
            <a:off x="1184223" y="2878111"/>
            <a:ext cx="10208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42: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 1 ô ly" panose="020B0603050302020204" pitchFamily="34" charset="0"/>
                <a:ea typeface="+mn-ea"/>
                <a:cs typeface="+mn-cs"/>
              </a:rPr>
              <a:t>thẳng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610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5" y="1864690"/>
            <a:ext cx="11453567" cy="26384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34235" y="5234940"/>
            <a:ext cx="9357039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a.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điểm</a:t>
            </a:r>
            <a:r>
              <a:rPr lang="en-US" sz="2800" dirty="0"/>
              <a:t>: A, B, C, D, H, I, P, Q, E, G, M ,N.</a:t>
            </a:r>
          </a:p>
          <a:p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AB, CD, HI, </a:t>
            </a:r>
            <a:r>
              <a:rPr lang="en-US" sz="2800" dirty="0" err="1"/>
              <a:t>PQ,EG,MN</a:t>
            </a:r>
            <a:r>
              <a:rPr lang="en-US" sz="2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0" y="235671"/>
            <a:ext cx="11427197" cy="41673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4" y="0"/>
            <a:ext cx="11219321" cy="55429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07670" y="2658359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7609002" y="4385036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3489489" y="4912937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492" y="395295"/>
            <a:ext cx="11772508" cy="6080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2" y="1432874"/>
            <a:ext cx="11637390" cy="51376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68" y="260866"/>
            <a:ext cx="11507330" cy="6073946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96</Words>
  <Application>Microsoft Office PowerPoint</Application>
  <PresentationFormat>Widescreen</PresentationFormat>
  <Paragraphs>14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HP001 5 hàng 1 ô ly</vt:lpstr>
      <vt:lpstr>ITC Avant Garde Std Bk</vt:lpstr>
      <vt:lpstr>Montserrat ExtraBold</vt:lpstr>
      <vt:lpstr>方正卡通简体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12</cp:revision>
  <dcterms:created xsi:type="dcterms:W3CDTF">2021-05-19T13:00:00Z</dcterms:created>
  <dcterms:modified xsi:type="dcterms:W3CDTF">2024-12-20T09:11:02Z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