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4" r:id="rId2"/>
    <p:sldMasterId id="2147483710" r:id="rId3"/>
  </p:sldMasterIdLst>
  <p:notesMasterIdLst>
    <p:notesMasterId r:id="rId13"/>
  </p:notesMasterIdLst>
  <p:sldIdLst>
    <p:sldId id="296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0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91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EFD8-2151-478C-9C1C-0545885223F3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0" y="1529783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</a:rPr>
              <a:t>tiết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toán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3071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56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41: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2522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39961" cy="570834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89606" y="5708342"/>
            <a:ext cx="5700395" cy="10242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Kết luận: Hình tứ giác là một đa giác có 4 cạnh và 4 đỉnh.</a:t>
            </a:r>
          </a:p>
        </p:txBody>
      </p:sp>
    </p:spTree>
    <p:extLst>
      <p:ext uri="{BB962C8B-B14F-4D97-AF65-F5344CB8AC3E}">
        <p14:creationId xmlns:p14="http://schemas.microsoft.com/office/powerpoint/2010/main" val="3657171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1217"/>
            <a:ext cx="12260424" cy="40401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47175" y="1407316"/>
            <a:ext cx="3691890" cy="31845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29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35174" y="4883428"/>
            <a:ext cx="2109470" cy="750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 </a:t>
            </a:r>
            <a:r>
              <a:rPr lang="en-US" sz="3200" dirty="0" err="1"/>
              <a:t>hình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4575101" y="4830872"/>
            <a:ext cx="2109470" cy="750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 hình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686948" y="4818672"/>
            <a:ext cx="2109470" cy="750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 hình</a:t>
            </a:r>
          </a:p>
        </p:txBody>
      </p:sp>
      <p:pic>
        <p:nvPicPr>
          <p:cNvPr id="9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3756"/>
            <a:ext cx="11958221" cy="465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74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0"/>
            <a:ext cx="11937028" cy="447869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01136" y="2845836"/>
            <a:ext cx="597159" cy="6531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9996197" y="3362130"/>
            <a:ext cx="597159" cy="6531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5103844" y="1912775"/>
            <a:ext cx="597159" cy="6531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0593356" y="1912774"/>
            <a:ext cx="597159" cy="6531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52925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3631" cy="67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771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414407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53</Words>
  <Application>Microsoft Office PowerPoint</Application>
  <PresentationFormat>Widescreen</PresentationFormat>
  <Paragraphs>15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微软雅黑</vt:lpstr>
      <vt:lpstr>黑体</vt:lpstr>
      <vt:lpstr>SimSun</vt:lpstr>
      <vt:lpstr>.VnAvant</vt:lpstr>
      <vt:lpstr>Arial</vt:lpstr>
      <vt:lpstr>Calibri</vt:lpstr>
      <vt:lpstr>Calibri Light</vt:lpstr>
      <vt:lpstr>inpin heiti</vt:lpstr>
      <vt:lpstr>Montserrat ExtraBold</vt:lpstr>
      <vt:lpstr>Times New Roman</vt:lpstr>
      <vt:lpstr>UTM Avo</vt:lpstr>
      <vt:lpstr>方正卡通简体</vt:lpstr>
      <vt:lpstr>Office 主题​​</vt:lpstr>
      <vt:lpstr>1_Office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9</cp:revision>
  <dcterms:created xsi:type="dcterms:W3CDTF">2021-05-19T13:00:00Z</dcterms:created>
  <dcterms:modified xsi:type="dcterms:W3CDTF">2021-06-26T04:20:12Z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