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6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8626-9654-41C5-BE97-5A7A229F765B}" type="datetimeFigureOut">
              <a:rPr lang="en-US" smtClean="0"/>
              <a:t>23-Dec-24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FC73-1E64-49CE-A496-1B7AB38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95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8626-9654-41C5-BE97-5A7A229F765B}" type="datetimeFigureOut">
              <a:rPr lang="en-US" smtClean="0"/>
              <a:t>23-Dec-24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FC73-1E64-49CE-A496-1B7AB38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8626-9654-41C5-BE97-5A7A229F765B}" type="datetimeFigureOut">
              <a:rPr lang="en-US" smtClean="0"/>
              <a:t>23-Dec-24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FC73-1E64-49CE-A496-1B7AB38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12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8626-9654-41C5-BE97-5A7A229F765B}" type="datetimeFigureOut">
              <a:rPr lang="en-US" smtClean="0"/>
              <a:t>23-Dec-24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FC73-1E64-49CE-A496-1B7AB38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4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8626-9654-41C5-BE97-5A7A229F765B}" type="datetimeFigureOut">
              <a:rPr lang="en-US" smtClean="0"/>
              <a:t>23-Dec-24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FC73-1E64-49CE-A496-1B7AB38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1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8626-9654-41C5-BE97-5A7A229F765B}" type="datetimeFigureOut">
              <a:rPr lang="en-US" smtClean="0"/>
              <a:t>23-Dec-24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FC73-1E64-49CE-A496-1B7AB38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81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8626-9654-41C5-BE97-5A7A229F765B}" type="datetimeFigureOut">
              <a:rPr lang="en-US" smtClean="0"/>
              <a:t>23-Dec-24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FC73-1E64-49CE-A496-1B7AB38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27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8626-9654-41C5-BE97-5A7A229F765B}" type="datetimeFigureOut">
              <a:rPr lang="en-US" smtClean="0"/>
              <a:t>23-Dec-24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FC73-1E64-49CE-A496-1B7AB38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81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8626-9654-41C5-BE97-5A7A229F765B}" type="datetimeFigureOut">
              <a:rPr lang="en-US" smtClean="0"/>
              <a:t>23-Dec-24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FC73-1E64-49CE-A496-1B7AB38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95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8626-9654-41C5-BE97-5A7A229F765B}" type="datetimeFigureOut">
              <a:rPr lang="en-US" smtClean="0"/>
              <a:t>23-Dec-24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FC73-1E64-49CE-A496-1B7AB38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22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8626-9654-41C5-BE97-5A7A229F765B}" type="datetimeFigureOut">
              <a:rPr lang="en-US" smtClean="0"/>
              <a:t>23-Dec-24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FC73-1E64-49CE-A496-1B7AB38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40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38626-9654-41C5-BE97-5A7A229F765B}" type="datetimeFigureOut">
              <a:rPr lang="en-US" smtClean="0"/>
              <a:t>23-Dec-24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AFC73-1E64-49CE-A496-1B7AB38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4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685800"/>
            <a:ext cx="9144000" cy="6172200"/>
            <a:chOff x="0" y="432"/>
            <a:chExt cx="5760" cy="3888"/>
          </a:xfrm>
        </p:grpSpPr>
        <p:pic>
          <p:nvPicPr>
            <p:cNvPr id="2052" name="Picture 3" descr="Picture26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2"/>
              <a:ext cx="5760" cy="2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" name="Text Box 4"/>
            <p:cNvSpPr txBox="1">
              <a:spLocks noChangeArrowheads="1"/>
            </p:cNvSpPr>
            <p:nvPr/>
          </p:nvSpPr>
          <p:spPr bwMode="auto">
            <a:xfrm>
              <a:off x="384" y="960"/>
              <a:ext cx="5136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Avan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van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van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van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sz="6600" b="1" u="sng">
                <a:solidFill>
                  <a:srgbClr val="FF0066"/>
                </a:solidFill>
                <a:latin typeface=".VnAristote" pitchFamily="34" charset="0"/>
              </a:endParaRPr>
            </a:p>
          </p:txBody>
        </p:sp>
        <p:pic>
          <p:nvPicPr>
            <p:cNvPr id="2054" name="Picture 6" descr="Picture10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68"/>
              <a:ext cx="1536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7" descr="Picture10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3168"/>
              <a:ext cx="1536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8" descr="Picture10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168"/>
              <a:ext cx="1296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9" descr="Picture10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168"/>
              <a:ext cx="1440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609600" y="1170057"/>
            <a:ext cx="838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48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 </a:t>
            </a:r>
            <a:r>
              <a:rPr lang="en-US" sz="4800" b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Mĩ</a:t>
            </a:r>
            <a:r>
              <a:rPr lang="en-US" sz="48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Thuật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9390" y="76200"/>
            <a:ext cx="74939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Thứ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tư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ngày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14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tháng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5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năm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2025</a:t>
            </a:r>
            <a:endParaRPr lang="en-US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7769" y="2551837"/>
            <a:ext cx="53974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Bài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(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Ôn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tập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) </a:t>
            </a:r>
          </a:p>
          <a:p>
            <a:pPr algn="ctr">
              <a:defRPr/>
            </a:pP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Trang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trại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mơ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ước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343268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00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1">
                    <a:lumMod val="50000"/>
                  </a:schemeClr>
                </a:solidFill>
              </a:rPr>
              <a:t>Bước 1 : Chọn những bức tranh đã vẽ ở tiết học trước (chọn trang trong vở A4)</a:t>
            </a:r>
          </a:p>
          <a:p>
            <a:r>
              <a:rPr lang="en-US" sz="2800" smtClean="0">
                <a:solidFill>
                  <a:schemeClr val="accent1">
                    <a:lumMod val="50000"/>
                  </a:schemeClr>
                </a:solidFill>
              </a:rPr>
              <a:t>Bước 2 : Cắt những hình ảnh phù hợp với trang trại để tạo thành kho hình ảnh</a:t>
            </a:r>
          </a:p>
          <a:p>
            <a:r>
              <a:rPr lang="en-US" sz="2800" smtClean="0">
                <a:solidFill>
                  <a:schemeClr val="accent1">
                    <a:lumMod val="50000"/>
                  </a:schemeClr>
                </a:solidFill>
              </a:rPr>
              <a:t>Bước 3 : Dán và vẽ thêm hình ảnh sao cho phù hợp với đẹp mắt</a:t>
            </a:r>
            <a:endParaRPr lang="en-US" sz="280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59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Bài Trang trại mơ ước (Ôn tập) - Mĩ thuật 1 - Tìm đáp án, giải bà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6" t="30375" r="7900" b="30481"/>
          <a:stretch/>
        </p:blipFill>
        <p:spPr bwMode="auto">
          <a:xfrm>
            <a:off x="440028" y="319825"/>
            <a:ext cx="3232598" cy="3161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1" t="16699" r="22676" b="48977"/>
          <a:stretch/>
        </p:blipFill>
        <p:spPr>
          <a:xfrm>
            <a:off x="2438400" y="3657600"/>
            <a:ext cx="4002961" cy="3030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8" t="16699" r="47189" b="48977"/>
          <a:stretch/>
        </p:blipFill>
        <p:spPr>
          <a:xfrm>
            <a:off x="4267200" y="355241"/>
            <a:ext cx="4288703" cy="3126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8189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04258" y="228600"/>
            <a:ext cx="29354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MĨ THUẬT 1</a:t>
            </a:r>
            <a:endParaRPr lang="en-US" sz="4400" b="1" cap="none" spc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5882" y="842665"/>
            <a:ext cx="7932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: TRANG TRẠI MƠ ƯỚC</a:t>
            </a:r>
            <a:endParaRPr lang="en-US" sz="5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7" descr="Bài Trang trại mơ ước (Ôn tập) - Mĩ thuật 1 - Tìm đáp án, giải bà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6" t="30375" r="7900" b="30481"/>
          <a:stretch/>
        </p:blipFill>
        <p:spPr bwMode="auto">
          <a:xfrm>
            <a:off x="3104258" y="1905000"/>
            <a:ext cx="3232598" cy="3161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45711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0" t="3713" b="71975"/>
          <a:stretch/>
        </p:blipFill>
        <p:spPr bwMode="auto">
          <a:xfrm>
            <a:off x="577671" y="1361394"/>
            <a:ext cx="8032929" cy="407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7" t="3713" b="89608"/>
          <a:stretch/>
        </p:blipFill>
        <p:spPr bwMode="auto">
          <a:xfrm>
            <a:off x="577671" y="1361394"/>
            <a:ext cx="505595" cy="202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7" t="3713" b="89608"/>
          <a:stretch/>
        </p:blipFill>
        <p:spPr bwMode="auto">
          <a:xfrm rot="5400000">
            <a:off x="501977" y="1639911"/>
            <a:ext cx="252799" cy="10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7" t="3713" b="89608"/>
          <a:stretch/>
        </p:blipFill>
        <p:spPr bwMode="auto">
          <a:xfrm rot="5400000">
            <a:off x="470307" y="2095281"/>
            <a:ext cx="381001" cy="15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7" t="3713" b="89608"/>
          <a:stretch/>
        </p:blipFill>
        <p:spPr bwMode="auto">
          <a:xfrm rot="5400000">
            <a:off x="470307" y="3324128"/>
            <a:ext cx="381001" cy="15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40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381000" y="152400"/>
            <a:ext cx="1981200" cy="533400"/>
          </a:xfrm>
          <a:prstGeom prst="homePlat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KHÁM PHÁ</a:t>
            </a:r>
            <a:endParaRPr lang="en-US" sz="20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Bài Trang trại mơ ước (Ôn tập) - Mĩ thuật 1 - Tìm đáp án, giải bà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3886200" cy="482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ài Con gà ngộ nghĩnh - Mĩ thuật 1 - Tìm đáp án, giải bài tập, để họ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38200"/>
            <a:ext cx="3886200" cy="482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5486400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 hỏi:</a:t>
            </a:r>
          </a:p>
          <a:p>
            <a:pPr marL="342900" indent="-342900">
              <a:buAutoNum type="arabicPeriod"/>
            </a:pPr>
            <a:r>
              <a:rPr lang="en-U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Bức tranh trang trại có những con vật nào ?</a:t>
            </a:r>
          </a:p>
          <a:p>
            <a:pPr marL="342900" indent="-342900">
              <a:buAutoNum type="arabicPeriod"/>
            </a:pPr>
            <a:r>
              <a:rPr lang="en-U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Ngoài các con vật trang trại còn có những gì ?</a:t>
            </a:r>
          </a:p>
          <a:p>
            <a:pPr marL="342900" indent="-342900">
              <a:buAutoNum type="arabicPeriod"/>
            </a:pPr>
            <a:r>
              <a:rPr lang="en-U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 bức tranh màu cơ bản có ở hình nào ?</a:t>
            </a: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545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381000" y="146497"/>
            <a:ext cx="4572000" cy="533400"/>
          </a:xfrm>
          <a:prstGeom prst="homePlat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2. KIẾN TẠO KIẾN THỨC – KĨ NĂNG</a:t>
            </a:r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8" t="13363" r="9296" b="32026"/>
          <a:stretch/>
        </p:blipFill>
        <p:spPr>
          <a:xfrm>
            <a:off x="1981200" y="990600"/>
            <a:ext cx="5016619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5" t="41420" r="11267" b="25011"/>
          <a:stretch/>
        </p:blipFill>
        <p:spPr>
          <a:xfrm>
            <a:off x="1752600" y="1197736"/>
            <a:ext cx="5562600" cy="398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2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1" t="24134" r="27042" b="23759"/>
          <a:stretch/>
        </p:blipFill>
        <p:spPr>
          <a:xfrm>
            <a:off x="2057400" y="1371600"/>
            <a:ext cx="5486400" cy="390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1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2" t="34155" r="41972" b="32922"/>
          <a:stretch/>
        </p:blipFill>
        <p:spPr>
          <a:xfrm>
            <a:off x="1752600" y="1143000"/>
            <a:ext cx="5534696" cy="393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1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67" t="53445" r="12394" b="16743"/>
          <a:stretch/>
        </p:blipFill>
        <p:spPr>
          <a:xfrm>
            <a:off x="1676400" y="1143000"/>
            <a:ext cx="5562600" cy="401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7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133</Words>
  <Application>Microsoft Office PowerPoint</Application>
  <PresentationFormat>On-screen Show (4:3)</PresentationFormat>
  <Paragraphs>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.VnAristote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Admin1</cp:lastModifiedBy>
  <cp:revision>28</cp:revision>
  <dcterms:created xsi:type="dcterms:W3CDTF">2018-04-18T13:57:51Z</dcterms:created>
  <dcterms:modified xsi:type="dcterms:W3CDTF">2024-12-23T08:45:25Z</dcterms:modified>
</cp:coreProperties>
</file>