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3" r:id="rId3"/>
    <p:sldId id="304" r:id="rId4"/>
    <p:sldId id="262" r:id="rId5"/>
    <p:sldId id="291" r:id="rId6"/>
    <p:sldId id="300" r:id="rId7"/>
    <p:sldId id="301" r:id="rId8"/>
    <p:sldId id="305" r:id="rId9"/>
    <p:sldId id="292" r:id="rId10"/>
    <p:sldId id="306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FFFF"/>
    <a:srgbClr val="0000CC"/>
    <a:srgbClr val="CC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69" autoAdjust="0"/>
    <p:restoredTop sz="93792" autoAdjust="0"/>
  </p:normalViewPr>
  <p:slideViewPr>
    <p:cSldViewPr snapToGrid="0">
      <p:cViewPr varScale="1">
        <p:scale>
          <a:sx n="66" d="100"/>
          <a:sy n="66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10FD-FA61-4C08-9ABE-30A2D05765BA}" type="datetimeFigureOut">
              <a:rPr lang="en-US" smtClean="0"/>
              <a:pPr/>
              <a:t>23-Dec-24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B71-9C6B-4706-BC68-6B6912A15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70088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10FD-FA61-4C08-9ABE-30A2D05765BA}" type="datetimeFigureOut">
              <a:rPr lang="en-US" smtClean="0"/>
              <a:pPr/>
              <a:t>23-Dec-24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B71-9C6B-4706-BC68-6B6912A15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52339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10FD-FA61-4C08-9ABE-30A2D05765BA}" type="datetimeFigureOut">
              <a:rPr lang="en-US" smtClean="0"/>
              <a:pPr/>
              <a:t>23-Dec-24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B71-9C6B-4706-BC68-6B6912A15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34090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10FD-FA61-4C08-9ABE-30A2D05765BA}" type="datetimeFigureOut">
              <a:rPr lang="en-US" smtClean="0"/>
              <a:pPr/>
              <a:t>23-Dec-24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B71-9C6B-4706-BC68-6B6912A15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05164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10FD-FA61-4C08-9ABE-30A2D05765BA}" type="datetimeFigureOut">
              <a:rPr lang="en-US" smtClean="0"/>
              <a:pPr/>
              <a:t>23-Dec-24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B71-9C6B-4706-BC68-6B6912A15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12870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10FD-FA61-4C08-9ABE-30A2D05765BA}" type="datetimeFigureOut">
              <a:rPr lang="en-US" smtClean="0"/>
              <a:pPr/>
              <a:t>23-Dec-24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B71-9C6B-4706-BC68-6B6912A15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93363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10FD-FA61-4C08-9ABE-30A2D05765BA}" type="datetimeFigureOut">
              <a:rPr lang="en-US" smtClean="0"/>
              <a:pPr/>
              <a:t>23-Dec-24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B71-9C6B-4706-BC68-6B6912A15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16347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10FD-FA61-4C08-9ABE-30A2D05765BA}" type="datetimeFigureOut">
              <a:rPr lang="en-US" smtClean="0"/>
              <a:pPr/>
              <a:t>23-Dec-24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B71-9C6B-4706-BC68-6B6912A15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49050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10FD-FA61-4C08-9ABE-30A2D05765BA}" type="datetimeFigureOut">
              <a:rPr lang="en-US" smtClean="0"/>
              <a:pPr/>
              <a:t>23-Dec-24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B71-9C6B-4706-BC68-6B6912A15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62874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10FD-FA61-4C08-9ABE-30A2D05765BA}" type="datetimeFigureOut">
              <a:rPr lang="en-US" smtClean="0"/>
              <a:pPr/>
              <a:t>23-Dec-24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B71-9C6B-4706-BC68-6B6912A15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84964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10FD-FA61-4C08-9ABE-30A2D05765BA}" type="datetimeFigureOut">
              <a:rPr lang="en-US" smtClean="0"/>
              <a:pPr/>
              <a:t>23-Dec-24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B71-9C6B-4706-BC68-6B6912A15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72433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C10FD-FA61-4C08-9ABE-30A2D05765BA}" type="datetimeFigureOut">
              <a:rPr lang="en-US" smtClean="0"/>
              <a:pPr/>
              <a:t>23-Dec-24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CB71-9C6B-4706-BC68-6B6912A15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5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arrow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ONY\Downloads\Tieng-chuong-reo-vao-lop-www_nhacchuongvui_com%20(1)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97536"/>
            <a:ext cx="12192000" cy="6698552"/>
            <a:chOff x="0" y="39"/>
            <a:chExt cx="5760" cy="4281"/>
          </a:xfrm>
        </p:grpSpPr>
        <p:pic>
          <p:nvPicPr>
            <p:cNvPr id="3075" name="Picture 3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" y="3329"/>
              <a:ext cx="1022" cy="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POINS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397"/>
              <a:ext cx="1008" cy="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POINS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39"/>
              <a:ext cx="960" cy="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52" y="45"/>
              <a:ext cx="963" cy="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1353312" y="1003300"/>
            <a:ext cx="9953271" cy="5417378"/>
            <a:chOff x="288" y="632"/>
            <a:chExt cx="5485" cy="4072"/>
          </a:xfrm>
        </p:grpSpPr>
        <p:sp>
          <p:nvSpPr>
            <p:cNvPr id="307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88" y="632"/>
              <a:ext cx="5485" cy="40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081677"/>
                </a:avLst>
              </a:prstTxWarp>
              <a:scene3d>
                <a:camera prst="legacyPerspectiveBottom"/>
                <a:lightRig rig="legacyFlat3" dir="t"/>
              </a:scene3d>
              <a:sp3d extrusionH="887400" prstMaterial="legacyMatte">
                <a:extrusionClr>
                  <a:srgbClr val="00FFFF"/>
                </a:extrusionClr>
                <a:contourClr>
                  <a:srgbClr val="FF3399"/>
                </a:contourClr>
              </a:sp3d>
            </a:bodyPr>
            <a:lstStyle/>
            <a:p>
              <a:pPr algn="ctr"/>
              <a:endParaRPr lang="en-US" sz="1400" kern="10" dirty="0">
                <a:ln w="28575">
                  <a:round/>
                  <a:headEnd/>
                  <a:tailEnd/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88" y="2592"/>
              <a:ext cx="4992" cy="72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  <a:scene3d>
                <a:camera prst="legacyObliqueTopRight"/>
                <a:lightRig rig="legacyFlat3" dir="b"/>
              </a:scene3d>
              <a:sp3d extrusionH="430200" prstMaterial="legacyMatte">
                <a:extrusionClr>
                  <a:srgbClr val="FFFF99"/>
                </a:extrusionClr>
                <a:contourClr>
                  <a:srgbClr val="9900FF"/>
                </a:contourClr>
              </a:sp3d>
            </a:bodyPr>
            <a:lstStyle/>
            <a:p>
              <a:pPr algn="ctr"/>
              <a:endParaRPr lang="en-US" sz="3600" kern="10" spc="-360" dirty="0">
                <a:ln w="28575">
                  <a:round/>
                  <a:headEnd/>
                  <a:tailEnd/>
                </a:ln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241" y="1156"/>
              <a:ext cx="3579" cy="10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Mĩ</a:t>
              </a:r>
              <a:r>
                <a:rPr lang="en-US" sz="3600" b="1" kern="1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" dirty="0" err="1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3600" b="1" kern="1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3600" b="1" kern="10" dirty="0" err="1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b="1" kern="1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8576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5657" y="1335092"/>
            <a:ext cx="9753599" cy="201593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THẦY CÔ MẠNH KHỎE</a:t>
            </a:r>
          </a:p>
          <a:p>
            <a:pPr algn="ctr">
              <a:defRPr/>
            </a:pPr>
            <a:r>
              <a:rPr lang="en-US" altLang="en-US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CHĂM NGOAN HỌC GIỎI</a:t>
            </a:r>
          </a:p>
          <a:p>
            <a:pPr algn="ctr">
              <a:defRPr/>
            </a:pPr>
            <a:endParaRPr lang="en-US" sz="3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 descr="Vo_tay">
            <a:hlinkHover r:id="" action="ppaction://noaction">
              <a:snd r:embed="rId2" name="applause.wav"/>
            </a:hlinkHover>
            <a:extLst>
              <a:ext uri="{FF2B5EF4-FFF2-40B4-BE49-F238E27FC236}">
                <a16:creationId xmlns:a16="http://schemas.microsoft.com/office/drawing/2014/main" id="{D1E04C03-64CD-4D88-AE14-CBDEB369E5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00" y="3958948"/>
            <a:ext cx="27432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rework-Wallpaper-VietDesigner.net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029" y="1073835"/>
            <a:ext cx="110889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5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altLang="en-US" sz="5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5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CHĂM </a:t>
            </a:r>
            <a:r>
              <a:rPr lang="en-US" altLang="en-US" sz="5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5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5000" b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5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 descr="Vo_tay">
            <a:hlinkHover r:id="" action="ppaction://noaction">
              <a:snd r:embed="rId2" name="applause.wav"/>
            </a:hlinkHover>
            <a:extLst>
              <a:ext uri="{FF2B5EF4-FFF2-40B4-BE49-F238E27FC236}">
                <a16:creationId xmlns:a16="http://schemas.microsoft.com/office/drawing/2014/main" id="{D1E04C03-64CD-4D88-AE14-CBDEB369E5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55" y="4118604"/>
            <a:ext cx="27432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ao-hoa-mung-nam-m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A7B166-EEA7-45AF-907A-7B552C5C423D}"/>
              </a:ext>
            </a:extLst>
          </p:cNvPr>
          <p:cNvSpPr txBox="1"/>
          <p:nvPr/>
        </p:nvSpPr>
        <p:spPr>
          <a:xfrm>
            <a:off x="615246" y="232229"/>
            <a:ext cx="1047366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05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algn="ctr"/>
            <a:endParaRPr lang="en-US" sz="3500" b="1" dirty="0" smtClean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pPr algn="ctr"/>
            <a:endParaRPr lang="en-US" sz="2800" b="1" dirty="0" smtClean="0">
              <a:solidFill>
                <a:srgbClr val="0000CC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CON NGƯỜI</a:t>
            </a:r>
          </a:p>
          <a:p>
            <a:pPr algn="ctr"/>
            <a:endParaRPr lang="en-US" sz="2800" b="1" dirty="0" smtClean="0">
              <a:solidFill>
                <a:srgbClr val="0000CC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11: LUNG LINH PHÁO HOA ( </a:t>
            </a:r>
            <a:r>
              <a:rPr lang="en-US" sz="2800" b="1" dirty="0" err="1" smtClean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1 )</a:t>
            </a:r>
          </a:p>
          <a:p>
            <a:pPr algn="ctr"/>
            <a:endParaRPr lang="en-US" sz="2800" b="1" dirty="0" smtClean="0">
              <a:solidFill>
                <a:srgbClr val="0000CC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5B2E5-DE61-49F7-8F71-170F2C3125EB}"/>
              </a:ext>
            </a:extLst>
          </p:cNvPr>
          <p:cNvSpPr txBox="1"/>
          <p:nvPr/>
        </p:nvSpPr>
        <p:spPr>
          <a:xfrm>
            <a:off x="399549" y="5302163"/>
            <a:ext cx="7070501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800" b="1" dirty="0" smtClean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en-US" sz="2800" b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71" y="0"/>
            <a:ext cx="112485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LUNG LINH PHÁO HOA (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1 )</a:t>
            </a:r>
          </a:p>
          <a:p>
            <a:pPr algn="ctr"/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CC009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KIẾN TẠO –KIẾN THỨC -KĨ NĂNG</a:t>
            </a:r>
          </a:p>
          <a:p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AF5E7E-AAB9-4DCF-8D39-1E3B579C4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70167" y="1741713"/>
            <a:ext cx="5577119" cy="4470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78B104-2287-40AB-884B-762AC3EE6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457" y="1727198"/>
            <a:ext cx="5602514" cy="43833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86B1B3-B818-4665-ABBE-1169787518F5}"/>
              </a:ext>
            </a:extLst>
          </p:cNvPr>
          <p:cNvSpPr txBox="1"/>
          <p:nvPr/>
        </p:nvSpPr>
        <p:spPr>
          <a:xfrm>
            <a:off x="344710" y="6177771"/>
            <a:ext cx="581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47470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8C40E7-C0C5-4543-B431-DD3373C05A97}"/>
              </a:ext>
            </a:extLst>
          </p:cNvPr>
          <p:cNvSpPr txBox="1"/>
          <p:nvPr/>
        </p:nvSpPr>
        <p:spPr>
          <a:xfrm>
            <a:off x="99107" y="5474531"/>
            <a:ext cx="6057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?</a:t>
            </a:r>
          </a:p>
          <a:p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Picture 6" descr="A picture containing object, fireworks&#10;&#10;Description automatically generated">
            <a:extLst>
              <a:ext uri="{FF2B5EF4-FFF2-40B4-BE49-F238E27FC236}">
                <a16:creationId xmlns:a16="http://schemas.microsoft.com/office/drawing/2014/main" id="{71F88DAB-05D0-4527-B0C0-C8386D4A6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394" y="-378394"/>
            <a:ext cx="5204064" cy="5960852"/>
          </a:xfrm>
          <a:prstGeom prst="rect">
            <a:avLst/>
          </a:prstGeom>
        </p:spPr>
      </p:pic>
      <p:pic>
        <p:nvPicPr>
          <p:cNvPr id="9" name="Picture 8" descr="A picture containing fireworks, sitting, light, palm&#10;&#10;Description automatically generated">
            <a:extLst>
              <a:ext uri="{FF2B5EF4-FFF2-40B4-BE49-F238E27FC236}">
                <a16:creationId xmlns:a16="http://schemas.microsoft.com/office/drawing/2014/main" id="{415C0365-DB5D-4609-841A-1EFB02854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6047" y="-1216953"/>
            <a:ext cx="3429000" cy="5862906"/>
          </a:xfrm>
          <a:prstGeom prst="rect">
            <a:avLst/>
          </a:prstGeom>
        </p:spPr>
      </p:pic>
      <p:pic>
        <p:nvPicPr>
          <p:cNvPr id="11" name="Picture 10" descr="A picture containing sitting, table, display&#10;&#10;Description automatically generated">
            <a:extLst>
              <a:ext uri="{FF2B5EF4-FFF2-40B4-BE49-F238E27FC236}">
                <a16:creationId xmlns:a16="http://schemas.microsoft.com/office/drawing/2014/main" id="{85DBB7A2-FC69-4B84-AF05-FC8632F4E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3940" y="2339941"/>
            <a:ext cx="3272319" cy="57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488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71" y="0"/>
            <a:ext cx="112485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LUNG LINH PHÁO HOA (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1 )</a:t>
            </a:r>
          </a:p>
          <a:p>
            <a:pPr algn="ctr"/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CC009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KIẾN TẠO –KIẾN THỨC -KĨ NĂNG</a:t>
            </a:r>
          </a:p>
          <a:p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AF5E7E-AAB9-4DCF-8D39-1E3B579C4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70167" y="1741713"/>
            <a:ext cx="5577119" cy="4470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78B104-2287-40AB-884B-762AC3EE6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457" y="1727198"/>
            <a:ext cx="5602514" cy="43833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86B1B3-B818-4665-ABBE-1169787518F5}"/>
              </a:ext>
            </a:extLst>
          </p:cNvPr>
          <p:cNvSpPr txBox="1"/>
          <p:nvPr/>
        </p:nvSpPr>
        <p:spPr>
          <a:xfrm>
            <a:off x="344710" y="6177771"/>
            <a:ext cx="581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47470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hung-ghep-anh-voi-hinh-ve-hoat-hinh-de-thuo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65714" y="1886857"/>
            <a:ext cx="715554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ieng-chuong-reo-vao-lop-www_nhacchuongvui_com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887200" y="228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78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36781B-F615-4D39-91B7-46E1CB9AD333}"/>
              </a:ext>
            </a:extLst>
          </p:cNvPr>
          <p:cNvSpPr txBox="1"/>
          <p:nvPr/>
        </p:nvSpPr>
        <p:spPr>
          <a:xfrm>
            <a:off x="2505482" y="251008"/>
            <a:ext cx="707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2800" b="1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LUNG LINH PHÁO HOA ( </a:t>
            </a:r>
            <a:r>
              <a:rPr lang="en-US" sz="2800" b="1" dirty="0" err="1" smtClean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484" y="1538514"/>
            <a:ext cx="637706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1FF98-D2ED-45C7-AF28-6C06D9B8CF1D}"/>
              </a:ext>
            </a:extLst>
          </p:cNvPr>
          <p:cNvSpPr txBox="1"/>
          <p:nvPr/>
        </p:nvSpPr>
        <p:spPr>
          <a:xfrm>
            <a:off x="420914" y="2620637"/>
            <a:ext cx="10580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4000" b="1" dirty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000" b="1" dirty="0">
              <a:solidFill>
                <a:srgbClr val="D60093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2:Vẽ </a:t>
            </a:r>
            <a:r>
              <a:rPr lang="en-US" sz="4000" b="1" dirty="0" err="1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b="1" dirty="0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b="1" dirty="0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4000" b="1" dirty="0">
              <a:solidFill>
                <a:srgbClr val="D60093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b="1" dirty="0" err="1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000" b="1" dirty="0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4000" b="1" dirty="0" smtClean="0">
                <a:solidFill>
                  <a:srgbClr val="D6009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D60093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462286c31a97ba853d74f801420a15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1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285942-B490-4812-9489-658EDE734D2A}"/>
              </a:ext>
            </a:extLst>
          </p:cNvPr>
          <p:cNvSpPr txBox="1"/>
          <p:nvPr/>
        </p:nvSpPr>
        <p:spPr>
          <a:xfrm>
            <a:off x="2926394" y="417910"/>
            <a:ext cx="87140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b="1" dirty="0" smtClean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3500" b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LUNG LINH PHÁO HOA ( </a:t>
            </a:r>
            <a:r>
              <a:rPr lang="en-US" sz="3500" b="1" dirty="0" err="1" smtClean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500" b="1" dirty="0" smtClean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500" b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878" y="2097704"/>
            <a:ext cx="73433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LUYỆN TẬP SÁNG TẠO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952FBF-BEB3-43DE-8565-97896A872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5410201" cy="312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00EA9-6537-465C-9A70-AB6B00A94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7725" y="-1450980"/>
            <a:ext cx="3124199" cy="6026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B2D88F-CA14-48C5-98F5-B14BF28CD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9996" y="2053127"/>
            <a:ext cx="3124199" cy="5408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A0E03E-5DE6-47A3-A231-6BF205204F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9826" y="1786842"/>
            <a:ext cx="3132820" cy="594995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E3CE3E-5107-4422-9FD3-843D4BCFC74A}"/>
              </a:ext>
            </a:extLst>
          </p:cNvPr>
          <p:cNvSpPr txBox="1">
            <a:spLocks/>
          </p:cNvSpPr>
          <p:nvPr/>
        </p:nvSpPr>
        <p:spPr>
          <a:xfrm>
            <a:off x="722991" y="6393540"/>
            <a:ext cx="9480551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alt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343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VIDEO_FILES_RECORD" val="&lt;Videos&gt;&lt;Video Name=&quot;Lấp lánh vẻ đẹp các lễ hội truyền thống ở Việt Nam - VOVTV_258_1_51150.mp4&quot; Position=&quot;1&quot; SlideID=&quot;258&quot;/&gt;&lt;/Videos&gt;&#10;"/>
  <p:tag name="MMPROD_UIDATA" val="&lt;database version=&quot;11.0&quot;&gt;&lt;object type=&quot;1&quot; unique_id=&quot;10001&quot;&gt;&lt;property id=&quot;20226&quot; value=&quot;C:\Users\MINH AN PC\Documents\bài 6 lớp 4.pptx&quot;/&gt;&lt;object type=&quot;8&quot; unique_id=&quot;10002&quot;&gt;&lt;/object&gt;&lt;object type=&quot;2&quot; unique_id=&quot;10003&quot;&gt;&lt;object type=&quot;3&quot; unique_id=&quot;10029&quot;&gt;&lt;property id=&quot;20148&quot; value=&quot;5&quot;/&gt;&lt;property id=&quot;20300&quot; value=&quot;Slide 1&quot;/&gt;&lt;property id=&quot;20307&quot; value=&quot;257&quot;/&gt;&lt;/object&gt;&lt;object type=&quot;3&quot; unique_id=&quot;10040&quot;&gt;&lt;property id=&quot;20148&quot; value=&quot;5&quot;/&gt;&lt;property id=&quot;20300&quot; value=&quot;Slide 3&quot;/&gt;&lt;property id=&quot;20307&quot; value=&quot;258&quot;/&gt;&lt;/object&gt;&lt;object type=&quot;3&quot; unique_id=&quot;10085&quot;&gt;&lt;property id=&quot;20148&quot; value=&quot;5&quot;/&gt;&lt;property id=&quot;20300&quot; value=&quot;Slide 2&quot;/&gt;&lt;property id=&quot;20307&quot; value=&quot;259&quot;/&gt;&lt;/object&gt;&lt;object type=&quot;3&quot; unique_id=&quot;10116&quot;&gt;&lt;property id=&quot;20148&quot; value=&quot;5&quot;/&gt;&lt;property id=&quot;20300&quot; value=&quot;Slide 4&quot;/&gt;&lt;property id=&quot;20307&quot; value=&quot;261&quot;/&gt;&lt;/object&gt;&lt;object type=&quot;3&quot; unique_id=&quot;10141&quot;&gt;&lt;property id=&quot;20148&quot; value=&quot;5&quot;/&gt;&lt;property id=&quot;20300&quot; value=&quot;Slide 5&quot;/&gt;&lt;property id=&quot;20307&quot; value=&quot;262&quot;/&gt;&lt;/object&gt;&lt;object type=&quot;3&quot; unique_id=&quot;10142&quot;&gt;&lt;property id=&quot;20148&quot; value=&quot;5&quot;/&gt;&lt;property id=&quot;20300&quot; value=&quot;Slide 6&quot;/&gt;&lt;property id=&quot;20307&quot; value=&quot;263&quot;/&gt;&lt;/object&gt;&lt;object type=&quot;3&quot; unique_id=&quot;10183&quot;&gt;&lt;property id=&quot;20148&quot; value=&quot;5&quot;/&gt;&lt;property id=&quot;20300&quot; value=&quot;Slide 7&quot;/&gt;&lt;property id=&quot;20307&quot; value=&quot;264&quot;/&gt;&lt;/object&gt;&lt;object type=&quot;3&quot; unique_id=&quot;10229&quot;&gt;&lt;property id=&quot;20148&quot; value=&quot;5&quot;/&gt;&lt;property id=&quot;20300&quot; value=&quot;Slide 14&quot;/&gt;&lt;property id=&quot;20307&quot; value=&quot;265&quot;/&gt;&lt;/object&gt;&lt;object type=&quot;3&quot; unique_id=&quot;10231&quot;&gt;&lt;property id=&quot;20148&quot; value=&quot;5&quot;/&gt;&lt;property id=&quot;20300&quot; value=&quot;Slide 21&quot;/&gt;&lt;property id=&quot;20307&quot; value=&quot;267&quot;/&gt;&lt;/object&gt;&lt;object type=&quot;3&quot; unique_id=&quot;10280&quot;&gt;&lt;property id=&quot;20148&quot; value=&quot;5&quot;/&gt;&lt;property id=&quot;20300&quot; value=&quot;Slide 23&quot;/&gt;&lt;property id=&quot;20307&quot; value=&quot;268&quot;/&gt;&lt;/object&gt;&lt;object type=&quot;3&quot; unique_id=&quot;10463&quot;&gt;&lt;property id=&quot;20148&quot; value=&quot;5&quot;/&gt;&lt;property id=&quot;20300&quot; value=&quot;Slide 22&quot;/&gt;&lt;property id=&quot;20307&quot; value=&quot;270&quot;/&gt;&lt;/object&gt;&lt;object type=&quot;3&quot; unique_id=&quot;10563&quot;&gt;&lt;property id=&quot;20148&quot; value=&quot;5&quot;/&gt;&lt;property id=&quot;20300&quot; value=&quot;Slide 24&quot;/&gt;&lt;property id=&quot;20307&quot; value=&quot;272&quot;/&gt;&lt;/object&gt;&lt;object type=&quot;3&quot; unique_id=&quot;10564&quot;&gt;&lt;property id=&quot;20148&quot; value=&quot;5&quot;/&gt;&lt;property id=&quot;20300&quot; value=&quot;Slide 25&quot;/&gt;&lt;property id=&quot;20307&quot; value=&quot;273&quot;/&gt;&lt;/object&gt;&lt;object type=&quot;3&quot; unique_id=&quot;10565&quot;&gt;&lt;property id=&quot;20148&quot; value=&quot;5&quot;/&gt;&lt;property id=&quot;20300&quot; value=&quot;Slide 26&quot;/&gt;&lt;property id=&quot;20307&quot; value=&quot;274&quot;/&gt;&lt;/object&gt;&lt;object type=&quot;3&quot; unique_id=&quot;10566&quot;&gt;&lt;property id=&quot;20148&quot; value=&quot;5&quot;/&gt;&lt;property id=&quot;20300&quot; value=&quot;Slide 27&quot;/&gt;&lt;property id=&quot;20307&quot; value=&quot;275&quot;/&gt;&lt;/object&gt;&lt;object type=&quot;3&quot; unique_id=&quot;10700&quot;&gt;&lt;property id=&quot;20148&quot; value=&quot;5&quot;/&gt;&lt;property id=&quot;20300&quot; value=&quot;Slide 28&quot;/&gt;&lt;property id=&quot;20307&quot; value=&quot;276&quot;/&gt;&lt;/object&gt;&lt;object type=&quot;3&quot; unique_id=&quot;10701&quot;&gt;&lt;property id=&quot;20148&quot; value=&quot;5&quot;/&gt;&lt;property id=&quot;20300&quot; value=&quot;Slide 29&quot;/&gt;&lt;property id=&quot;20307&quot; value=&quot;278&quot;/&gt;&lt;/object&gt;&lt;object type=&quot;3&quot; unique_id=&quot;10702&quot;&gt;&lt;property id=&quot;20148&quot; value=&quot;5&quot;/&gt;&lt;property id=&quot;20300&quot; value=&quot;Slide 32&quot;/&gt;&lt;property id=&quot;20307&quot; value=&quot;279&quot;/&gt;&lt;/object&gt;&lt;object type=&quot;3&quot; unique_id=&quot;10703&quot;&gt;&lt;property id=&quot;20148&quot; value=&quot;5&quot;/&gt;&lt;property id=&quot;20300&quot; value=&quot;Slide 31&quot;/&gt;&lt;property id=&quot;20307&quot; value=&quot;280&quot;/&gt;&lt;/object&gt;&lt;object type=&quot;3&quot; unique_id=&quot;10888&quot;&gt;&lt;property id=&quot;20148&quot; value=&quot;5&quot;/&gt;&lt;property id=&quot;20300&quot; value=&quot;Slide 34&quot;/&gt;&lt;property id=&quot;20307&quot; value=&quot;281&quot;/&gt;&lt;/object&gt;&lt;object type=&quot;3&quot; unique_id=&quot;10889&quot;&gt;&lt;property id=&quot;20148&quot; value=&quot;5&quot;/&gt;&lt;property id=&quot;20300&quot; value=&quot;Slide 35&quot;/&gt;&lt;property id=&quot;20307&quot; value=&quot;282&quot;/&gt;&lt;/object&gt;&lt;object type=&quot;3&quot; unique_id=&quot;10890&quot;&gt;&lt;property id=&quot;20148&quot; value=&quot;5&quot;/&gt;&lt;property id=&quot;20300&quot; value=&quot;Slide 37&quot;/&gt;&lt;property id=&quot;20307&quot; value=&quot;283&quot;/&gt;&lt;/object&gt;&lt;object type=&quot;3&quot; unique_id=&quot;10891&quot;&gt;&lt;property id=&quot;20148&quot; value=&quot;5&quot;/&gt;&lt;property id=&quot;20300&quot; value=&quot;Slide 33&quot;/&gt;&lt;property id=&quot;20307&quot; value=&quot;284&quot;/&gt;&lt;/object&gt;&lt;object type=&quot;3&quot; unique_id=&quot;10892&quot;&gt;&lt;property id=&quot;20148&quot; value=&quot;5&quot;/&gt;&lt;property id=&quot;20300&quot; value=&quot;Slide 36&quot;/&gt;&lt;property id=&quot;20307&quot; value=&quot;285&quot;/&gt;&lt;/object&gt;&lt;object type=&quot;3&quot; unique_id=&quot;10893&quot;&gt;&lt;property id=&quot;20148&quot; value=&quot;5&quot;/&gt;&lt;property id=&quot;20300&quot; value=&quot;Slide 38&quot;/&gt;&lt;property id=&quot;20307&quot; value=&quot;286&quot;/&gt;&lt;/object&gt;&lt;object type=&quot;3&quot; unique_id=&quot;11126&quot;&gt;&lt;property id=&quot;20148&quot; value=&quot;5&quot;/&gt;&lt;property id=&quot;20300&quot; value=&quot;Slide 39&quot;/&gt;&lt;property id=&quot;20307&quot; value=&quot;288&quot;/&gt;&lt;/object&gt;&lt;object type=&quot;3&quot; unique_id=&quot;11247&quot;&gt;&lt;property id=&quot;20148&quot; value=&quot;5&quot;/&gt;&lt;property id=&quot;20300&quot; value=&quot;Slide 40&quot;/&gt;&lt;property id=&quot;20307&quot; value=&quot;290&quot;/&gt;&lt;/object&gt;&lt;object type=&quot;3&quot; unique_id=&quot;11728&quot;&gt;&lt;property id=&quot;20148&quot; value=&quot;5&quot;/&gt;&lt;property id=&quot;20300&quot; value=&quot;Slide 8&quot;/&gt;&lt;property id=&quot;20307&quot; value=&quot;291&quot;/&gt;&lt;/object&gt;&lt;object type=&quot;3&quot; unique_id=&quot;11729&quot;&gt;&lt;property id=&quot;20148&quot; value=&quot;5&quot;/&gt;&lt;property id=&quot;20300&quot; value=&quot;Slide 9&quot;/&gt;&lt;property id=&quot;20307&quot; value=&quot;292&quot;/&gt;&lt;/object&gt;&lt;object type=&quot;3&quot; unique_id=&quot;11730&quot;&gt;&lt;property id=&quot;20148&quot; value=&quot;5&quot;/&gt;&lt;property id=&quot;20300&quot; value=&quot;Slide 10&quot;/&gt;&lt;property id=&quot;20307&quot; value=&quot;293&quot;/&gt;&lt;/object&gt;&lt;object type=&quot;3&quot; unique_id=&quot;11731&quot;&gt;&lt;property id=&quot;20148&quot; value=&quot;5&quot;/&gt;&lt;property id=&quot;20300&quot; value=&quot;Slide 11&quot;/&gt;&lt;property id=&quot;20307&quot; value=&quot;294&quot;/&gt;&lt;/object&gt;&lt;object type=&quot;3&quot; unique_id=&quot;11732&quot;&gt;&lt;property id=&quot;20148&quot; value=&quot;5&quot;/&gt;&lt;property id=&quot;20300&quot; value=&quot;Slide 12&quot;/&gt;&lt;property id=&quot;20307&quot; value=&quot;295&quot;/&gt;&lt;/object&gt;&lt;object type=&quot;3&quot; unique_id=&quot;11733&quot;&gt;&lt;property id=&quot;20148&quot; value=&quot;5&quot;/&gt;&lt;property id=&quot;20300&quot; value=&quot;Slide 13&quot;/&gt;&lt;property id=&quot;20307&quot; value=&quot;296&quot;/&gt;&lt;/object&gt;&lt;object type=&quot;3&quot; unique_id=&quot;12058&quot;&gt;&lt;property id=&quot;20148&quot; value=&quot;5&quot;/&gt;&lt;property id=&quot;20300&quot; value=&quot;Slide 15&quot;/&gt;&lt;property id=&quot;20307&quot; value=&quot;297&quot;/&gt;&lt;/object&gt;&lt;object type=&quot;3&quot; unique_id=&quot;12059&quot;&gt;&lt;property id=&quot;20148&quot; value=&quot;5&quot;/&gt;&lt;property id=&quot;20300&quot; value=&quot;Slide 16&quot;/&gt;&lt;property id=&quot;20307&quot; value=&quot;298&quot;/&gt;&lt;/object&gt;&lt;object type=&quot;3&quot; unique_id=&quot;12060&quot;&gt;&lt;property id=&quot;20148&quot; value=&quot;5&quot;/&gt;&lt;property id=&quot;20300&quot; value=&quot;Slide 17&quot;/&gt;&lt;property id=&quot;20307&quot; value=&quot;299&quot;/&gt;&lt;/object&gt;&lt;object type=&quot;3&quot; unique_id=&quot;12061&quot;&gt;&lt;property id=&quot;20148&quot; value=&quot;5&quot;/&gt;&lt;property id=&quot;20300&quot; value=&quot;Slide 18&quot;/&gt;&lt;property id=&quot;20307&quot; value=&quot;301&quot;/&gt;&lt;/object&gt;&lt;object type=&quot;3&quot; unique_id=&quot;12062&quot;&gt;&lt;property id=&quot;20148&quot; value=&quot;5&quot;/&gt;&lt;property id=&quot;20300&quot; value=&quot;Slide 19&quot;/&gt;&lt;property id=&quot;20307&quot; value=&quot;300&quot;/&gt;&lt;/object&gt;&lt;object type=&quot;3&quot; unique_id=&quot;12063&quot;&gt;&lt;property id=&quot;20148&quot; value=&quot;5&quot;/&gt;&lt;property id=&quot;20300&quot; value=&quot;Slide 20&quot;/&gt;&lt;property id=&quot;20307&quot; value=&quot;302&quot;/&gt;&lt;/object&gt;&lt;object type=&quot;3&quot; unique_id=&quot;12945&quot;&gt;&lt;property id=&quot;20148&quot; value=&quot;5&quot;/&gt;&lt;property id=&quot;20300&quot; value=&quot;Slide 30&quot;/&gt;&lt;property id=&quot;20307&quot; value=&quot;30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222</Words>
  <Application>Microsoft Office PowerPoint</Application>
  <PresentationFormat>Widescreen</PresentationFormat>
  <Paragraphs>36</Paragraphs>
  <Slides>10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 PC</dc:creator>
  <cp:lastModifiedBy>Admin1</cp:lastModifiedBy>
  <cp:revision>178</cp:revision>
  <dcterms:created xsi:type="dcterms:W3CDTF">2020-04-01T02:40:33Z</dcterms:created>
  <dcterms:modified xsi:type="dcterms:W3CDTF">2024-12-23T07:56:45Z</dcterms:modified>
</cp:coreProperties>
</file>