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18" r:id="rId2"/>
  </p:sldMasterIdLst>
  <p:notesMasterIdLst>
    <p:notesMasterId r:id="rId28"/>
  </p:notesMasterIdLst>
  <p:sldIdLst>
    <p:sldId id="426" r:id="rId3"/>
    <p:sldId id="424" r:id="rId4"/>
    <p:sldId id="405" r:id="rId5"/>
    <p:sldId id="264" r:id="rId6"/>
    <p:sldId id="423" r:id="rId7"/>
    <p:sldId id="374" r:id="rId8"/>
    <p:sldId id="375" r:id="rId9"/>
    <p:sldId id="409" r:id="rId10"/>
    <p:sldId id="412" r:id="rId11"/>
    <p:sldId id="411" r:id="rId12"/>
    <p:sldId id="262" r:id="rId13"/>
    <p:sldId id="261" r:id="rId14"/>
    <p:sldId id="410" r:id="rId15"/>
    <p:sldId id="425" r:id="rId16"/>
    <p:sldId id="314" r:id="rId17"/>
    <p:sldId id="265" r:id="rId18"/>
    <p:sldId id="376" r:id="rId19"/>
    <p:sldId id="378" r:id="rId20"/>
    <p:sldId id="390" r:id="rId21"/>
    <p:sldId id="274" r:id="rId22"/>
    <p:sldId id="276" r:id="rId23"/>
    <p:sldId id="277" r:id="rId24"/>
    <p:sldId id="420" r:id="rId25"/>
    <p:sldId id="292" r:id="rId26"/>
    <p:sldId id="30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91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i hoang thi tuoi" userId="8805031e7573277c" providerId="LiveId" clId="{346A7D6C-C665-4BF2-AB90-06FF5047D726}"/>
    <pc:docChg chg="delSld modSld">
      <pc:chgData name="tuoi hoang thi tuoi" userId="8805031e7573277c" providerId="LiveId" clId="{346A7D6C-C665-4BF2-AB90-06FF5047D726}" dt="2024-12-11T08:52:42.783" v="214" actId="2696"/>
      <pc:docMkLst>
        <pc:docMk/>
      </pc:docMkLst>
      <pc:sldChg chg="del">
        <pc:chgData name="tuoi hoang thi tuoi" userId="8805031e7573277c" providerId="LiveId" clId="{346A7D6C-C665-4BF2-AB90-06FF5047D726}" dt="2024-12-11T08:52:42.783" v="214" actId="2696"/>
        <pc:sldMkLst>
          <pc:docMk/>
          <pc:sldMk cId="0" sldId="315"/>
        </pc:sldMkLst>
      </pc:sldChg>
      <pc:sldChg chg="modSp mod">
        <pc:chgData name="tuoi hoang thi tuoi" userId="8805031e7573277c" providerId="LiveId" clId="{346A7D6C-C665-4BF2-AB90-06FF5047D726}" dt="2024-12-11T08:49:56.586" v="213" actId="20577"/>
        <pc:sldMkLst>
          <pc:docMk/>
          <pc:sldMk cId="3616506317" sldId="405"/>
        </pc:sldMkLst>
        <pc:spChg chg="mod">
          <ac:chgData name="tuoi hoang thi tuoi" userId="8805031e7573277c" providerId="LiveId" clId="{346A7D6C-C665-4BF2-AB90-06FF5047D726}" dt="2024-12-11T08:49:56.586" v="213" actId="20577"/>
          <ac:spMkLst>
            <pc:docMk/>
            <pc:sldMk cId="3616506317" sldId="405"/>
            <ac:spMk id="21506" creationId="{BC522514-4E62-AB01-A78A-19DF3EF2703C}"/>
          </ac:spMkLst>
        </pc:spChg>
      </pc:sldChg>
      <pc:sldChg chg="modSp">
        <pc:chgData name="tuoi hoang thi tuoi" userId="8805031e7573277c" providerId="LiveId" clId="{346A7D6C-C665-4BF2-AB90-06FF5047D726}" dt="2024-12-11T08:47:22.708" v="155" actId="20577"/>
        <pc:sldMkLst>
          <pc:docMk/>
          <pc:sldMk cId="3517177834" sldId="424"/>
        </pc:sldMkLst>
        <pc:spChg chg="mod">
          <ac:chgData name="tuoi hoang thi tuoi" userId="8805031e7573277c" providerId="LiveId" clId="{346A7D6C-C665-4BF2-AB90-06FF5047D726}" dt="2024-12-11T08:47:00.381" v="152" actId="20577"/>
          <ac:spMkLst>
            <pc:docMk/>
            <pc:sldMk cId="3517177834" sldId="424"/>
            <ac:spMk id="9" creationId="{52FA0110-0DCE-E5BD-5939-0B159D36A3BA}"/>
          </ac:spMkLst>
        </pc:spChg>
        <pc:spChg chg="mod">
          <ac:chgData name="tuoi hoang thi tuoi" userId="8805031e7573277c" providerId="LiveId" clId="{346A7D6C-C665-4BF2-AB90-06FF5047D726}" dt="2024-12-11T08:47:22.708" v="155" actId="20577"/>
          <ac:spMkLst>
            <pc:docMk/>
            <pc:sldMk cId="3517177834" sldId="424"/>
            <ac:spMk id="10" creationId="{E6CF9A2E-1D11-D1B8-4B49-AB57C81C1C47}"/>
          </ac:spMkLst>
        </pc:spChg>
      </pc:sldChg>
    </pc:docChg>
  </pc:docChgLst>
  <pc:docChgLst>
    <pc:chgData name="tuoi hoang thi tuoi" userId="8805031e7573277c" providerId="LiveId" clId="{E7FC8248-566A-4F1B-92FA-D68FBECB3070}"/>
    <pc:docChg chg="modSld">
      <pc:chgData name="tuoi hoang thi tuoi" userId="8805031e7573277c" providerId="LiveId" clId="{E7FC8248-566A-4F1B-92FA-D68FBECB3070}" dt="2024-03-24T16:23:19.719" v="11"/>
      <pc:docMkLst>
        <pc:docMk/>
      </pc:docMkLst>
      <pc:sldChg chg="modSp mod">
        <pc:chgData name="tuoi hoang thi tuoi" userId="8805031e7573277c" providerId="LiveId" clId="{E7FC8248-566A-4F1B-92FA-D68FBECB3070}" dt="2024-03-24T16:23:19.719" v="11"/>
        <pc:sldMkLst>
          <pc:docMk/>
          <pc:sldMk cId="3033052245" sldId="425"/>
        </pc:sldMkLst>
        <pc:spChg chg="mod modVis">
          <ac:chgData name="tuoi hoang thi tuoi" userId="8805031e7573277c" providerId="LiveId" clId="{E7FC8248-566A-4F1B-92FA-D68FBECB3070}" dt="2024-03-24T16:23:19.718" v="7"/>
          <ac:spMkLst>
            <pc:docMk/>
            <pc:sldMk cId="3033052245" sldId="425"/>
            <ac:spMk id="18" creationId="{75B9C4B2-0153-3958-AACF-CA1929A23DA7}"/>
          </ac:spMkLst>
        </pc:spChg>
        <pc:spChg chg="mod modVis">
          <ac:chgData name="tuoi hoang thi tuoi" userId="8805031e7573277c" providerId="LiveId" clId="{E7FC8248-566A-4F1B-92FA-D68FBECB3070}" dt="2024-03-24T16:23:19.718" v="9"/>
          <ac:spMkLst>
            <pc:docMk/>
            <pc:sldMk cId="3033052245" sldId="425"/>
            <ac:spMk id="21" creationId="{A4763CB1-673A-3CD6-CD4B-47754571E15A}"/>
          </ac:spMkLst>
        </pc:spChg>
        <pc:picChg chg="mod modVis">
          <ac:chgData name="tuoi hoang thi tuoi" userId="8805031e7573277c" providerId="LiveId" clId="{E7FC8248-566A-4F1B-92FA-D68FBECB3070}" dt="2024-03-24T16:23:19.719" v="11"/>
          <ac:picMkLst>
            <pc:docMk/>
            <pc:sldMk cId="3033052245" sldId="425"/>
            <ac:picMk id="23" creationId="{4DAB1DE6-5417-2701-EF19-CBAD72E243E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18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5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08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6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6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2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25169096-19AE-C618-FB85-6DE8B1CF2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D841C73-B5CC-C7EF-A034-D3E1A430B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DCA894E7-922C-AE58-2063-7B04060B3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6BD308-943D-4BD0-91B7-A781A1E608D2}" type="slidenum">
              <a:rPr lang="en-US" altLang="en-US" sz="1200" b="0"/>
              <a:pPr eaLnBrk="1" hangingPunct="1"/>
              <a:t>15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1458397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1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26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13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9A84EDC-6541-B76D-1904-EC0F5EB9C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14CBE8C-74F5-4689-B258-9B801A008401}" type="slidenum">
              <a:rPr lang="en-US" altLang="en-US" sz="1200" b="0"/>
              <a:pPr eaLnBrk="1" hangingPunct="1"/>
              <a:t>21</a:t>
            </a:fld>
            <a:endParaRPr lang="en-US" altLang="en-US" sz="1200" b="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65774B4-4F05-A9B9-FAE9-5DD0B0C35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36FFC74D-C33E-1F32-8CDA-2428EE726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Kính chao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B5962A63-ABF8-88E7-80A2-00BBF7A70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893FD2-17E6-44A3-A630-6F1C8D372027}" type="slidenum">
              <a:rPr lang="en-US" altLang="en-US" sz="1200" b="0"/>
              <a:pPr eaLnBrk="1" hangingPunct="1"/>
              <a:t>22</a:t>
            </a:fld>
            <a:endParaRPr lang="en-US" altLang="en-US" sz="1200" b="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72817E8-C7E7-DFC9-AE88-3A38BD4F5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FEBBA343-2738-B804-F97E-8B361708B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Kính chao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60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6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1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4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2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6982B-0639-6FC8-1943-D7094338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8D75F-9BE6-CBEB-B03D-2E27047C5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BBDD-C716-023B-751D-B79C8CD2A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EC54D-C568-C290-03E0-0948F014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41E44-D068-B966-72C4-BEFBC20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204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C2D5-654C-0C93-0E54-B50C7377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26551-3445-7440-6338-69C9B7FEF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3AD70-36B4-A1AE-3400-F21DBCC4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EB78-19D8-411B-8557-91260275A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78CA6-6E55-BDE0-78C6-B0B9FEC9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2031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55EE-652E-6177-F055-97FFC69A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BAEA-B152-535E-4918-80241773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68523-11DF-67BA-544C-C7AF27931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130B5-4979-9EE2-3CE0-7B824C64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DC717-8AC6-469A-6EE1-ACFCF1CC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CF923-0CC3-FFAF-FE31-64C2CBA9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151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67E0-B8F5-6B72-3B8A-377DCE9E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DD475-C215-E792-BBCB-BFF0B75E9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9B744-3DEC-9AE1-B389-ECCC45014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3AC31-9110-DFE2-5C95-8A36170BB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43EAC-C840-95BF-AC54-E66018E2D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44865-03D5-49BD-93C0-A53FF08D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B4E6B-CD2C-6BE9-CCDC-E46A4EE5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F25344-0FB0-170D-BCB9-466626F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45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EE69-A41E-09E3-0A6C-D061456C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F91396-CAAD-B2C6-45F5-6E2ED119F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08420-ED03-4060-EFD2-FF44DBAD3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A8D4B-E3E1-A028-08A2-AC1ADE05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488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D25FD-63D9-18B7-DA7F-3A1AA7FB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D0819-7D34-FA5F-2473-F798AE3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CA586-D6FD-820E-F919-7E03266B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28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AD96-2F01-B125-7C67-1CB9A6D2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B3103-BB0E-767F-7D6E-4D58E4651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91AD5-CCCA-64BF-A324-477C16225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802EF-CF20-8D12-A033-F97130BF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54CF-78B2-03F2-925A-80401A5E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09D96-773F-9F69-47CC-78EA0C5F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7936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A9B3-6947-38B1-2B18-963A8897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D317B-7B51-CF12-7231-9327D18DC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161A-A5BC-402F-91E3-489825DB8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10EE2-3F9B-D22C-B8E9-335ECE41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63D65-5B8B-31D0-3A5C-C5443FC0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19B52-C43A-1BE3-67DA-B8695A64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781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65D9-52C1-873B-CBB4-F54840F3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94761-0BCF-9458-4DF5-EDE3CE550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D8286-1311-36EC-DB8E-23496E9A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46A67-73CB-C827-8104-17998F8A3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6600A-AAE2-1CE9-81BB-FF93157D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7238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39B89D-66BB-ECDE-64EC-806AF0CB4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C08CD-7340-44D6-E0FF-76BA3BCC3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B506-CA09-B162-7F83-6BBB06172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DFDB-2506-20ED-5FC7-85E0E034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A9E8-C21B-7F80-8E92-5BC5308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3712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0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CEC30-941A-E5A5-BC35-BE65BB42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654C6-16A0-FED8-D742-007F8923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E65D8-8AAF-B89D-758D-7B9FAFD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1E6BF0-6F7F-4024-9408-DAA6FFD57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52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5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CEC30-941A-E5A5-BC35-BE65BB42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654C6-16A0-FED8-D742-007F8923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E65D8-8AAF-B89D-758D-7B9FAFD7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1E6BF0-6F7F-4024-9408-DAA6FFD57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49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56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3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A826-25C6-4144-E4E2-5DC64ED6B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76422-390E-C25A-AF75-EC87666AD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2744-AE7B-F5EF-1CC7-13A62FFB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72106-F764-6831-DEC8-35F0C809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F2297-6E07-09DD-704E-4876028E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518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12" r:id="rId3"/>
    <p:sldLayoutId id="2147483813" r:id="rId4"/>
    <p:sldLayoutId id="2147483814" r:id="rId5"/>
    <p:sldLayoutId id="2147483816" r:id="rId6"/>
    <p:sldLayoutId id="2147483817" r:id="rId7"/>
    <p:sldLayoutId id="2147483832" r:id="rId8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5F2489-7387-836A-7A38-A390054B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E4536-91E5-6306-4B0D-6B2FC35B4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F97EA-C94C-74DB-16F7-F7A7A35EE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9566D-62B7-4D0A-B2CA-805DA4FE1D88}" type="datetimeFigureOut">
              <a:rPr lang="en-ID" smtClean="0"/>
              <a:t>11/12/2024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5280B-C8E6-806A-99D4-15BB757C2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D70F6-427E-F203-AA60-0E0D870A8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2AFE-CB4A-4867-BDCB-5ED4C567BCC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549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3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3.png"/><Relationship Id="rId2" Type="http://schemas.microsoft.com/office/2007/relationships/media" Target="../media/media7.mp3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23.png"/><Relationship Id="rId2" Type="http://schemas.microsoft.com/office/2007/relationships/media" Target="../media/media9.mp3"/><Relationship Id="rId1" Type="http://schemas.openxmlformats.org/officeDocument/2006/relationships/tags" Target="../tags/tag14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0.mp3"/><Relationship Id="rId7" Type="http://schemas.openxmlformats.org/officeDocument/2006/relationships/image" Target="../media/image51.png"/><Relationship Id="rId2" Type="http://schemas.microsoft.com/office/2007/relationships/media" Target="../media/media10.mp3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audio" Target="../media/media1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1.xml"/><Relationship Id="rId21" Type="http://schemas.openxmlformats.org/officeDocument/2006/relationships/slide" Target="slide19.xml"/><Relationship Id="rId7" Type="http://schemas.openxmlformats.org/officeDocument/2006/relationships/image" Target="../media/image59.gif"/><Relationship Id="rId12" Type="http://schemas.openxmlformats.org/officeDocument/2006/relationships/image" Target="../media/image62.gif"/><Relationship Id="rId17" Type="http://schemas.openxmlformats.org/officeDocument/2006/relationships/slide" Target="slide22.xml"/><Relationship Id="rId2" Type="http://schemas.openxmlformats.org/officeDocument/2006/relationships/audio" Target="file:///D:\giao%20an%20+%20hsss\giao%20an%20hoi%20giang\yen\ketthuc.mp3" TargetMode="External"/><Relationship Id="rId16" Type="http://schemas.openxmlformats.org/officeDocument/2006/relationships/image" Target="../media/image65.gif"/><Relationship Id="rId20" Type="http://schemas.openxmlformats.org/officeDocument/2006/relationships/slide" Target="slide18.xml"/><Relationship Id="rId1" Type="http://schemas.openxmlformats.org/officeDocument/2006/relationships/tags" Target="../tags/tag22.xml"/><Relationship Id="rId6" Type="http://schemas.openxmlformats.org/officeDocument/2006/relationships/image" Target="../media/image58.gif"/><Relationship Id="rId11" Type="http://schemas.openxmlformats.org/officeDocument/2006/relationships/slide" Target="slide25.xml"/><Relationship Id="rId5" Type="http://schemas.openxmlformats.org/officeDocument/2006/relationships/image" Target="../media/image57.jpeg"/><Relationship Id="rId15" Type="http://schemas.openxmlformats.org/officeDocument/2006/relationships/slide" Target="slide20.xml"/><Relationship Id="rId10" Type="http://schemas.openxmlformats.org/officeDocument/2006/relationships/image" Target="../media/image61.gif"/><Relationship Id="rId19" Type="http://schemas.openxmlformats.org/officeDocument/2006/relationships/slide" Target="slide17.xml"/><Relationship Id="rId4" Type="http://schemas.openxmlformats.org/officeDocument/2006/relationships/notesSlide" Target="../notesSlides/notesSlide21.xml"/><Relationship Id="rId9" Type="http://schemas.openxmlformats.org/officeDocument/2006/relationships/slide" Target="slide12.xml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9.gif"/><Relationship Id="rId12" Type="http://schemas.openxmlformats.org/officeDocument/2006/relationships/image" Target="../media/image66.gif"/><Relationship Id="rId2" Type="http://schemas.openxmlformats.org/officeDocument/2006/relationships/audio" Target="file:///D:\giao%20an%20+%20hsss\giao%20an%20hoi%20giang\yen\ketthuc.mp3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58.gif"/><Relationship Id="rId11" Type="http://schemas.openxmlformats.org/officeDocument/2006/relationships/image" Target="../media/image63.png"/><Relationship Id="rId5" Type="http://schemas.openxmlformats.org/officeDocument/2006/relationships/audio" Target="../media/audio2.wav"/><Relationship Id="rId15" Type="http://schemas.openxmlformats.org/officeDocument/2006/relationships/image" Target="../media/image67.jpeg"/><Relationship Id="rId10" Type="http://schemas.openxmlformats.org/officeDocument/2006/relationships/image" Target="../media/image62.gif"/><Relationship Id="rId4" Type="http://schemas.openxmlformats.org/officeDocument/2006/relationships/notesSlide" Target="../notesSlides/notesSlide22.xml"/><Relationship Id="rId9" Type="http://schemas.openxmlformats.org/officeDocument/2006/relationships/slide" Target="slide25.xml"/><Relationship Id="rId1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2.wdp"/><Relationship Id="rId1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mp3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089F-4A69-CC56-32AD-5475E34F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876E5-3F3E-C24B-553B-18F35C1E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92D050"/>
          </a:solidFill>
        </p:spPr>
        <p:txBody>
          <a:bodyPr/>
          <a:lstStyle/>
          <a:p>
            <a:endParaRPr lang="en-ID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58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" y="1286691"/>
            <a:ext cx="6972095" cy="55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4492" y="-36748"/>
            <a:ext cx="52261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</a:t>
            </a:r>
          </a:p>
        </p:txBody>
      </p:sp>
      <p:pic>
        <p:nvPicPr>
          <p:cNvPr id="3" name="chess_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5897" y="47831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97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volleyball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127470"/>
            <a:ext cx="4716131" cy="65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1714" y="2638697"/>
            <a:ext cx="61505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Volleyball</a:t>
            </a:r>
          </a:p>
        </p:txBody>
      </p:sp>
      <p:pic>
        <p:nvPicPr>
          <p:cNvPr id="3" name="volleyball_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1028" y="5246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39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8125"/>
            <a:ext cx="5510439" cy="60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0438" y="2586446"/>
            <a:ext cx="653621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00" b="1" i="0" u="none" strike="noStrike" kern="1200" cap="none" spc="0" normalizeH="0" baseline="0" noProof="0" dirty="0">
                <a:ln>
                  <a:noFill/>
                </a:ln>
                <a:solidFill>
                  <a:srgbClr val="227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Basketball</a:t>
            </a:r>
          </a:p>
        </p:txBody>
      </p:sp>
      <p:pic>
        <p:nvPicPr>
          <p:cNvPr id="3" name="basketball_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663" y="59574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4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1188" cy="68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4531" y="0"/>
            <a:ext cx="69533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6EA7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Badminton</a:t>
            </a:r>
          </a:p>
        </p:txBody>
      </p:sp>
      <p:pic>
        <p:nvPicPr>
          <p:cNvPr id="3" name="badminton_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869" y="3214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2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PRING_QUIZ_SHAPE0">
            <a:extLst>
              <a:ext uri="{FF2B5EF4-FFF2-40B4-BE49-F238E27FC236}">
                <a16:creationId xmlns:a16="http://schemas.microsoft.com/office/drawing/2014/main" id="{75B9C4B2-0153-3958-AACF-CA1929A23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ISPRING_QUIZ_SHAPE2">
            <a:extLst>
              <a:ext uri="{FF2B5EF4-FFF2-40B4-BE49-F238E27FC236}">
                <a16:creationId xmlns:a16="http://schemas.microsoft.com/office/drawing/2014/main" id="{A4763CB1-673A-3CD6-CD4B-47754571E15A}"/>
              </a:ext>
            </a:extLst>
          </p:cNvPr>
          <p:cNvSpPr txBox="1"/>
          <p:nvPr/>
        </p:nvSpPr>
        <p:spPr>
          <a:xfrm>
            <a:off x="731520" y="411480"/>
            <a:ext cx="10728960" cy="1015663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ID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  <a:p>
            <a:pPr algn="ctr"/>
            <a:r>
              <a:rPr lang="en-ID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Multiple </a:t>
            </a:r>
            <a:r>
              <a:rPr lang="en-ID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choise</a:t>
            </a:r>
            <a:r>
              <a:rPr lang="en-ID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questions</a:t>
            </a:r>
          </a:p>
        </p:txBody>
      </p:sp>
      <p:pic>
        <p:nvPicPr>
          <p:cNvPr id="23" name="ISPRING_QUIZ_SHAPE3">
            <a:extLst>
              <a:ext uri="{FF2B5EF4-FFF2-40B4-BE49-F238E27FC236}">
                <a16:creationId xmlns:a16="http://schemas.microsoft.com/office/drawing/2014/main" id="{4DAB1DE6-5417-2701-EF19-CBAD72E243E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0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8" name="Text Box 20">
            <a:extLst>
              <a:ext uri="{FF2B5EF4-FFF2-40B4-BE49-F238E27FC236}">
                <a16:creationId xmlns:a16="http://schemas.microsoft.com/office/drawing/2014/main" id="{278959F5-5C8D-9052-6883-C8EF71B7F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829" y="731043"/>
            <a:ext cx="2667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Badminton:</a:t>
            </a:r>
            <a:r>
              <a:rPr lang="en-US" altLang="en-US" dirty="0"/>
              <a:t> </a:t>
            </a:r>
          </a:p>
        </p:txBody>
      </p:sp>
      <p:sp>
        <p:nvSpPr>
          <p:cNvPr id="28689" name="Text Box 23">
            <a:extLst>
              <a:ext uri="{FF2B5EF4-FFF2-40B4-BE49-F238E27FC236}">
                <a16:creationId xmlns:a16="http://schemas.microsoft.com/office/drawing/2014/main" id="{0156DDA0-C59D-E395-1488-383C7856C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704737"/>
            <a:ext cx="292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lông</a:t>
            </a:r>
            <a:endParaRPr lang="en-US" altLang="en-US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0" name="Text Box 24">
            <a:extLst>
              <a:ext uri="{FF2B5EF4-FFF2-40B4-BE49-F238E27FC236}">
                <a16:creationId xmlns:a16="http://schemas.microsoft.com/office/drawing/2014/main" id="{3832F31D-CC8D-2D4C-2B46-DB636D1D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829" y="1294713"/>
            <a:ext cx="5127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Football:</a:t>
            </a:r>
          </a:p>
        </p:txBody>
      </p:sp>
      <p:sp>
        <p:nvSpPr>
          <p:cNvPr id="28691" name="Text Box 25">
            <a:extLst>
              <a:ext uri="{FF2B5EF4-FFF2-40B4-BE49-F238E27FC236}">
                <a16:creationId xmlns:a16="http://schemas.microsoft.com/office/drawing/2014/main" id="{EDAE82D2-4F5D-2D59-7603-8841FBD61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295" y="1232068"/>
            <a:ext cx="2514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đá</a:t>
            </a:r>
            <a:endParaRPr lang="en-US" altLang="en-US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2" name="Text Box 26">
            <a:extLst>
              <a:ext uri="{FF2B5EF4-FFF2-40B4-BE49-F238E27FC236}">
                <a16:creationId xmlns:a16="http://schemas.microsoft.com/office/drawing/2014/main" id="{40B637E3-6BDE-F2F0-D229-4C55CEE45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558" y="1935160"/>
            <a:ext cx="2821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Basketball:</a:t>
            </a:r>
          </a:p>
        </p:txBody>
      </p:sp>
      <p:sp>
        <p:nvSpPr>
          <p:cNvPr id="28693" name="Text Box 27">
            <a:extLst>
              <a:ext uri="{FF2B5EF4-FFF2-40B4-BE49-F238E27FC236}">
                <a16:creationId xmlns:a16="http://schemas.microsoft.com/office/drawing/2014/main" id="{D6848D22-BA01-46C2-66E4-A8221E457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06755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66FF"/>
                </a:solidFill>
              </a:rPr>
              <a:t>     </a:t>
            </a: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rổ</a:t>
            </a:r>
            <a:endParaRPr lang="en-US" altLang="en-US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94" name="Text Box 28">
            <a:extLst>
              <a:ext uri="{FF2B5EF4-FFF2-40B4-BE49-F238E27FC236}">
                <a16:creationId xmlns:a16="http://schemas.microsoft.com/office/drawing/2014/main" id="{846016E7-D531-B833-4A2F-FCBC8D22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558" y="2407923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Chess   :</a:t>
            </a:r>
          </a:p>
        </p:txBody>
      </p:sp>
      <p:sp>
        <p:nvSpPr>
          <p:cNvPr id="28695" name="Text Box 29">
            <a:extLst>
              <a:ext uri="{FF2B5EF4-FFF2-40B4-BE49-F238E27FC236}">
                <a16:creationId xmlns:a16="http://schemas.microsoft.com/office/drawing/2014/main" id="{E5D4E2C5-2E81-BCDF-67D6-FF67DDB6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414136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   Môn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cờ</a:t>
            </a:r>
            <a:r>
              <a:rPr lang="en-US" altLang="en-US" sz="2400" dirty="0">
                <a:solidFill>
                  <a:srgbClr val="0066FF"/>
                </a:solidFill>
              </a:rPr>
              <a:t> </a:t>
            </a:r>
            <a:r>
              <a:rPr lang="en-US" altLang="en-US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vua</a:t>
            </a:r>
            <a:endParaRPr lang="en-US" altLang="en-US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3" name="Text Box 29">
            <a:extLst>
              <a:ext uri="{FF2B5EF4-FFF2-40B4-BE49-F238E27FC236}">
                <a16:creationId xmlns:a16="http://schemas.microsoft.com/office/drawing/2014/main" id="{CBC05F32-3C94-32DD-9C16-5CE5A906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12" y="2971800"/>
            <a:ext cx="321151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vi-VN" sz="3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Play: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00" name="Text Box 32">
            <a:extLst>
              <a:ext uri="{FF2B5EF4-FFF2-40B4-BE49-F238E27FC236}">
                <a16:creationId xmlns:a16="http://schemas.microsoft.com/office/drawing/2014/main" id="{5E162469-5FF8-6CA5-309B-63836CFF8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083" y="3462744"/>
            <a:ext cx="259080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- Break time:</a:t>
            </a:r>
          </a:p>
        </p:txBody>
      </p:sp>
      <p:sp>
        <p:nvSpPr>
          <p:cNvPr id="28701" name="Text Box 33">
            <a:extLst>
              <a:ext uri="{FF2B5EF4-FFF2-40B4-BE49-F238E27FC236}">
                <a16:creationId xmlns:a16="http://schemas.microsoft.com/office/drawing/2014/main" id="{C5289D20-776D-831C-EB9B-A77CCB8C5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357" y="3497476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dirty="0">
                <a:solidFill>
                  <a:srgbClr val="0066FF"/>
                </a:solidFill>
                <a:latin typeface="Times New Roman" panose="02020603050405020304" pitchFamily="18" charset="0"/>
              </a:rPr>
              <a:t>Giờ ra chơi</a:t>
            </a:r>
          </a:p>
        </p:txBody>
      </p:sp>
      <p:sp>
        <p:nvSpPr>
          <p:cNvPr id="28702" name="Text Box 34">
            <a:extLst>
              <a:ext uri="{FF2B5EF4-FFF2-40B4-BE49-F238E27FC236}">
                <a16:creationId xmlns:a16="http://schemas.microsoft.com/office/drawing/2014/main" id="{C8F55D35-3A20-722F-45CF-4D5B7E88E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7" y="173833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CC00"/>
                </a:solidFill>
                <a:latin typeface="Times New Roman" panose="02020603050405020304" pitchFamily="18" charset="0"/>
              </a:rPr>
              <a:t>*Vocabulary</a:t>
            </a:r>
            <a:r>
              <a:rPr lang="vi-VN" altLang="en-US" sz="4000" dirty="0">
                <a:solidFill>
                  <a:srgbClr val="00CC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F6A8F2B1-F6E5-EBA0-8729-D31410FB0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5867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F4C9F8E7-9D96-C7D9-B021-8EC5CC845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6019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992982E2-9390-FF82-7092-4571F914D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2971800"/>
            <a:ext cx="58483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4BB424DE-955B-A065-885E-9EBFF7EA5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995" y="3162300"/>
            <a:ext cx="5943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D93C5758-FAC0-559E-FBCD-18B7E52D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19" y="3183731"/>
            <a:ext cx="5715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CB007C72-FD63-62CD-E62E-4364E308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443288"/>
            <a:ext cx="563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590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/>
      <p:bldP spid="28689" grpId="0"/>
      <p:bldP spid="28690" grpId="0"/>
      <p:bldP spid="28691" grpId="0"/>
      <p:bldP spid="28692" grpId="0"/>
      <p:bldP spid="28693" grpId="0"/>
      <p:bldP spid="28694" grpId="0"/>
      <p:bldP spid="28695" grpId="0"/>
      <p:bldP spid="26653" grpId="0"/>
      <p:bldP spid="28700" grpId="0"/>
      <p:bldP spid="28701" grpId="0"/>
      <p:bldP spid="28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52400"/>
            <a:ext cx="11427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Sentence pattern</a:t>
            </a:r>
          </a:p>
        </p:txBody>
      </p:sp>
      <p:sp>
        <p:nvSpPr>
          <p:cNvPr id="3" name="Rounded Rectangular Callout 2"/>
          <p:cNvSpPr/>
          <p:nvPr/>
        </p:nvSpPr>
        <p:spPr>
          <a:xfrm flipH="1">
            <a:off x="272143" y="2253025"/>
            <a:ext cx="8741226" cy="1724299"/>
          </a:xfrm>
          <a:prstGeom prst="wedgeRoundRect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 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2" descr="Kết quả hình ảnh cho volleyball clipart">
            <a:extLst>
              <a:ext uri="{FF2B5EF4-FFF2-40B4-BE49-F238E27FC236}">
                <a16:creationId xmlns:a16="http://schemas.microsoft.com/office/drawing/2014/main" id="{595568EE-1F2F-9B84-0852-33E7EF46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69" y="1192519"/>
            <a:ext cx="3015345" cy="54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32934"/>
            <a:ext cx="44958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2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482"/>
          <a:stretch/>
        </p:blipFill>
        <p:spPr>
          <a:xfrm>
            <a:off x="0" y="681037"/>
            <a:ext cx="12115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9554F-A753-E5CC-0BA7-1C99B90F246A}"/>
              </a:ext>
            </a:extLst>
          </p:cNvPr>
          <p:cNvSpPr txBox="1"/>
          <p:nvPr/>
        </p:nvSpPr>
        <p:spPr>
          <a:xfrm>
            <a:off x="957943" y="-70304"/>
            <a:ext cx="3837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  <a:endParaRPr lang="en-ID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-19986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288" y="-192307"/>
            <a:ext cx="12166712" cy="6843775"/>
          </a:xfrm>
          <a:prstGeom prst="rect">
            <a:avLst/>
          </a:prstGeom>
        </p:spPr>
      </p:pic>
      <p:pic>
        <p:nvPicPr>
          <p:cNvPr id="4" name="background-epic-piano-music-for-short-video-vlog-advertising-23-sec-189905">
            <a:hlinkClick r:id="" action="ppaction://media"/>
            <a:extLst>
              <a:ext uri="{FF2B5EF4-FFF2-40B4-BE49-F238E27FC236}">
                <a16:creationId xmlns:a16="http://schemas.microsoft.com/office/drawing/2014/main" id="{8D8CDBB9-09D9-118D-B19C-A64FE6EBF3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2D63B-AD77-99C3-F7F6-CA5D5457AE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" y="-239482"/>
            <a:ext cx="12141424" cy="6930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A0110-0DCE-E5BD-5939-0B159D36A3BA}"/>
              </a:ext>
            </a:extLst>
          </p:cNvPr>
          <p:cNvSpPr txBox="1"/>
          <p:nvPr/>
        </p:nvSpPr>
        <p:spPr>
          <a:xfrm>
            <a:off x="555172" y="119743"/>
            <a:ext cx="508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THÀNH PHỐ LÀO CAI</a:t>
            </a:r>
          </a:p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LỆNH</a:t>
            </a:r>
            <a:endParaRPr lang="en-ID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F9A2E-1D11-D1B8-4B49-AB57C81C1C47}"/>
              </a:ext>
            </a:extLst>
          </p:cNvPr>
          <p:cNvSpPr txBox="1"/>
          <p:nvPr/>
        </p:nvSpPr>
        <p:spPr>
          <a:xfrm>
            <a:off x="664029" y="1313394"/>
            <a:ext cx="11157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ANH 3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 BREAK TIME ACTIVITIES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1(1,2,3)</a:t>
            </a: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17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62">
            <a:extLst>
              <a:ext uri="{FF2B5EF4-FFF2-40B4-BE49-F238E27FC236}">
                <a16:creationId xmlns:a16="http://schemas.microsoft.com/office/drawing/2014/main" id="{8290C3CC-7693-91D4-A1F4-F3ED2BE0A0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0723" name="WordArt 5">
            <a:extLst>
              <a:ext uri="{FF2B5EF4-FFF2-40B4-BE49-F238E27FC236}">
                <a16:creationId xmlns:a16="http://schemas.microsoft.com/office/drawing/2014/main" id="{67B1FD4C-1F87-6234-12A2-F7307FDE0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1" y="2133600"/>
            <a:ext cx="4105275" cy="9985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ID" sz="3600" kern="10" spc="-36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UniverseH"/>
              </a:rPr>
              <a:t>let's play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DB7087A9-2E9E-8EC3-56BE-F93D7B037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184467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Peter</a:t>
            </a: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F024DB0B-CC28-3E47-BA00-148FD77C7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1916113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400">
                <a:latin typeface="Tahoma" panose="020B0604030504040204" pitchFamily="34" charset="0"/>
              </a:rPr>
              <a:t>Mai</a:t>
            </a:r>
          </a:p>
        </p:txBody>
      </p:sp>
      <p:pic>
        <p:nvPicPr>
          <p:cNvPr id="31748" name="Picture 4" descr="9">
            <a:extLst>
              <a:ext uri="{FF2B5EF4-FFF2-40B4-BE49-F238E27FC236}">
                <a16:creationId xmlns:a16="http://schemas.microsoft.com/office/drawing/2014/main" id="{6EC84247-80DC-38F3-DAC5-A1AC8A275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0"/>
            <a:ext cx="61198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WordArt 5">
            <a:extLst>
              <a:ext uri="{FF2B5EF4-FFF2-40B4-BE49-F238E27FC236}">
                <a16:creationId xmlns:a16="http://schemas.microsoft.com/office/drawing/2014/main" id="{3304D400-B5CC-FDB7-A073-722400EFE9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381000"/>
            <a:ext cx="5410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ID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Kristen ITC" panose="03050502040202030202" pitchFamily="66" charset="0"/>
              </a:rPr>
              <a:t>Lucky number:</a:t>
            </a:r>
          </a:p>
        </p:txBody>
      </p:sp>
      <p:pic>
        <p:nvPicPr>
          <p:cNvPr id="31750" name="Picture 6" descr="duong phan cach">
            <a:extLst>
              <a:ext uri="{FF2B5EF4-FFF2-40B4-BE49-F238E27FC236}">
                <a16:creationId xmlns:a16="http://schemas.microsoft.com/office/drawing/2014/main" id="{A55D3052-AA30-6540-161F-E691AF71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6562" y="3459163"/>
            <a:ext cx="66294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duong phan cach">
            <a:extLst>
              <a:ext uri="{FF2B5EF4-FFF2-40B4-BE49-F238E27FC236}">
                <a16:creationId xmlns:a16="http://schemas.microsoft.com/office/drawing/2014/main" id="{F3A7CE32-D2E1-A3B8-F071-E6DECA1DC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91440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duong phan cach">
            <a:extLst>
              <a:ext uri="{FF2B5EF4-FFF2-40B4-BE49-F238E27FC236}">
                <a16:creationId xmlns:a16="http://schemas.microsoft.com/office/drawing/2014/main" id="{691D09F3-8C20-D01A-3697-8DDC633C1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3063" y="6610351"/>
            <a:ext cx="88392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duong phan cach">
            <a:extLst>
              <a:ext uri="{FF2B5EF4-FFF2-40B4-BE49-F238E27FC236}">
                <a16:creationId xmlns:a16="http://schemas.microsoft.com/office/drawing/2014/main" id="{C7D83793-58BF-E144-A89A-34BE8E27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69163" y="3459163"/>
            <a:ext cx="66294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floral">
            <a:extLst>
              <a:ext uri="{FF2B5EF4-FFF2-40B4-BE49-F238E27FC236}">
                <a16:creationId xmlns:a16="http://schemas.microsoft.com/office/drawing/2014/main" id="{3D5ABE66-2178-A39B-249E-A2C6B733B1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0"/>
            <a:ext cx="9636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tho">
            <a:extLst>
              <a:ext uri="{FF2B5EF4-FFF2-40B4-BE49-F238E27FC236}">
                <a16:creationId xmlns:a16="http://schemas.microsoft.com/office/drawing/2014/main" id="{0A5D364E-395E-7947-FE9B-968CB93C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114800"/>
            <a:ext cx="2362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happyface2">
            <a:hlinkClick r:id="rId9" action="ppaction://hlinksldjump"/>
            <a:extLst>
              <a:ext uri="{FF2B5EF4-FFF2-40B4-BE49-F238E27FC236}">
                <a16:creationId xmlns:a16="http://schemas.microsoft.com/office/drawing/2014/main" id="{8A7D51F8-8553-A95A-616C-66C6F12407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24401"/>
            <a:ext cx="16764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floral">
            <a:extLst>
              <a:ext uri="{FF2B5EF4-FFF2-40B4-BE49-F238E27FC236}">
                <a16:creationId xmlns:a16="http://schemas.microsoft.com/office/drawing/2014/main" id="{DA77D795-2AE0-4037-6431-28F2F71F7D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685800"/>
            <a:ext cx="9636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4" descr="sun14[1]">
            <a:hlinkClick r:id="rId11" action="ppaction://hlinksldjump"/>
            <a:extLst>
              <a:ext uri="{FF2B5EF4-FFF2-40B4-BE49-F238E27FC236}">
                <a16:creationId xmlns:a16="http://schemas.microsoft.com/office/drawing/2014/main" id="{9A2E900E-CF83-5D26-37C2-E7DD628F7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ketthuc.mp3">
            <a:hlinkClick r:id="" action="ppaction://media"/>
            <a:extLst>
              <a:ext uri="{FF2B5EF4-FFF2-40B4-BE49-F238E27FC236}">
                <a16:creationId xmlns:a16="http://schemas.microsoft.com/office/drawing/2014/main" id="{87E6003C-B43B-CB7F-6863-D733AD1C8F58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6197600"/>
            <a:ext cx="406400" cy="406400"/>
          </a:xfrm>
        </p:spPr>
      </p:pic>
      <p:pic>
        <p:nvPicPr>
          <p:cNvPr id="31760" name="Picture 16" descr="tien 012">
            <a:extLst>
              <a:ext uri="{FF2B5EF4-FFF2-40B4-BE49-F238E27FC236}">
                <a16:creationId xmlns:a16="http://schemas.microsoft.com/office/drawing/2014/main" id="{0854484C-147E-BB73-1B52-B1F93EB93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53001"/>
            <a:ext cx="2057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7" descr="BACKFADE">
            <a:hlinkClick r:id="rId15" action="ppaction://hlinksldjump"/>
            <a:extLst>
              <a:ext uri="{FF2B5EF4-FFF2-40B4-BE49-F238E27FC236}">
                <a16:creationId xmlns:a16="http://schemas.microsoft.com/office/drawing/2014/main" id="{612F82FD-182A-69FC-73D7-FD37B2880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5949950"/>
            <a:ext cx="9048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0" name="AutoShape 18">
            <a:hlinkClick r:id="rId17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D9FBE3F3-43CE-069C-6792-218FCA8FC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6" y="1948132"/>
            <a:ext cx="2043113" cy="1323439"/>
          </a:xfrm>
          <a:prstGeom prst="actionButtonBlank">
            <a:avLst/>
          </a:prstGeom>
          <a:gradFill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1</a:t>
            </a:r>
          </a:p>
        </p:txBody>
      </p:sp>
      <p:sp>
        <p:nvSpPr>
          <p:cNvPr id="28691" name="AutoShape 19">
            <a:hlinkClick r:id="rId15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D634D69A-1E60-574C-1276-10A7D4B45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1914794"/>
            <a:ext cx="2043113" cy="1323439"/>
          </a:xfrm>
          <a:prstGeom prst="actionButtonBlank">
            <a:avLst/>
          </a:prstGeom>
          <a:gradFill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3</a:t>
            </a:r>
          </a:p>
        </p:txBody>
      </p:sp>
      <p:sp>
        <p:nvSpPr>
          <p:cNvPr id="28692" name="AutoShape 20">
            <a:hlinkClick r:id="rId19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F4EBD2F9-21ED-5C3F-8419-5B6F533E9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1930669"/>
            <a:ext cx="2043112" cy="1323439"/>
          </a:xfrm>
          <a:prstGeom prst="actionButtonBlank">
            <a:avLst/>
          </a:prstGeom>
          <a:gradFill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2</a:t>
            </a:r>
          </a:p>
        </p:txBody>
      </p:sp>
      <p:sp>
        <p:nvSpPr>
          <p:cNvPr id="28693" name="AutoShape 21">
            <a:hlinkClick r:id="rId20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72B0F9F4-859E-0ED2-5F6E-83E51ABD6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438794"/>
            <a:ext cx="2089150" cy="1323439"/>
          </a:xfrm>
          <a:prstGeom prst="actionButtonBlank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4</a:t>
            </a:r>
          </a:p>
        </p:txBody>
      </p:sp>
      <p:sp>
        <p:nvSpPr>
          <p:cNvPr id="28694" name="AutoShape 22">
            <a:hlinkClick r:id="rId21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76AAB36E-5F6C-DAD9-D887-98C3EF74B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738" y="3459432"/>
            <a:ext cx="2074862" cy="1323439"/>
          </a:xfrm>
          <a:prstGeom prst="actionButtonBlank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5</a:t>
            </a:r>
          </a:p>
        </p:txBody>
      </p:sp>
      <p:sp>
        <p:nvSpPr>
          <p:cNvPr id="28695" name="AutoShape 23">
            <a:hlinkClick r:id="rId15" action="ppaction://hlinksldjump" highlightClick="1">
              <a:snd r:embed="rId18" name="camera.wav"/>
            </a:hlinkClick>
            <a:extLst>
              <a:ext uri="{FF2B5EF4-FFF2-40B4-BE49-F238E27FC236}">
                <a16:creationId xmlns:a16="http://schemas.microsoft.com/office/drawing/2014/main" id="{F4C73820-915E-7646-605A-8C66E408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1" y="3438794"/>
            <a:ext cx="2074863" cy="1323439"/>
          </a:xfrm>
          <a:prstGeom prst="actionButtonBlank">
            <a:avLst/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0">
                <a:solidFill>
                  <a:schemeClr val="accent2"/>
                </a:solidFill>
                <a:latin typeface=".VnVogueH" pitchFamily="34" charset="0"/>
              </a:rPr>
              <a:t>6</a:t>
            </a:r>
          </a:p>
        </p:txBody>
      </p:sp>
      <p:sp>
        <p:nvSpPr>
          <p:cNvPr id="31768" name="AutoShap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674FB7E-9FCF-644B-CF2B-BEC76A95F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6308726"/>
            <a:ext cx="504825" cy="288925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1"/>
                  </p:tgtEl>
                </p:cond>
              </p:nextCondLst>
            </p:seq>
          </p:childTnLst>
        </p:cTn>
      </p:par>
    </p:tnLst>
    <p:bldLst>
      <p:bldP spid="31749" grpId="0"/>
      <p:bldP spid="28690" grpId="0" animBg="1"/>
      <p:bldP spid="28691" grpId="0" animBg="1"/>
      <p:bldP spid="28692" grpId="0" animBg="1"/>
      <p:bldP spid="28693" grpId="0" animBg="1"/>
      <p:bldP spid="28694" grpId="0" animBg="1"/>
      <p:bldP spid="286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uong phan cach">
            <a:extLst>
              <a:ext uri="{FF2B5EF4-FFF2-40B4-BE49-F238E27FC236}">
                <a16:creationId xmlns:a16="http://schemas.microsoft.com/office/drawing/2014/main" id="{C06309E0-CAF1-0B5E-0A63-FD2B1343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6562" y="3459163"/>
            <a:ext cx="66294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duong phan cach">
            <a:extLst>
              <a:ext uri="{FF2B5EF4-FFF2-40B4-BE49-F238E27FC236}">
                <a16:creationId xmlns:a16="http://schemas.microsoft.com/office/drawing/2014/main" id="{9AAFDAD9-5B43-8269-4F8C-0E3BEB88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91440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duong phan cach">
            <a:extLst>
              <a:ext uri="{FF2B5EF4-FFF2-40B4-BE49-F238E27FC236}">
                <a16:creationId xmlns:a16="http://schemas.microsoft.com/office/drawing/2014/main" id="{65291C0D-D318-0F0B-CFDC-52AF0F404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71600" y="6630988"/>
            <a:ext cx="88392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uong phan cach">
            <a:extLst>
              <a:ext uri="{FF2B5EF4-FFF2-40B4-BE49-F238E27FC236}">
                <a16:creationId xmlns:a16="http://schemas.microsoft.com/office/drawing/2014/main" id="{ABE09273-C1E6-8C48-FE69-85C74F27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69163" y="3459163"/>
            <a:ext cx="66294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floral">
            <a:extLst>
              <a:ext uri="{FF2B5EF4-FFF2-40B4-BE49-F238E27FC236}">
                <a16:creationId xmlns:a16="http://schemas.microsoft.com/office/drawing/2014/main" id="{CD8E8E91-EFBF-429A-83D1-6C40B793D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0"/>
            <a:ext cx="9636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tho">
            <a:extLst>
              <a:ext uri="{FF2B5EF4-FFF2-40B4-BE49-F238E27FC236}">
                <a16:creationId xmlns:a16="http://schemas.microsoft.com/office/drawing/2014/main" id="{56A867E4-78A2-2E6C-7081-1D9911E1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1163"/>
            <a:ext cx="23622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floral">
            <a:extLst>
              <a:ext uri="{FF2B5EF4-FFF2-40B4-BE49-F238E27FC236}">
                <a16:creationId xmlns:a16="http://schemas.microsoft.com/office/drawing/2014/main" id="{4D5EF7C9-8081-C70F-7A52-B05FE48DB3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685800"/>
            <a:ext cx="9636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sun14[1]">
            <a:hlinkClick r:id="rId9" action="ppaction://hlinksldjump"/>
            <a:extLst>
              <a:ext uri="{FF2B5EF4-FFF2-40B4-BE49-F238E27FC236}">
                <a16:creationId xmlns:a16="http://schemas.microsoft.com/office/drawing/2014/main" id="{ED48C64A-09C1-15EE-D4E9-6671E0168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ketthuc.mp3">
            <a:hlinkClick r:id="" action="ppaction://media"/>
            <a:extLst>
              <a:ext uri="{FF2B5EF4-FFF2-40B4-BE49-F238E27FC236}">
                <a16:creationId xmlns:a16="http://schemas.microsoft.com/office/drawing/2014/main" id="{2A6D8FA7-198B-62DE-44C4-CE1E38D4F1CF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6197600"/>
            <a:ext cx="406400" cy="406400"/>
          </a:xfrm>
        </p:spPr>
      </p:pic>
      <p:sp>
        <p:nvSpPr>
          <p:cNvPr id="31757" name="Text Box 13">
            <a:extLst>
              <a:ext uri="{FF2B5EF4-FFF2-40B4-BE49-F238E27FC236}">
                <a16:creationId xmlns:a16="http://schemas.microsoft.com/office/drawing/2014/main" id="{8DE034A8-B709-B39B-7319-1848B197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114801"/>
            <a:ext cx="74168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0" u="sng">
                <a:solidFill>
                  <a:schemeClr val="accent2"/>
                </a:solidFill>
                <a:latin typeface="Tahoma" panose="020B0604030504040204" pitchFamily="34" charset="0"/>
              </a:rPr>
              <a:t>Look at the picture and answer the question</a:t>
            </a:r>
          </a:p>
          <a:p>
            <a:pPr algn="l"/>
            <a:r>
              <a:rPr lang="en-US" altLang="en-US" sz="2800" b="0">
                <a:latin typeface="Tahoma" panose="020B0604030504040204" pitchFamily="34" charset="0"/>
              </a:rPr>
              <a:t>   </a:t>
            </a:r>
            <a:r>
              <a:rPr lang="en-US" altLang="en-US" sz="4000" b="0">
                <a:latin typeface="Times New Roman" panose="02020603050405020304" pitchFamily="18" charset="0"/>
              </a:rPr>
              <a:t>A: What do you do at break time?</a:t>
            </a:r>
          </a:p>
          <a:p>
            <a:pPr algn="l"/>
            <a:r>
              <a:rPr lang="en-US" altLang="en-US" sz="2800" b="0">
                <a:latin typeface="Tahoma" panose="020B0604030504040204" pitchFamily="34" charset="0"/>
              </a:rPr>
              <a:t>   </a:t>
            </a:r>
            <a:r>
              <a:rPr lang="en-US" altLang="en-US" sz="4000" b="0">
                <a:latin typeface="Times New Roman" panose="02020603050405020304" pitchFamily="18" charset="0"/>
              </a:rPr>
              <a:t>B: I  ………………………..</a:t>
            </a:r>
          </a:p>
        </p:txBody>
      </p:sp>
      <p:sp>
        <p:nvSpPr>
          <p:cNvPr id="31758" name="Rectangle 14">
            <a:extLst>
              <a:ext uri="{FF2B5EF4-FFF2-40B4-BE49-F238E27FC236}">
                <a16:creationId xmlns:a16="http://schemas.microsoft.com/office/drawing/2014/main" id="{57CA7F22-0006-D835-3D2D-8ACC6E5E835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029201" y="5181601"/>
            <a:ext cx="3813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0">
                <a:solidFill>
                  <a:srgbClr val="14B83B"/>
                </a:solidFill>
                <a:latin typeface="Times New Roman" panose="02020603050405020304" pitchFamily="18" charset="0"/>
              </a:rPr>
              <a:t>play badminton</a:t>
            </a:r>
          </a:p>
        </p:txBody>
      </p:sp>
      <p:pic>
        <p:nvPicPr>
          <p:cNvPr id="31759" name="Picture 15" descr="ag00373_">
            <a:extLst>
              <a:ext uri="{FF2B5EF4-FFF2-40B4-BE49-F238E27FC236}">
                <a16:creationId xmlns:a16="http://schemas.microsoft.com/office/drawing/2014/main" id="{B72CA409-515E-532B-464F-C63C3D533C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4588"/>
            <a:ext cx="20574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6" descr="BACKFADE">
            <a:hlinkClick r:id="rId13" action="ppaction://hlinksldjump"/>
            <a:extLst>
              <a:ext uri="{FF2B5EF4-FFF2-40B4-BE49-F238E27FC236}">
                <a16:creationId xmlns:a16="http://schemas.microsoft.com/office/drawing/2014/main" id="{85AD5589-D7A1-23A8-83E3-DFA7A6B4B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4" y="6092825"/>
            <a:ext cx="9048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C:\Users\Win_64\Desktop\12108198-little-girl-and-boy-playing-badminton--Stock-Vector-badminton-play.jpg">
            <a:extLst>
              <a:ext uri="{FF2B5EF4-FFF2-40B4-BE49-F238E27FC236}">
                <a16:creationId xmlns:a16="http://schemas.microsoft.com/office/drawing/2014/main" id="{B999B3EF-4D00-CC6D-D537-C05CE3B2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3" fill="hold"/>
                                        <p:tgtEl>
                                          <p:spTgt spid="31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4"/>
                </p:tgtEl>
              </p:cMediaNode>
            </p:audio>
          </p:childTnLst>
        </p:cTn>
      </p:par>
    </p:tnLst>
    <p:bldLst>
      <p:bldP spid="31757" grpId="0"/>
      <p:bldP spid="3175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0" y="1221314"/>
            <a:ext cx="5780313" cy="412051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*Vocabulary: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Play, badminton, chess, volleyball, football, break time.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ctr"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5268686" y="1832016"/>
            <a:ext cx="6761105" cy="436054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*Sentence pattern:</a:t>
            </a:r>
            <a:endParaRPr 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volleyball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i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AABBA28-05BD-C27F-B921-FB0A6987A5B9}"/>
              </a:ext>
            </a:extLst>
          </p:cNvPr>
          <p:cNvSpPr/>
          <p:nvPr/>
        </p:nvSpPr>
        <p:spPr>
          <a:xfrm flipH="1">
            <a:off x="5595257" y="2939143"/>
            <a:ext cx="6015480" cy="1451709"/>
          </a:xfrm>
          <a:prstGeom prst="wedgeRoundRectCallou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0B4F35-8E9F-6D35-D0E1-42F0A0BCAC3B}"/>
              </a:ext>
            </a:extLst>
          </p:cNvPr>
          <p:cNvSpPr/>
          <p:nvPr/>
        </p:nvSpPr>
        <p:spPr>
          <a:xfrm>
            <a:off x="4411099" y="272712"/>
            <a:ext cx="3108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sz="5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ID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7E1FB56-585D-A0FD-FF54-602DE940C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242D5C2-FE4C-688D-07F1-A6548F79C3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 eaLnBrk="1" hangingPunct="1"/>
            <a:endParaRPr lang="vi-VN" altLang="en-US">
              <a:latin typeface="Century Schoolbook" panose="02040604050505020304" pitchFamily="18" charset="0"/>
            </a:endParaRP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09D90086-7FEA-B1D8-B2F3-7BC34636D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295400"/>
            <a:ext cx="411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148BA4A1-D50C-36B4-569B-AB90EC1DC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90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altLang="en-US" sz="1800" b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66" name="Picture 7" descr="f3hvf7">
            <a:extLst>
              <a:ext uri="{FF2B5EF4-FFF2-40B4-BE49-F238E27FC236}">
                <a16:creationId xmlns:a16="http://schemas.microsoft.com/office/drawing/2014/main" id="{F4B52CA2-A940-B7DE-D1AE-4D434C74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" y="0"/>
            <a:ext cx="11092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8">
            <a:extLst>
              <a:ext uri="{FF2B5EF4-FFF2-40B4-BE49-F238E27FC236}">
                <a16:creationId xmlns:a16="http://schemas.microsoft.com/office/drawing/2014/main" id="{70A433B5-CF06-ED0D-3C09-497D67CA9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3716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altLang="en-US" u="sng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HOMEWORK</a:t>
            </a:r>
            <a:r>
              <a:rPr lang="vi-VN" altLang="en-US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3297D2AA-17E6-93A9-5149-6E2E7BD4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82880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7A4F152F-9B41-78D5-78FA-E07C553A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0257" y="1919289"/>
            <a:ext cx="4648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vocabulary and  model sentence by heart.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lesson( Lesson 1: 4,5,6)</a:t>
            </a:r>
          </a:p>
        </p:txBody>
      </p:sp>
      <p:grpSp>
        <p:nvGrpSpPr>
          <p:cNvPr id="40970" name="Group 11">
            <a:extLst>
              <a:ext uri="{FF2B5EF4-FFF2-40B4-BE49-F238E27FC236}">
                <a16:creationId xmlns:a16="http://schemas.microsoft.com/office/drawing/2014/main" id="{BE3C62DD-8203-D3FA-4891-4A52441F1E1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2725738" cy="2628900"/>
            <a:chOff x="0" y="0"/>
            <a:chExt cx="1717" cy="1656"/>
          </a:xfrm>
        </p:grpSpPr>
        <p:pic>
          <p:nvPicPr>
            <p:cNvPr id="40972" name="Picture 12">
              <a:extLst>
                <a:ext uri="{FF2B5EF4-FFF2-40B4-BE49-F238E27FC236}">
                  <a16:creationId xmlns:a16="http://schemas.microsoft.com/office/drawing/2014/main" id="{931B4609-AB14-3EF0-A061-BD0A1C512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0"/>
              <a:ext cx="120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3" descr="Book-09-june">
              <a:extLst>
                <a:ext uri="{FF2B5EF4-FFF2-40B4-BE49-F238E27FC236}">
                  <a16:creationId xmlns:a16="http://schemas.microsoft.com/office/drawing/2014/main" id="{293BD92A-7CFC-F166-1D4C-41A734B236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864"/>
              <a:ext cx="1717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71" name="Picture 21" descr="j0232133">
            <a:extLst>
              <a:ext uri="{FF2B5EF4-FFF2-40B4-BE49-F238E27FC236}">
                <a16:creationId xmlns:a16="http://schemas.microsoft.com/office/drawing/2014/main" id="{D1ABC716-0423-811D-C4D9-6E064866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986">
            <a:off x="5867400" y="4648200"/>
            <a:ext cx="205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9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9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  <p:bldP spid="49160" grpId="1"/>
      <p:bldP spid="49161" grpId="0"/>
      <p:bldP spid="49161" grpId="1"/>
      <p:bldP spid="49162" grpId="0"/>
      <p:bldP spid="4916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Pla011">
            <a:extLst>
              <a:ext uri="{FF2B5EF4-FFF2-40B4-BE49-F238E27FC236}">
                <a16:creationId xmlns:a16="http://schemas.microsoft.com/office/drawing/2014/main" id="{3B57B92E-97D8-1D06-D0FB-E58D0F935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5">
            <a:extLst>
              <a:ext uri="{FF2B5EF4-FFF2-40B4-BE49-F238E27FC236}">
                <a16:creationId xmlns:a16="http://schemas.microsoft.com/office/drawing/2014/main" id="{14E87774-4B6C-4707-47DF-728306AEEC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828800"/>
            <a:ext cx="85344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endParaRPr lang="en-ID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1</a:t>
            </a:r>
            <a:endParaRPr lang="en-US" sz="3600" b="1" dirty="0">
              <a:solidFill>
                <a:srgbClr val="16A9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-99842"/>
            <a:ext cx="2268690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sp>
        <p:nvSpPr>
          <p:cNvPr id="21506" name="Rectangle 17">
            <a:extLst>
              <a:ext uri="{FF2B5EF4-FFF2-40B4-BE49-F238E27FC236}">
                <a16:creationId xmlns:a16="http://schemas.microsoft.com/office/drawing/2014/main" id="{BC522514-4E62-AB01-A78A-19DF3EF27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520" y="-132417"/>
            <a:ext cx="8762817" cy="7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December 9</a:t>
            </a:r>
            <a:r>
              <a:rPr lang="en-US" altLang="en-US" sz="4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DSC06916">
            <a:extLst>
              <a:ext uri="{FF2B5EF4-FFF2-40B4-BE49-F238E27FC236}">
                <a16:creationId xmlns:a16="http://schemas.microsoft.com/office/drawing/2014/main" id="{3EA83B57-3B6C-094D-4766-C107918A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0890"/>
            <a:ext cx="12192000" cy="59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4978" y="582672"/>
            <a:ext cx="562893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435466">
            <a:off x="290126" y="1651387"/>
            <a:ext cx="2216727" cy="734209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20934260">
            <a:off x="8850660" y="4676891"/>
            <a:ext cx="2216727" cy="734209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1572520"/>
            <a:ext cx="12888686" cy="5448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DEFDF2-6B9F-4E73-35C2-144F807DF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2" y="250371"/>
            <a:ext cx="9622971" cy="61934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 up: Hello song</a:t>
            </a:r>
            <a:endParaRPr lang="en-ID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9C2B1D44-4915-2839-16D5-F3B941906F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69711"/>
            <a:ext cx="12192000" cy="6151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0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A51BE-3C86-BBB0-C3B0-DB52CA00102D}"/>
              </a:ext>
            </a:extLst>
          </p:cNvPr>
          <p:cNvSpPr txBox="1"/>
          <p:nvPr/>
        </p:nvSpPr>
        <p:spPr>
          <a:xfrm>
            <a:off x="4757057" y="435429"/>
            <a:ext cx="451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</a:t>
            </a:r>
            <a:endParaRPr lang="en-ID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429" y="315686"/>
            <a:ext cx="6319554" cy="80102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510FDB-13CB-76DF-D763-505886B3FC62}"/>
              </a:ext>
            </a:extLst>
          </p:cNvPr>
          <p:cNvSpPr txBox="1"/>
          <p:nvPr/>
        </p:nvSpPr>
        <p:spPr>
          <a:xfrm>
            <a:off x="2721429" y="1611086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New words</a:t>
            </a:r>
            <a:endParaRPr lang="en-ID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2"/>
          <a:stretch/>
        </p:blipFill>
        <p:spPr bwMode="auto">
          <a:xfrm>
            <a:off x="-1" y="1005840"/>
            <a:ext cx="8421683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89521" y="0"/>
            <a:ext cx="27106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</a:p>
        </p:txBody>
      </p:sp>
      <p:pic>
        <p:nvPicPr>
          <p:cNvPr id="3" name="play_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9852" y="2242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6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ết quả hình ảnh cho break time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7" b="21948"/>
          <a:stretch/>
        </p:blipFill>
        <p:spPr bwMode="auto">
          <a:xfrm>
            <a:off x="-1" y="0"/>
            <a:ext cx="12148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" y="-457200"/>
            <a:ext cx="69830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Break time</a:t>
            </a:r>
          </a:p>
        </p:txBody>
      </p:sp>
      <p:pic>
        <p:nvPicPr>
          <p:cNvPr id="3" name="break_time_1_us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4537" y="3940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80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D53C0E73-6F48-4CE3-9A8C-2ACC10A158BA}"/>
  <p:tag name="ISPRING_PRESENTATION_COURSE_TITLE" val="Unit 10_Lesson 1_Period 1"/>
  <p:tag name="ISPRING_CURRENT_PLAYER_ID" val="universal"/>
  <p:tag name="ISPRING_FIRST_PUBLISH" val="1"/>
  <p:tag name="ISPRING_RESOURCE_FOLDER" val="C:\Users\Acer\OneDrive\Máy tính\baigiang.zip\"/>
  <p:tag name="ISPRING_PRESENTATION_PATH" val="C:\Users\Acer\OneDrive\Máy tính\baigiang.zip.pptx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2sHhY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aweF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rB4WBKXIbBSBQAAGh4AACcAAAB1bml2ZXJzYWwvZmxhc2hfcHVibGlzaGluZ19zZXR0aW5ncy54bWzlWdtu2zgQfc9XEFr0sXGSJm0a2C7cREaM+raW0gsWi4CWxhY3FKmSlFP3ab9mP2y/ZIdWLNtxLnRbF932IXBEzTkccjg3qvrqU8rJBJRmUtS8/d09j4CIZMzEuOZdhM2nxx7RhoqYcimg5gnpkVf1nWqWDznTSQDGoKgmSCP0SWZqXmJMdlKpXF9f7zKdKftW8twgv96NZFrJFGgQBlQl43SKP2aagfZuGBwI8C+V4gZW39khpFowdWSccyAsRs0Fs4uivMmpTrxKITak0dVYyVzEp5JLRdR4WPN+e3HoH/jHc5mC6oylIOye6DoO2mFzQuOYWS0oD9hnIAmwcYLq7u8deuSaxSapec/2DiwPylfWeWbsxeKp5TmVuAvC3EyQgqExNbR4LGZUMAKF5gBdNyoHJF0ZW5I08MmUA8VQPBU0ZVGIb4jdq5p3Fl4O/KY/8Lun/uXFoF2o6owIW2Hbd8IE7daZf9nthX5weR522huDQv99uAFoU82c6fsDP/C7oT+4fN3qbYhwV2qB8TuNVntDzDv/ddAKN52p2+hsCumf97pumPMPfX/QbnXfXIa9Xjts9Reo2RleOq3VyurBr6KDyFwtH2+T5OlQUMYx2Nw64xoMhitO1RhC2WTojSPKNXjkrwzGv+eUMzO1HopR7Qoga+gMIjOw3lfzrEd5C7qCEBVDlyx9++hl6dovjleWXilmXyzrTi2rZbDrJ9LI76z9/t5Rqf7Lw4fVv0fR6oTFILtUqVnIWl/AoyocLKLj/rPnzx/W4p7ZqtQYGiUYSs08Ei6PzKWY1Z9Ghk0wTsMtXUc550GeZVKZRTBdHiyVuIemOpJi5fzZZzKUPC7tBukQ4i5NYSkBBVdMNFFy3yMj9BSOFu1lIEhABSY9ZtDKUUmg86E2zMySXfNGuqEY5QT5MCsD6QRrVo8SqvSKa5T2sYkmqv/RlQb0n8V2F0P3igYcTUCsgzrJ+yImZ4peY5J2Ee+DcBE7x8PD7QEC5aSEonoDSdLg3Ek4RW92EXwHQ80MOInKnMdkKnPC2RXusyTod3mK/yVAlosDMlIynY1iAWOInpllwuAa4lcuE33AKdIckVgtZRxMMcPHnH0mQxhJhbxAJ2g2HGe64N/diDijWi9I6VzHJ0WKbXXP/PdP7AJpPKFYrmxGju4NaWa2wk+nREgzx+F2RDTHU2GNErN49s5lbbtfboYywqCdv5E1Vvg1S3NOvyV9uSFL1Fs0+XZm2cTwj2rgPG1CJzNHt847o0YXZ2iSghNfRJgdmMjBlTCigkjBp4RGWCZpGzYmTOYaR4oAUVDrL9ewwOMxnT2NMZPhjCoG5US5t3/w7PDo+Yvjlye7lX///ufpg6CbArLPqZ2uqCBPH2w7nJG3WpxHcPe0Em6oWw3FI6B72wpn3KZqPtBiOCPvaDScsbfbDWfgWtPxCPKB1mMN25QqtVEnXrPn3V2oA7xllW6chq23rfDDHQQzV1gv2KoVW0zeXVvOKv0ftbQM/Mbg9JyguS7aYXDiEh66EiOxiRIMMCN7FeOImbUGLrK9ixDt7zvRWjM71a0D/60TIRrcKeq6TdvtOS34jYvUoKgz+0s1ppMKWDeMizyIlQNnKRa68XfLAl8Tk518+BuH862Fuf9HqPrqNriIdVsKVUBVlGzt6P4ayWSbBvqJt/3Hvh/6mS9xBvPrZBfhDlVXoEgoJXeS788vTUlLjJyKkwCApNiQu21gDN81XK0e/MDvtF732me/QGr4QXeweCo/lKx8GSlv7Fc/Jdo3KRMsxW21TXz5/bF+dLhXrdz9amcH2Va/59Z3/gNQSwMEFAACAAgANrB4WP25AuR3AwAAmgwAACEAAAB1bml2ZXJzYWwvZmxhc2hfc2tpbl9zZXR0aW5ncy54bWyVV9tu4jAQfe9XIPa9tJRdWilFKjepWrattizvDhnAqmNHtkOXv9/xJcSBpGFBlfDMOfZcjsdqpD4o7+xBKir4Y7ffHV11OtE6lxK4XkKaMaKhExMFz8ljd/5nsej2HEQwId9Ba8q3ylgKW4ciMM61Fvx6LbjGfa65kClh3dG3G/uJehbZxhIYFnLm9tPC2ZA1lMfM54PxoH8JxZ8xGA+nk4cmwlqkGeGHhdiK65isP7ZS5Dwx59yZbxNtd8hAMso/EPm9fz+eNibBqNLPGtJKTLPbWX/Wv4ySSVAKTEiz8cN0PmtlMRIDO2Y/HNwPni7klEd93cwT2p4qqi1t2B/eDQdNtIxsoVrk4QDrcN+M57h7tStfCsYRNPzVrSmg+A8g/ysakeXZWTQ/preNBCm2pqAnnKH5tnKYIAlePyRMH8y3lWASMge1ClIxmmAbhEycFG/MtwncVEv/MxwSkbnbUrA304ST6WEUEjMYaZlD1CtWzqd24vM113iZYLQhTCEgNJWgN8zwjeSq2KZqK3G/4ZPyJAB5Q4lYCZanMHHxBsCqvcRPJmM7V8L4jrYgQAl7bwwiLI0l8gXLeoYMjCXy3XTrlbPDGfzU4ziFHsbEN/Pr6qMXOMFlUa9iVXjNSQtzy1VwtDcUmFQkMLKyWtIUTNeinrW5kHpnMUWc7OmWaHyXfhlcfLDJqKh34vBKq9dVpKlmUCe3tcilwmDQvfLZ+s7VeBzFPRzqSS9gowt01Vg2xbwWoRbsul3pfrtj3dy6o/EteeymRH6AXArBVLfjeXj/cBv3Kp8zzLTGtxTkM9+ICzlcaAj3t0k0gYW7gpfCidZkvUsxpKYMjhV1ja3vX+SPrWssz9MY5Az1QKEQZNXmcDu63TH80ysKn5BUCQ1Ox9Q73I4TetR7YPACACLXu+I2uIXzpDnTlMEeipkSGGzCTZlFCtVfl68RV1WSgeUiPfoRVAolxFUdNYQVxiWqwyx0tEtek1jZxCoDpZjt5caVaV8MSaPVcD7atRdSZWP01xUQW1WpJsm1eNdEar9pufapkz08cZra+YOO4Pgaj+MwITJfFessyntmL0Mwb9ZxM1UQajxNFDNlR/06ivWcjtgl3s7RRgKE49Uar4IH4CccYkFk8nKEVF6EGrdjY474ZtppjXM+zXTUC0yuOcc24G/8n2T0D1BLAwQUAAIACAA2sHhYvVNjqE4FAACkHQAAJgAAAHVuaXZlcnNhbC9odG1sX3B1Ymxpc2hpbmdfc2V0dGluZ3MueG1s3Vnbbts4EH3PVxBa9LFxkqZtGtgp3ERBhPq2ltILFouAlsYWN5SokpRT92m/Zj9sv2SHUizbsePQ3ThF+1CkouccDjkzh0Op/vZrwskYpGIibTj7u3sOgTQUEUtHDecyOH9+5BClaRpRLlJoOKlwyNuTnXqWDzhTsQ9ao6kiSJOq40w3nFjr7LhWu7m52WUqk+ZXwXON/Go3FEktk6Ag1SBrGacT/KMnGSjnlsGCAP8lIr2FnezsEFIvmdoiyjkQFqHnKTOLovxCJ9yplVYDGl6PpMjT6FRwIYkcDRrOb68P3QP3aGpTMp2xBFKzJeoEB82wPqZRxIwTlPvsG5AY2ChGb/f3Dh1ywyIdN5wXeweGB+1ryzwFe7l2anhOBW5Cqm8nSEDTiGpaPpYzShiCxGiAOtEyByRdGJuz1PBVVwPlUDRJacLCAH8hZqsazllw1XfP3b7bOXWvLvut0lVrROAFLdcK47e8M/eq0w1c/+oiaLc2BgXup2AD0KaeWdP3+q7vdgK3f/XO626IsHdqhnHbTa+1Ieaj+873gk1n6jTbm0J6F92OHebic8/tt7zO+6ug220FXm+GKnJ4LlvrtcXEr2OBiFzOp7eO82SQUsZRa+7kuAKNasWpHEEgzhlW45ByBQ75K4PR7znlTE9MhaKoXQNkTZVBqPum+hqOqShnRlcSomNYklVtv3xTlfbro4Wl18rZZ8ta6WW90rpeLLR4Yu/3915W7r85XO/+PY7WxywC0aFSFpK1vIAHXTiYqeP+i1ev1ntxz2x1qjUNY5RSPVXC+ZGpFTP+01CzMeo03PF1mHPu51kmpJ6J6fxg5cQ9NPWhSBfyzzyTgeBRFTdIBhB1aIJV0DtPHTLE0uAYwm4GKfFpiocc0xjWsEKofKA008Xhdn5r3ZSMcoIHGJ7CQNr+UpjDmEq1UAtVQMzJEp780REa1J/l/pZD95r6HPecmIq0snfTiJxJeoOHso15D1IbswvMFm4yBqSVE5KqDSxJk3Mr4wTL18bwIwwU02BlKnIekYnICWfXuM+CYKHlCf4vBjLfDZChFEkxyqnSRBVhGTO4geitzUSfcYokRyR2RxkHXc7wJWffyACGQiIv0DGGDceZKvl3NyLOqFIzUjr18Vl5pnqdM/fTM7NAGo0p9iebkWM9Q5LprfDTCUmFnuJwO0KaY1aYoEQsKn6zWdvu94ehkhSM8yNFY4FfsSTn9DHpqw2Zo95iyLczyyaBf9AD62ljOi4K3RRvQY0lzjAkJSf+EOLBwdIcbAlDmhKR8gmhIfZFysjGmIlc4UgpECW1+n4PSzymafE0wqsTzigjkFaUe/sHLw5fvnp99OZ4t/bv3/88Xwu67Rh7nJrpypbxdO09wxp5507zAO6eu4Md6s4N4gHQvfcIa9ymbq65U1gjV9wsrLF37xfWwKVbxgPINXeNJey5kIlRnWgpnquvnRZwzzjdPA28D17weQVBUQrLDVu9ZrrH1c1k0drf6SUHP66Z9N1m//SCYIAuW4F/bCMIHYHaq8MYJWVo3rZYYoru38a2exlgxF0rWhNYq061736wIsQQW+ms3bSdrtWC39tY9cvOsjfXVVq5gJ3CqDz5sFfgLMHWNnoy3f8/KmxVtY8s4FsTtp9DnFbedNladSr1bEviBFSG8daS9Sc+MH5cTH7hnV6Z/WrV4Ux8SJgBPdEp/Su/l+lPXwnbGLepvAZJAiG4lX1v+uKTeOnQqvvwAUiCd2y7DYzgSdVpMel9t+2967bOtpr9zC79fwrJedztK5+qLx0LnzaqV+6L3wJ3cHzxy+rJzn9QSwMEFAACAAgANrB4WPQExRbEAQAAegYAAB8AAAB1bml2ZXJzYWwvaHRtbF9za2luX3NldHRpbmdzLmpzjZRNT+MwEIbv/IoqXFcVhOym5bYlqYTEYSW4IQ5OOk2jOh7LdrMUxH9fOylgJ5NV7Uv99sk7H4nn/WJmV1RGs9vZe/e7O/8Jz50GTjPqAD9CnU/ojdMjzesNPNUN8FpANEDaz0e/5I9vgjKORGdaHB+drfb8InT/bBnXPi4JC0VomtBaQvtLaK9U4LegslNVfUVem4uDMSjmJQoDwswFqoZ1THR51S2/wAGMLageXXeLQLeshMB0vU5WSTxFfjsmqzS7W/pciY1k4viAFc4LVu4rhQexObneuO3Tu6MEZV/4vgd+xotVFiTIa23uDTTDwPl1HufxNCkVaA2nuPlqma1zEuasAO4XlCaL5Pd/0MB43PsB3da6Np90Gqc3aeLTklUw6lKa2NIWISas16ibo7fZcwZezVR6krMjqHNCojxIKuSv7DrgFFauI2M0dZtEObJNLaqey5Zuk5xL1tlOfRvdxJgXqDZfX8WV2z4zakZwzXBwzXbErW2mhssZk8GQl1sPoj5Qc4FTIhUXCU1SD7dkMmY4adz52ZbN1B7UEyK3w9O9FNB2mIC6F1t0AjOGlbvGaracF39QkJmXZ9c4SPPi4x9QSwMEFAACAAgANrB4WJQTsyJpAAAAbgAAABwAAAB1bml2ZXJzYWwvbG9jYWxfc2V0dGluZ3MueG1sDcwxDoMwDEDRnVNY3int1oHAxlaW0gNYxEWRHBuRgOD2ZPvD02/7MwocvKVg6vD1eCKwzuaDLg5/01C/EVIm9SSm7FANoe+qVmwm+XLOBSZYhS7eJo4lMo8Uixx2EajhU17/wB6brroBUEsDBBQAAgAIADeweFjZIwS7sDEAAC1IAAAXAAAAdW5pdmVyc2FsL3VuaXZlcnNhbC5wbmftfHlUkukbqE2NOdNiVo6ZqFO0TOUyZpko6pQVNZVOi2luVI6ZKRISCipS01SWClNNoqkwTaXlAlkqKgItKhUlFSkmKgUqKSIhIiLbRScnm9895y7n3nPuMn909Pve93mfffN9vs7/FACZ8/Xir83MzOZs37Z5j5nZdK6Z2RdQC3PTm41Xu9eZfkxD7oFsMqM0A/pMDzNiNu7aaGZWQZilO/Sl6fmr49sOIM3Mvlk+/m/a9j3LPpiZQR5u37xxHzpS1pl6BxUb0aZRW5bOL11a+HTZld/PXHqdtWXLyp9WhN7MWbgkGhRw/tLVwy++9rSwnR4dd/9gzNLqxHtxX8w9sXXH1tlPpOXz6+bXWiTafvfTPEHlxbMJdou/tOubRUtYbHd034mRD97P5c+VFIMsRoZq9pUM6Ae4Yarb99ShcdQqLhMcg+WGautt9j9npfoaJaUbsP28UmL6AAkYLDRUtFjiRq+b6P++Pm5QN3rTgfnOXU0dNGayRg87U/cTRaAjGdGmZfQPDcP2uLEYyPO0hVzEFs/pZmb3eyKHLtIJ+B8cG5GvT1TNM+0C1AV36G+3nPGMoF/9yvQMfrtp4Yn1Uedj9C8hnkX9ip/99nElS0oc7MzMFj0/M7rmcEsWqqQwpro0pQOEa0E2ng4i2JuZDdC3KMJl3yG9Sthk5V4fSFmwz1kzsztcD7zk2Mw8XpCPZQGjv/YaNQUwzewg+bzEfv9fbw5FqkK+MLvPnM/1Lktx8ExtQfpDVZ6mN74LPn9z3xf9pJBGjRy7aEntOqGeefJBuO79OXyXMFiYHqwxkIGk5DYeTtLZg3zwJqV9jtyF7Nha6gAxa0M5jorVlP1q1sxFHXpybV/INGfT1suR6qKh2rfxPooquNPk1mjqaBusJ8Dj+yI7X40h0en9GzraIMQpzwJb6iPuPNeuJCWfRkdSTDwcJHamyct75pq2eo6FZ3/pU7yYizPeFtLGrrL93m3kUev7Wlv8We/sgo08owrusA7evMFXeQBSgtnROCJO39mop+QIGzzkwlfo9F457qgKK69/91gtHE0tXSNUdrWwamTNiW+wyukbWMZt66nWQrkflg139DEPNFI5wnlXxA1IbegF/iMX40PJun0EoNnA2uL4R+9uN/1C2pstyTjHGv7tXBlTooIz41M2x+30C/g5wT0AeJT04QIUNLSBORa33/iBTU4+gUnBEdt69WGLudwalSXhoRtzKxjyQ5Pq2Jt7Q/6O9fr3zH3KnAxU/F3SaBd5TCp3ktjzESLNwzOzINSb6F1bfvDrvmbpM3Zzd9VARgnbyiwpD3320d5xeThwW15KLFrAS234wNUOaqTRsAfd1JPrYGV3zZ4fZY9gZPNqTLKV0iIuXArxkEBqysIgO8kXtFdp2xE+fBur103cOgzI2YWm3lDNWkfCL+BaPcP4PFSlCofsIFDxLRggD3/9pXFgTOhz1RESK045G+tkw4uqLRg5Ldef3gGhuv/qn7rPu9VekMC/IiVoF7jZQaMYtWkuNjQOrGm4rYuXUKN4dfd2BByeiqjUrIJj2e2yxp5wSRHejitTjaisWZVP+Fu07bHQvbI4RGecM1RQGx7OvbeihI/tcIny7dqAWVcfgaMzUeqYBS1iCzP6TvBHDRAkbX0JhLrGuakDNZIAzM5MTEV4RqHec7U9T5xSBuQv4PTIRImb0Zs3OtlBkbXzpI9VAXwrTmCPrp4k5ap6sKR8otrVBVLZoF7A6cY2q+CiGwqAm+0SWyIQALwKdHEPAfoC97lvVla7OS/1KGLL1l4Sj9hSKnZujaN4F0nqs17nEjlnLNrbAlzs1K6tjsSolGYOrCjJhyHrSRlKQjAiPDb5Mnt1u+KBJLHPb9QWNGPzjSbp0kigJsXEr1WtW7k6NFOKAVHZ0hpGB3Mw6k0IPNyy1lADBznTrJUl2nu3+xEzTkasIL37sC9qIzevAQnoe1oorwFstPUekuFxF3rcwaLEgfs0pTLJyl62+26Ng7S5UB87r1J6a6cYNAinGzIMWWNd9SPaC7JqjjOqAI33fPYia2+1IKMw3dzz4fooz8Mg/B728EjSKrwXe8j2WgUz63UNYFo+p1dXQCT6OxGnOa494i9fqEzyUaA6R0SJdlyrZsxmnwa1NW9obIVJjbbUJdAFmtAn/CM7CRrYMpq0j9E6NAJypbDrhoaGUY7vOiMtKww1u5wc1zbzO8m7giYcSTH7XPHiWSnNy0jijLCG+J0c+7G2jVx74+hinvvadnTzom218WWum5YWS2BhbqxQyHJ5XCRBEPhoiZzfUT+PKNbibxG0V3k5nk9iSP6pw9XZ3Ndnk7z98HMhBb263Jzd7S6CsxgXIqdX1Vff57WpAUbxI+Y/jS4m+tMZfSlF0gJBQM8yCAm4CZikrLpKZacV/polHr25p77aPxwf64YzmWIRjVoarh5OLOmaidCCxwoTU1v0b/aNR0mXBdzj6JKKPyQ7RSAX9lw0wHYuwif5NdBlqfnQ760vmh6cOOeXcBlCjSoE+eBze6pDW7xWy7BzrNZJ8aOq3h71FeWeMlzsyYLhSlnrOk//BsXw8PvbIVDAlWZeeWl0ipt3IbH4J4lqnU2VzERqPG1DRCCgx5cK5GJAkZaaxc8INt31P5onp8kYrSJVO7O1nZ+iqoMLXVfhwcFU/v5UXInmyueW04gcuEG72LH1yEAu5NuGu4iF8S4kZVJFfAbHlldL6kiowv+YCvXf/GPArIrC2UaTwRiq1MtFvg6nw40rArxJQCcBdzoNd3BNcaNuFHxiJ+F6u2wV3/YmD8WuryeRb+JjrfqtRJhQNGUlHLlYUYA76USzFuBjQbgFgrFnSMPQMtzF36nZaJ8zuWTeYQ2a+owxN6o2KZLZKk6JDEDQ0XN6h6we1eJHqq7ySrU8CrV4Ivyfj/EEt4S8QJYoAN7dFQsciFHn6rPZHasInIrLpJe2vMTaGlgZEO7OiMgQdFtV5JKkX7mVh0JuMqirDi/hr49g12Fkeo7mUKznuZsm184v3hMYDQ4oNtn5dYyg3mFtgX8DPJyLqWX21SnXDdSTODHx7PqCb4Y8pIOpR2kvI+fKRkpUm50k1e0CWL+nAsDFpPpELtB4PVFvYnocjqwfGUo5Ct3L4B/SdsVCpdJItVt5hC/xeSwI61UeGhz4mansE+ddPrCYW4AXNyiv/ZUIRbZzA9d/M5whsV8xJed9ZNqUanPRXXNEmNqpmiSguw4FYgXwHO6XMdJVULRDieSc6rOcIMKcC+JOj6GmJLz/J5b9U+qDqXhCVODjIyWSs8x/YmpR3n9TSrIb+wyBHRt5K+kSyL5FzNXcJgFNSd3/MyxBPoYCcj/oz/0+6WZ3pA3uANIxp/cHFnJvtx864l3Czu/c7ROj29ASZW6m/eFjLI9qdDczy9r815ODYrbZ/QcfxQYBTzc7/uHjIVamwhMA/hg5GkwgMwM/HpAt1vg7jpkKrYHsY+Qk+49bvmlErjdVTUnZaPPeCY7MzQ56imxzJ8Rka3byXUbMwYBxomPMzM4CSadAE+KYZrYI/xkABkxjyFWlNIaix1vcRe/a3RU4AvkEpoY29LlT0kT9F9Yw41HvHp4pVN2h6oZakOnDfT3q+wmlH1k63qA0pHYDHSKb+ikpw9eZFJ1vW8QnjF1wat1g+9qfkiMKmiOwfj4BRl+/qauIxSesi+kJfX2CDZG4zn4EAbsTROAF/82KRF9NVQDILylM8o+/ItNIgr4uyaScHllxtbAIcEx8k045DwEQQNWQZ4fz+rV5T4/jBRkS5d4pp3xj5TWHN498hpLjFyf1vczYDqa9AzQoNbc/sZEeZsO1IrUMxTgPQlDGXhFmcfNGMJn8UUOzIWA5DaVIK2AdwS4Wpe9TU224QZ4zFWnpH/X5PUBRL9yaKRmV32rFBoT+A/KiCPRQc5GARtemzeN+zsHvaNIsybckbuAU4QssFPXb/+P0ER/Shjn/sdWXrbx0fK5Io5uiW5YsDuwnfrrS5ev/2M5sUiL+IZwVJNCsqUoR5d376b9/2aSgASpMTpzKLjZbUiM0kCX63VM3chUAJXFGJfpzE9A6cA/xTn7zD6n8ip6b/x9brzcgc2cd/afML0jmTcM2WkP3d239h9RfikAdaD0q+ofMzxn2OAw+t/qPxv9Qvw10RJeouZcky6SslgvDwedi/wlZ7UICegE9uII6rit8PvfanPch0KrZxdTPTVJet0sM+vmfsN8UxwQj6qQ5pP0O0/Q1bN+iAnbfFDdKp8uwVFfxCb6pwGeSSaPwspK+AuYUdlgx4ZoGkysFdQj7tQeTgz6pe7bCVoTCFcQFN+jDhg7EJEH+2+7/Pxwv/g8EyMN+qN7A1G1b/1nEuIdQRHOhPmO7ocndIL+xYaApskTUDhwVpTJGtgT7HB1jJDPE7xU1JmlDfQbWsOrt2JrcIKUn9hMSXzurdEJawyPCF24u425EodSIOElDR4/9avCQB5e5itBePr94FbN7Mt73rd0OJlM/aYmcbcHyfNoekHkyfegyU/k+seFYQxS6BcWPvMD39LIj7k3VeiZ2NseJ7yXTM96Mtnf5wvMhp8XpjdgEeD7nbAilMLJTvV/358GUGz7peb9Bboh9q9R+LjRBfhNSrp0lUyd9BxkN3PtJONyt1lzYvN6ejGcWfAumRUONA22WVb6tYElRI8xB3cYGROCPZ/fld7g8ZBQ6QqMiHZaTmpAu+e3AJy1YLmYVn8gH4l3Da46vyo0qrC2vMbq5Vl8UZKIkMgmTFUJhwJ7Bac8TPxMN3CoR4/OF+xff+7ufpvqMLYZEA7OUKZujXBa0q6pSaJlSBN1jRVRKw7FIgkb2sqOGgNCGBAZkqiRWA/3MwEavpYeVKQ2pqY4CWICpfZ2OHtTGOfILHHlDXpxPNq2J3zy65Y+iDEYWt0BoDsv449mLXQh61jOLpxkvYiubOylzWl5nSuqxdGY4rpnL8eHdh7GMSfkIEOHP4iQ7Nz8aeUg7C3ajOEnvNNU2rE7ZTAt+Psv2lKwyxBd/98jCohGL46Qj9g9yD3kl01cvk4hAAZkJfGtTVYylNqzFsJaSBPLrnUdQxnbYMJPlKQIoBYJeWJH0Z+Tn5hL0+qbH3L0z4gAHEorLFxS7SSTpkoTgMz+7koAvSq/X3q6TX8mQgX/pTN8KqhTEB34VqNB3e/QyWW1b15f7XMmP/hTR0jyW6nKakA3dw0q6bS7m9/XFNPL0wU6X+PncCma9g+CCqoonGsF019TJpQ11URE8GU29KsqHEM9WW9GewBoSGXKqfsumDG3El+vzp8SXNxnfDtg7Z2t418uX+Grtri1C2K29DwQgQwO4bQOdLg36o4/cK5Xiagy9PrAibQYsgMCpxaPUjPnSBGNb8NWuYouepDDeuBQyxtq2pmr71Jy1/+/Gln8BPgHcOyFUtTgaD9Yi52T19abCndkfjSpnkB6J1UaUeg/Sb3Y8MW9KNMYkhDK6mwWcj9ZcIB6kM/UkP0+vM3aL9gIQeGhOkNwImsDQlvxl9a4Jk9dS7lefH0cUJbRu85g4eYD+hWDFBIHY4IOCidRaIf86Pn+CzpGIU7AF4+GWzVxzB/bfPgxPl4+9IqShUY9WCllj9x1Z6sf9BjWg3ltO73klVoykGt6+dytxoO+KQIqflwZD62vqNG+Cy30/PFsTXAo3QvxrJKmk48P6X2ms0S2lmayxuiFtDG4CCbIAyzeOKgRP0eB4uUsRIwZljIGH6hvsk3MIUYGbo61J1+uMCoLPWPRGVcgd3AQjB+rkiyF7S7fdGPrhJ6EyLz84WGi4OKQoa7jYu/p7iA3kBpWpOt0T9TB9IqXE9DHjCkr0b7f9zJj5hVdAH8WBe9vfWwS2Lk4MJszSbpkQ800txVeYloaoS1XlFnnCar9+6i92f6ENnFxEzKj62r+3sU/QEnU1Af0AyckFr0O0p6hG7/hNkITo1pSBj4+NZMrrrqeF++telq1eYbkLPLdF/Mgw72NiKx91LSthrw8Iomwa+gmESmWd/5iAWuv20grvYmvR4BL2ef2341prPtCghMlT9f0weJpmubpLhef0slW56WIVP8LDB24DReahijg06XbZ3WsMqCzxkJfPYFjADp7WG66/LWCDorVNcMNYi4D5Lo7ArObJ9a2QKzz/rhVVyoTUZxsiPahXpFe7mIU2iYJVxa49r2X6CVtpjmUrrzuqUKWzbFzAj8c7FWLO+XnZsRXxqYKQFcTn0a15LkLKyirO2XDf8LQ3Sjpnv5A9bEg4ltI/ggh8kz4M1ZYSB3f8Cg8gHPWpw0HHu3rDI+awKzTUN0KxHHo3pcVvNBXCAUtKDc2ne4vDg+nP++pNNUB925FUYc7x/hHD/HFhSdaJNbbBvorv/nDQZJxzPHMMPV4K7AnpsRLtEoFynqPAprJD92oIBKtLo5MWKjdFcnseWQenvYmGNBRzjoCh2j9LA453a6apcSNFHAfeqPRVELg51r96Ts9qkqPmN1biOtkTS30Y5CJgaMSqBkMvIEqf97j6iuQOzpdptSOlrP5XL3vAQ7oaloZP6G1ci8ivcRjydeqhJshdJzwiwJ0E3AYsikR1VhF3cW/hqQjsZXRCcczjgGJqmG9j/W98pCYc2kU+9iZ8xWBcgDdpZkAnc/Sln1cKeNw4oz0Tlvp7sHqtumPBNMiv4sr+JHvbFozgdw67rr2vtrxvuBbDtiZwh9c/HpxwVEmlCHTasyyfWJHWpQAgyNfIkMvFnF4P8WNMh0vBshvw0W4twYFrcr2QreIV7SHZVMTXSem9npQYsORid33XU4yiqtCB97AOnUA4KFmLWOfV26jP4Mhk+DUO5L643zpX/hXMDJu+TT+kRXglheP3PiuNRuaXowRvNpPqsGweaY/p5LU/ixNJa/VZLP0L9/OS/amCtvQAAu+BwG9FEkAxuhN6esD3Y7acrgDwlfde276S3a19Hj7ys4MnShts/FC0dtGGliakbjelnouZMbpOjPFiWBefjHkmkdwOFF21kxq7MjuX/2WMjchc7TPk1sE6NMmFGLCGJHZNYKtqhIgZdRFJdIXuZGDHkDGnoua2B8m/4Ed7PjKlaWgFGUNqOu6CK0AH1A5edsCmazOh+5jfvImYCHIFR8AxBVsztp4461mSv7vTgHsGO8pObJH8xgsHs3U1BYnebq47ifDTnnyfCA9T1YAhGdT72UOs9FTbrPzcJuSviLQuT3lqE5IeD7DCf5iDuYBCnfDkV7iQBFwwDXeerl/TUdEVMnJDkcZVg6+lOd+lT0QH0HP0XNtb5Rmivpfvwf3eQV/2h4MDowESVd8QDMzuCadEJC1uWVLUo4vS5klyHtScjwWfA8/RvjesVwAOFRbvoYneH7emgXARYFqiN69vSauwy1CjI3M/Bi8eXjJv4+JrV9uBzeUjxsRBZxvIn1GFPA3Cpyiwxygs4BdzaEYWkh5Oj0+4h+owSjRrabpQ28z8jPeFTTBDleynLQjA8mZgE+J3dMri5KeonRKJR1ht4WgHquyez1JGgn5H54dfJDlUSNLlifwRY8V9hh4Scw52Jxq4Ev2Sj+3lND/jw7Xf1HasodApabvupn5s6Lzf+sOdoy5yOnUDpU/5y+iTZVqXw6gfOTgYC7XNCm82auodJ/eL+AaYbWb4YIuNaw51R1LmxyYNkqYbGz/ePjD1R03dz7SPuTj5gU1gp+GJ8frsrS6S17JJS+5awjLsiHZKrB3POT1xlzsnqGx+heVbGhXOqNEKez9F2UwDelFcp5JKZqT0QXyfraobG6E/VRuLJtPMWEWgMdIee/+4aOflY4Bc4Mcjgothjw5heJ2O300m8gb3F0hT7l796fn7Kd34/YJP/c105KdKdfazT/3z/yoAU6TQKNWMOJSQnT6rbTeZoWX9Lu/88e9SRIY2NMhYFWNUlsYxeEOkkbyfxpTMuY+v64mg+qRQu4boVPBYdLAqPWCyxGmuFoOSmvxS5Y5l+3Ejuw9apg0/Yt2rU56GrxJyb0/SAMpGU5JenOpcyBoYj+Hf+4MfHaLLB9XjSc4kuHd3xn9pO4k++2g81RycLrKdO16MnJyTEbPo0S75WDYnbazLz4mYPw59Z5pCJ3T6am6bNZ8lnlMqN1BWljHF3kzxRsMjV304Jj9nAnRgDxg3jBeGMXqvsNIqHzlunMcv7Qnwj19zWOxE+2ql6oFaeHxh8ztJ+ogQwEh+5YftVzswioRDRdBV8PxxquMPBotASTqgGQWrMGIqxUagsf8A5NBPzqmLh95HrLdMCjJPrE8vVopsNmI216l3LDGJ3syu7Qq6q9vizYr2t80cq7mIH5MCqJvvQGqClQdttnzP1hap67LV+5wWsApKemf+BXATHZl8o9bny/X4Gz27K0fTEr1dv3hHNr5VQ+sidnLRo+dtdG0vK9u2AlrwsUsCFhD63JxbrWlcjK/xmUsmP64+QJLutpDTIKVftfmbbJHHQ9TiF4gTzo82HPaIWuLCHnJzjfJ6mFIXn7rPpWjLT5DvAx95JthJOX0VpNlxbVtMEdCs+QWlAZkRkm2vH1nIs2jPOp1xRheeuDOTA5sheSlGKaMim1BrcvK2bisrHQOsGrgALv1TvYM0Gr3PieddFWaywfvmSatI/oMDMY+3mkEen7U4mfXO4lysBY2W+RPJ3D+cugnoTy/0mANvW68Yy+LH3vIdmqdURlnIXM8W/UU4XwTqtupue0fgtKx18yOsPRfisXQJlS0rwp10Kgqycpsjs7iYgU+ybduCGQZ9UYdlQDwlwi8s8OO4vypMBgcSBntfVmZ0ZLShICfFFonmG89usqtH0Ptw3AWQEsHbhGIa5AZwU0rFNPoyY37V7B6UCBXJIE4gf1svBi01qVt863iGWQLhj0aVhTjXBqocfm0hro8wWN2Z3ZVrw0u0X2WMI8+Wze6r6TqbVBaT8npx0oH6dCBeiV1IfYdmsKX1c97X+M45OqFaTzl6boW7o5V9ESTTvzl/cJh9t2WYVL/rVu+jbSLGS/MTuoexY5q/9radQZsHBM44Abgyt8W1eIKkH0xesuAvg599bteEgBvcAR4T2+dxj7d9vukUjK3M5kNpY5cDhfsHb0ynSxYkd9WMvT/XFcok753q4h+0wso6lQ88pBMjUN13qOk7Cz2gf8Jg7f3HPh1W7uV1wbr41Bd0OZOg36+JTPj7TwgCfMxB8P8BnRTAjyRktJJxupyWmHTp9dJAxru9pXSoYmVpoO6V5JT90BOoZuClVmlIFkYyz7mOx/+DUgjJDyfRBicbRTZJL4ydxpkDp7RdKYGf8yfxSxczeuZ63aGLiJEtWtDUpWNsQBuMrHd1nBrkrLgnxwOPrSkByjVPLKmRSldh07fp0pVdYb7cgfHS0My9eSkJWOOryMQxxxriDL9Pq++FdIV+WnUiseZFqDuQltPRz9fDXcgxI8SJI0V5NxuU6HEsz+ZxnZaT2ONCOXgWfWSVAuwwAdrgvuO8RDEut9wlpAM/ggnjSeH+bMWzPSIMeNy7j2TE5Mzniq3+Cr/3fkc7EP49+n/F0ce60YbbxQZti5z5wZKDKS9lKkE9w7C2Yd/4y5MHjg9J5AuHP0CIyiKX8JrjefWd/szhCzOdvWNif22qjsS2hLlGGO4H4oY2cn6tgbYMow77yOpEitHz8vTtICrDMmbLJPU7RKA/P+AM7Wz7M6JLaEqR6xUBpbf8XmyNC4NgxZG2ehdO2PjM8zE5oSndGhtKWs/u2aR1JGRK2ZpflGQsx30/VCH0GXifEg9sdTycAkDgo0VHUTsz914ToLaESIaE+l2BzIWlCEZdgYLMYSchIyp2NmeGkB1keGmFzjhqTQCHrihqxM5qqR+9KigMU1dPSqLfsxgWM2O/ssjjvMSiOYNbYCNt3ksufpfHqRRV2762uoERhPjCycSoyM3oGSkuwi62hTCrPQTegGreIUvxb0KupzKYT+poGyd5NXlSRfzTxzAxpo7iudru0BuHPBnMvdVW2X50jqyyHiA6mkQP7yLSfCURkEOFbgD1tfbeE2H5DcoiaZf5pKpkDy9K+upMRbI5ojlfcMTJ8aU9JBm4LyrUibwkn+h/NuGYfMdmmItNYkR5EuPQZfTc/LJUu0n1V2UqOi68zeJ+B697nvG+Zld4gr+HK+ROr+539XL8CRoZF1kcAW9bRtoQofb42yDCTIV5bvHPtHGt02xvIJaBfMkAhS3tfCys4Gy4R/cqoRtjzpuRxDJ3mhVUcCtb6ubH39C532WBNNNUlhPLe6sEnT93Cr79aHe3xQ3Igv0+Pj2e+LnBxUuosxoKIsvX9N5MigzHx8pirgn6bheScOAyBiDxTUgwPTu8ulDYPKuCVODIj8oLT/CC13XWouCnp9jigMe/jv1/y9Ex1lwqpitsP1VzExo1A4p2KZXk6cd74INNBxrco2r1MXLX4nusCdxtSWDcULBv2GDBdLo0MN1YPaQvmOwPCmBs5MCvwd6S+wl1EmvcHiYxbGoNnzZm7+ia/OpU5/x3Oo23EMokfFqObUCOKgmsZFUMDWvWdqgllbZnMv0W7AdPF9/6n+5TTOkQp99lxD/Yx3UXl/z9djXJOMCjUQZrJQ7mH3I26A5rwO6UT4eZhOM7pfYwCTkN/el4k0Q1H6ZcY5k0825KY2RSw6Mp5YZJ5uem0GzSneWUC12TohxJ/yL+70Y815nkqL9FXVMc7MIc0EBEQ6aCVP2Hps822LfCG8efujWnQVlKoSehGq2hSQv/sNQ+dYX6DFlZuhLjeu4q1iekjt8SE73X2LiEf1ccTFJeD/SbTwT+JmdI7S1DVzSoR6o3MOsLaJlTiTGlRpGiWs0wvFKt9Ovz5ptHZ/yRdZzSC1uK7x1pJecAVD4JYPVgJtqwdFw0TJOroi7xqiUBwXiMFB8gqbfgjrY7XEzviHJErvP5uX5rQTWHvbY2DfASzytVelipZHVDRzE7oTZKzAlwa6EgXgzqjf6Wjc22IMRioMhIubbdeoqsboubkJsPb45dT7U+ZW+VR7YPsCLKJOeREVbXgo43Dcl2yzM6Z7davKkHQM5FpSJAOYSeoSRFldcQQA0E1la5kASwQCpVy0zaPkU94yNFpxY/WIQIeU6+0LP0T8Fvz4G0Vdc9DlfN4S3kVPIFdwrNES520ifRe6y5Cv3m7qaLfSOpx2hW0vjpIGJec5gaK7s0Rb+vX6HxL7K+61hXEGb1J+ZHlIM96UJ0sxdpL8ANz7uj9JB5HC40JdQ6eRzxM+0ZHtyxaFxdEBX6jBwAb+xr0xzoyXi2+pLYNYW9u79vuC2BbqjBOtkR+Y1IQE+C/4YEv+RlNRFHIsDsaoH2FamaMahtXz5VWMsVgHd21xYtyVt7Qlwp6Yu5AgQLooFO7vXiODrFI1c8dCLFyZHGVVVyqJmSeZyeJJGBDRNE+6f6RaU72ENtuIhfvZjC8JjHGIY8LngqrXjtzEdFHqChZwlTAtUO2BrSG8f/TS6FuoRmyrBU1rDRLrDKCFlLvzllsWodiYp9GUR0gYBZ/XVxBBe2UZGmiOay1gWC5VOj3OtLaPz1Z+Oe4XdBVANQFDzQZa0h14zPAQ0ejdxJbkI63Jxr1Q4qvBc8hZTQ+VzE6/FhmNGbx/FUq2dWjwLTXyU7PPFMEIMobFli6IzRE50FhZ+ZAJBrxWlReeQU88W3Tni7ikAJ+XxQ2FTt3MuQhBzpb5JS6ZVOMaVTWd2vABRjJODm4M+MFPd9GaOrCZnWC5JUKQDkK+M+BfwjefOUTce2g89lvLXoHV0jQPSj0kigIrbjl5l9S4rYuj5cxBWlf4BkIGiqyTW5a6n/Rur/fxCDMtFMAx/X990fto8cO3TtQ5gj4X/XJKba547wf+8fS/8F+BfgX4B/Af4F+CeAB16S7zsMgZwen54+PWV62gNvShGLrkyOlZuC+umVk6Ph5mZv3/49Pz7NzBM9Of5tAplL+q+AcEVo5lirJSUS0Ykq3cAYjtnviO694i2Tuaa/7G+xcaVQahW9Q6nTzBzm+QnFMUd0aax3X3KdcZQ9mWyn+mFnuLOjYFePIWiAtU9wTX6De/ojjkyRZrlcJ2vRE3ADx1Qy41F5g+WN/tQvTvrTuH7C5F060bWUrFSRjU0yWLaqZ8yTJAZbfqTV6YIklSn5qsesyhVwyvzkTIGaLKcf6XMdAA6XqI6v3UGe+bcgJKPlJ9Z/L7vsaV8+1mX29qfGVZQW7k68a8ASioMUVYI6nvjZbqv0mibJwRL5HLO5LY1QbITG/bI4c++dUnZK4TH7go5Xko1/T7oXbDNcvDY6x7g9UJ/FDW9KERF6nDS5W7ICNTPxJSoXK++wDX7aki3FWtnDKDN2z2PlSGNqTUoZ/3brgyfOWIe/B+PvVxT2Otaez8giZO4TwLZ076cJz+4yvH3mAjY/Pl+E0TYoE+ZNGsXK4ekbWDgVVq4rTIzswaU+CnvaBzirTDEExtERlVUpVNgOwDRKtcBLxpoHtqHSPyy6vz1DIlvApW+ctCXyDzOe+DuMWZfCx645ukgCtxzFNW5I40XzltZH2ePEpazex2dm2eBz4ojv0EMV2Wywg4BlfC2nr3N1YVfm2nD2scxAfbLiEolfWVgwXFvO1gsyiTmZVISPpMejVJbgP5C7T14FK6nObz4cftVuQ7PW7eTl+VzBxLeBH28PfIvkdYNXIBuVuRIwTow2VNsYhZAinuD6L26sbEe8PM7BGEH06bItsr0J8sk5H61M8TKhPFybhL1Go6AEXKlsWHdmR9pzVWMPOrspLgjsKESINDDhh6qbAgdltmVo0oKWpENhDcqR85LObyfvLwiropY/xPDQ+N+eCMoXvKvvG3uv3WGJeRxNSG44qrsLrIQggNui3tR0ONz0aZallkhY48gIHMTZTfUBIhvXiq7wFZvBEtefD2NFmp/xC7gK3U6foSW4aJSc5tu/kZPwZ7tLPMdDCNmQruRDx6J3h1NyQDNEmDyY7lLF0r+oQLooAN6/Sc2f1nQ0ew82H4nOVxR4ZEsy8ozvwljlBcSlv7d/ePfz0pB2qSY8iHvAxa7Ctj029rKAem9QIy+P6xwRJ5a5RroGLWKrckl8rjsJqrI0dO1e16SeL/KJcObvhW2AIcNDk4XVJmP5SvITzKY6Okx+PaNnBOUoNx6r9f+WRMQ0CdPf3+Q/Hx/6gcOEgX9ZhiRcBEraI3C8w9WUsJCxkeEJEvuYmNRCZZbEs84z2SupoWW4MhLvGuknU6VRSiTxdfHrYX2yMCnJ2FXXCmMVVnMUHVuRV5nk8RmdZofoW9X5OfgdFf7feMe21MxXw72c44GkQC98kOAM7E0rVz3iYxwf3eFEr5Zx9WuY3Tv2EwxxONXjKqg+qGetVbCbX/VL87ETwqWNd91aG3pqYC5kku4FC7XOlRkgsedjmpDakCpt8BLH60kpLt7WSlFFJoen6vY4nE5nPF0hhmY9V3R0ww4XUHLCfvzb+H+yXndFB+j34nFpiYk8Hgl4sJRHicrrr5Re7mJWfZSxMiUD+ILHqxanpI48xDQgtb74wndtVhdiefd2Jua1fRWpjqSamMvaUWHoAMXRrhCjUgLiYECS2M3zyaqyccurViixYyRoYvf3cDtavuGVMzsrKe83pTjRZYG8p8BhN/Gw7rz2srKIdYeDOJQPeZq8nFTM3eK7tWJnACdaXAF3pOXaEIJ8ezU1u4obXVcMebg5t15hvbXIx2NlSpt2xFjNZM5QfgWbz5U5niqxkPDcsOHAg8rKAY8jAkmxD0zrSaMO96pbqxK0CFCggBRAprgWoMC04oTeuSHLCTOqDp9bg/eo8k5tSdoLD79QAWy6/BskZ483pUE1In2NEIOSNkex10Z9m7SaYPdinKuAMRNX7tg+rkxXK8TbIEBFPYaNVTu3wl14XYTwImvWjUyMzEoGoIr0b1xS99DncUEjlZDXSrenbKcG1Z1BDEfV82aGxrNauo0ngd3u2J8h+fmJ66HVkxeJml/HbyyII9sOrsEva7JqCikKcuastSIiFno4cC2eemwWJ+40YXAcunDwOdrkomsqntV9DEOKq0+uv8AMg+BC0l37Zi+S4KfnQOsrHdPiGvH8YR8obIOq6WZfyKsLsO6aBXwBdS/7vKQt9nkhc7TdfBiRZF4qe1hd0C1JrSe5H36ECKA9Vx+zawI5C4vznXiDYd1ry3VnIrYefIyKV/4uuzNLAWAtewx8AKL0Rv1OOJAhla29AniU2IlghA7eUAASw65hKXj/SZPzB+I7end3RLQ6YHwDgzx78cMdAYFaX8uKqDDnYNiGwmUkcZzTBr0XqgBNMk80H66TIwKqItpyLuvSCCHN6qB6NUHJuebxWMSwTQQ82XsbmZfrQPQ/e4j00q2Ttq0i/hlBm8MbSj9yC6Yl5Ms2gSXihUQlca5mUU/UfNHYPu2OCy9Iuxe2Fm65l40mJUiXcT99UoUv/5rdj/Wx9va34stuC2S3fy8/Ro8NFmMEJR/l0bQn15xf1MoIFlzPb1lrxZW53mjHZta43o5Ywc067/ZdlNcvYAmcQ2lAphE0mRloQIoCQEj2PcJztzjso+Fc6LJdhxD0jRGP0VCvUOcnL5XftuHtuOW1PaWyImy2pA0Unrisbjx0bk9nShwJT9WtddBfVN2pVT4lAHm2x4vEPLRw82jvSDvwDxlzS0D+U8HWzWwP0RAiYD353prxETZtlmQVy1hgI0p5L4P3sOPXNvALD1Rmo5thZ0ZsvmMvmcwA3iSN1jEUq8alq/oVrLTO6PS3RWGcnncv9r3zpCFbjgVyMwvrjuUdo/ctUxSIA8LhrIDCrWDJ3CNHp3u5BEdFTujFkEY42MxHzgiVw+33DTEWyzOPpee6XOYLao6pnRNDl0f5ETZRvb/ULBufwgAHuJVfENQ4tMrg0cfZbV2GuzcW3wtczK0tP/FKsnXSRmyWXjUqOLhDqtwY3ziVSGrg9UsitXU7RGPJvtr+Flq4cpPV8welDxE8v0XftEfzC81DJiy6LSnL8Zo+/MhR9pWarvRCr2w03v7hyNGIzUgH+5Km+mP0O86CUU36petnNEjcdjAbfZF1i4PNQMu7sRmxt/VfBh1lF4ZAvOFhSc4kAfuIl2txo/gS4UAzPPBac8Uqdkmurz0t0JS7PTMP/fiJ1izc6E0/ep38HjmiXGuzRD/HqDuH30QPnQn4ZTUgauZ3QlbFAobLH4LrQQzeCpOOl4v3AF7mDs44Ww/gIUOl60SgndO9gv6SJkyXBgeucTpfrKtlLSP5p/6+tiuQh81cFwFPpfM8o70HQsHnZgv66gs8rJVDxKU89ir+ep9H3xUH0hjnRwy7yPfE8ydrowWIBg25/u1V1xWJRuEaqOZpyyzo6MMWia8a1LZDrhcHEuWnd5XPYo9gAd6vrZ4qIudWiOu6vwuq6qw8EX7hN4IsSPxjB7Gv8nioAlBykjIYNkGfPs1vcBUNk7MNrkFxGirnKYFvlSmlofDmfAdQZ44pOaaVieLWY02i21WlLCLspVOSUsCtbrA6GWiljwpn/1fZTkKel/RZ1iT9Fj+z+85zx3ik94NA1rtOSPHParxnoJGh63GFMjTP4S6PZoxsVEW27XMFAP8oBZaWZ7yvVaOrOk90IG63H8nawIt9t04MCsTFB6mvj3tMNQ5Eqrb+QfseLMY4Rp841+W6O+ejQEBEtK+rCQ9Bn0csj9SG8XFumY6j6jyuvrEfyuqPKnVMbYTgde/YhuFMpMNoMtdHXUbSdkhydn+h/SPFNf6YCyBq5S192qELXNuEMUy1ySmcmm7yLkhWF/gPgAOI5dWzBGsfctURwCmFXUKakqW72FKYLNQ3OqW/FQYyDAtKjT0r4fRuqE5XCNnYaUjtUpJodVIK/en3pyKCGTYeqI7j4X+2J7RL0JHjBVQmustXUW+Hd+TKzef+gh68KvjKMFaMNdogR0/hNuBGkcQzyJRGb7leNN9Sp+0jG/panGkde85+NVDXz7hzO5+MDdJECnK0jsa2RHrfeIcxlCQY7s+04cCKlemz3974qyo8rkObz90y8dnrWXTvvCD5mV0MUZ30qbq9umN8jlIA61T6BH4HpzvzO9DI2s7KWYRpBb/+Rdtk7kVe94J5B/ASHmm2+6kgpQRsvxJaoL3vVwy7xy1RP5xfgdzDEAasxtdEYqUzObDqAGT8VTv3Vxi//yzss1G475181QCck5PheNuw5VnswKwK/Wm/ETHE2GM5kJ+M7WcOMe5sboiopx1eGR0mOirtsBLuzwpEjJ2ooogvAJ+2VK8eL/cR5yWyTPVxVQh1b/npy2Fj4IzJXs/O7zivvJQNVh7INJSWFDNG21suR2qbErHjn/pOrZTvIcBsq9+OHWxfmQ/YPsZ2NZ5p8cM8WG/35TASZ7CZ+I8xgikzzUY2FoB26591j3YZRDZXCCqviT4txTPvJvfRGt+ksIkPKc4GMlmAic5qHutBqXkx9k73vdNWLxAzxvSOTH1mXpqGZSG1GIDX9p4pjTEYzj1Fmd1ntklM7dx3+N5ggtILcSS8yiHgSJ9y3mCNPCdxpd0ijp5cG4t6bp+cI/6B+ycaf51rda3FrErqYuiXPpXHFnpaextOtrHGcJHVY7V85uAlz3YAD3inVDDtPvM81IU8AqX4LUQaGZ1e6acqIthYh4eNhPSjqiK6n9ns/hZH49v+foF8tdCI/KYRmeF4x+3bRvh2dSPC+D4AEGTo2mAcm0gdy4V6MhQ7/Ob9MYxZW7B2VInlAyTbYtb4Ru4vJ0YHjIHNyu55mvprs7cvxjvr8etm08PBs6b+2+ykrU0kQl381Nb0/v50l44PeVrO5O9GG1xFXW8zgeg+ARuha2CUzip11dE198hrbEybTvonqWSOYZ1KjR/uW5IYOuPEzrJvxg/1V14idDDqxIHGgVt5ro1IXeZ5w8lFJohzTnOdWGOX1eWiqGZLXVi5AZe8B9FFQNUYTItm27cEbKZsOvjLfwFQSwMEFAACAAgAN7B4WKrfYXBeAAAAagAAABsAAAB1bml2ZXJzYWwvdW5pdmVyc2FsLnBuZy54bWwtjEkKgDAMAO+Cfyh5QEyosRVa/YzFFtxQcfm9Is5t5jCuvcZBHWHd0jx5YCRomzxzyxqOFE51vY1Q6APU7aEkJPn1TN0ePVTWIFe1ZdagYkh93D0IC2pjtFiB4l0+UEsBAgAAFAACAAgAeV3PUjZhWAJHAwAA4QkAABQAAAAAAAAAAQAAAAAAAAAAAHVuaXZlcnNhbC9wbGF5ZXIueG1sUEsBAgAAFAACAAgANrB4WMqjA25sBgAAKBkAAB0AAAAAAAAAAQAAAAAAeQMAAHVuaXZlcnNhbC9jb21tb25fbWVzc2FnZXMubG5nUEsBAgAAFAACAAgANrB4WBUeYBujAAAAfwEAAC4AAAAAAAAAAQAAAAAAIAoAAHVuaXZlcnNhbC9wbGF5YmFja19hbmRfbmF2aWdhdGlvbl9zZXR0aW5ncy54bWxQSwECAAAUAAIACAA2sHhYEpchsFIFAAAaHgAAJwAAAAAAAAABAAAAAAAPCwAAdW5pdmVyc2FsL2ZsYXNoX3B1Ymxpc2hpbmdfc2V0dGluZ3MueG1sUEsBAgAAFAACAAgANrB4WP25AuR3AwAAmgwAACEAAAAAAAAAAQAAAAAAphAAAHVuaXZlcnNhbC9mbGFzaF9za2luX3NldHRpbmdzLnhtbFBLAQIAABQAAgAIADaweFi9U2OoTgUAAKQdAAAmAAAAAAAAAAEAAAAAAFwUAAB1bml2ZXJzYWwvaHRtbF9wdWJsaXNoaW5nX3NldHRpbmdzLnhtbFBLAQIAABQAAgAIADaweFj0BMUWxAEAAHoGAAAfAAAAAAAAAAEAAAAAAO4ZAAB1bml2ZXJzYWwvaHRtbF9za2luX3NldHRpbmdzLmpzUEsBAgAAFAACAAgANrB4WJQTsyJpAAAAbgAAABwAAAAAAAAAAQAAAAAA7xsAAHVuaXZlcnNhbC9sb2NhbF9zZXR0aW5ncy54bWxQSwECAAAUAAIACAA3sHhY2SMEu7AxAAAtSAAAFwAAAAAAAAAAAAAAAACSHAAAdW5pdmVyc2FsL3VuaXZlcnNhbC5wbmdQSwECAAAUAAIACAA3sHhYqt9hcF4AAABqAAAAGwAAAAAAAAABAAAAAAB3TgAAdW5pdmVyc2FsL3VuaXZlcnNhbC5wbmcueG1sUEsFBgAAAAAKAAoABgMAAA5PAAAAAA=="/>
  <p:tag name="ISPRING_SCREEN_RECS_UPDATED" val="C:\Users\Acer\OneDrive\Máy tính\baigiang.zip\"/>
  <p:tag name="FLASHSPRING_ZOOM_TAG" val="18"/>
  <p:tag name="ISPRING_PRESENTATION_INFO_2" val="&lt;?xml version=&quot;1.0&quot; encoding=&quot;UTF-8&quot; standalone=&quot;no&quot; ?&gt;&#10;&lt;presentation2&gt;&#10;&#10;  &lt;slides&gt;&#10;    &lt;slide id=&quot;{0F02E744-EE2E-4C73-B3ED-9C3A132455F8}&quot; pptId=&quot;426&quot;/&gt;&#10;    &lt;slide id=&quot;{38FC3008-13AC-4617-964A-68E32A7426F8}&quot; pptId=&quot;424&quot;/&gt;&#10;    &lt;slide id=&quot;{49710ACA-1C8E-4A10-A9EA-B95BFBB7CD23}&quot; pptId=&quot;405&quot;/&gt;&#10;    &lt;slide id=&quot;{17D188E8-7280-4741-A987-703CF4483606}&quot; pptId=&quot;264&quot;/&gt;&#10;    &lt;slide id=&quot;{46F897DF-C56C-45D9-84EE-EE66728F1DD3}&quot; pptId=&quot;423&quot;/&gt;&#10;    &lt;slide id=&quot;{5C949484-27BE-4D4E-9E76-E8C1163E263C}&quot; pptId=&quot;374&quot;/&gt;&#10;    &lt;slide id=&quot;{E84B08F2-4CA1-4A9E-882C-6D31CE131517}&quot; pptId=&quot;375&quot;/&gt;&#10;    &lt;slide id=&quot;{0FA62092-DA63-4061-9215-06B4CC2C4E1C}&quot; pptId=&quot;409&quot;/&gt;&#10;    &lt;slide id=&quot;{C657E39E-ED13-4D97-B1BD-42EA25707A7A}&quot; pptId=&quot;412&quot;/&gt;&#10;    &lt;slide id=&quot;{D6C64A8B-AB28-4295-B371-0F1BDA7147ED}&quot; pptId=&quot;411&quot;/&gt;&#10;    &lt;slide id=&quot;{5941B0F9-1965-408A-B5A3-25A816283E6F}&quot; pptId=&quot;262&quot;/&gt;&#10;    &lt;slide id=&quot;{CD1D0949-84EC-405E-BD0C-F20F5A39D206}&quot; pptId=&quot;261&quot;/&gt;&#10;    &lt;slide id=&quot;{1FB5F8B5-599E-46F6-8B12-2A2367E976EA}&quot; pptId=&quot;410&quot;/&gt;&#10;    &lt;slide id=&quot;{C15F1BBD-6B07-4CEE-918E-9869BF2311FC}&quot; pptId=&quot;425&quot;/&gt;&#10;    &lt;slide id=&quot;{00CDD295-017B-4B38-80C5-A18138EC6E3A}&quot; pptId=&quot;314&quot;/&gt;&#10;    &lt;slide id=&quot;{7E151FF0-4308-40C1-B57C-AE7CDABECA5F}&quot; pptId=&quot;265&quot;/&gt;&#10;    &lt;slide id=&quot;{27A32C29-2764-43D5-98EC-D94CF6338BB1}&quot; pptId=&quot;376&quot;/&gt;&#10;    &lt;slide id=&quot;{E6E2B252-3873-47C1-9C3A-66A4345FBCD3}&quot; pptId=&quot;378&quot;/&gt;&#10;    &lt;slide id=&quot;{530FFC2A-9436-4A89-9A4D-AA3D35C6F076}&quot; pptId=&quot;390&quot;/&gt;&#10;    &lt;slide id=&quot;{88235C6D-3F78-4C97-9F53-803FFBDBFCF7}&quot; pptId=&quot;274&quot;/&gt;&#10;    &lt;slide id=&quot;{FCF2CD22-9B83-48AD-BD27-D51D499E826A}&quot; pptId=&quot;276&quot;/&gt;&#10;    &lt;slide id=&quot;{5054D1AB-0EA6-4B47-AE8F-FD75BD4A5DC0}&quot; pptId=&quot;277&quot;/&gt;&#10;    &lt;slide id=&quot;{26816F5B-741F-4739-B992-4C8968ADA643}&quot; pptId=&quot;420&quot;/&gt;&#10;    &lt;slide id=&quot;{7F26E7F9-55AC-4865-A79C-8E7C50557CFB}&quot; pptId=&quot;292&quot;/&gt;&#10;    &lt;slide id=&quot;{8C657DA5-318F-4D2D-A103-16FDB16450E3}&quot; pptId=&quot;315&quot;/&gt;&#10;    &lt;slide id=&quot;{824444D3-8261-4BC6-8426-84570897F49C}&quot; pptId=&quot;308&quot;/&gt;&#10;  &lt;/slides&gt;&#10;&#10;  &lt;narration&gt;&#10;    &lt;audioTracks&gt;&#10;      &lt;audioTrack muted=&quot;false&quot; name=&quot;Audio 1&quot; resource=&quot;e07cdd35&quot; slideId=&quot;{49710ACA-1C8E-4A10-A9EA-B95BFBB7CD23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CE_TITLE" val="baigiang.zip"/>
  <p:tag name="ISPRING_ULTRA_SCORM_COURSE_ID" val="FB0FE673-2372-487A-A905-3B12D5154BC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1D|\uFFFD\u001E{19F410AF-4A5B-415C-AD27-BD190729725A}&quot;,&quot;C:\\Users\\Acer\\OneDrive\\Máy tí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25"/>
  <p:tag name="ISPRING_SCORM_RATE_SLIDES" val="0"/>
  <p:tag name="ISPRING_SCORM_PASSING_SCORE" val="80.000000"/>
  <p:tag name="ISPRING_PRESENTATION_TITLE" val="baigiang.zi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reak time"/>
  <p:tag name="ISPRING_SLIDE_INDENT_LEVEL" val="0"/>
  <p:tag name="GENSWF_SLIDE_UID" val="{849A878B-FB80-4AEB-B5C4-67E47104DB6D}:412"/>
  <p:tag name="ISPRING_CUSTOM_TIMING_USED" val="1"/>
  <p:tag name="GENSWF_ADVANCE_TIME" val="5.867"/>
  <p:tag name="TIMING" val="|0.836|0.765|1.503"/>
  <p:tag name="ISPRING_SLIDE_ID_2" val="{C657E39E-ED13-4D97-B1BD-42EA25707A7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hess"/>
  <p:tag name="ISPRING_SLIDE_INDENT_LEVEL" val="0"/>
  <p:tag name="GENSWF_SLIDE_UID" val="{0E8C309F-E960-4F6F-A375-A18FCB5FC0D7}:411"/>
  <p:tag name="ISPRING_CUSTOM_TIMING_USED" val="1"/>
  <p:tag name="GENSWF_ADVANCE_TIME" val="7.294"/>
  <p:tag name="TIMING" val="|0.815|0.577|4.364"/>
  <p:tag name="ISPRING_SLIDE_ID_2" val="{D6C64A8B-AB28-4295-B371-0F1BDA7147E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olleyball"/>
  <p:tag name="ISPRING_SLIDE_INDENT_LEVEL" val="0"/>
  <p:tag name="GENSWF_SLIDE_UID" val="{F3C547EF-1444-4835-A6F1-66C5B4DA414D}:262"/>
  <p:tag name="ISPRING_CUSTOM_TIMING_USED" val="1"/>
  <p:tag name="GENSWF_ADVANCE_TIME" val="3.613"/>
  <p:tag name="TIMING" val="|0.768|0.648|0.896"/>
  <p:tag name="ISPRING_SLIDE_ID_2" val="{5941B0F9-1965-408A-B5A3-25A816283E6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asketball"/>
  <p:tag name="ISPRING_SLIDE_INDENT_LEVEL" val="0"/>
  <p:tag name="GENSWF_SLIDE_UID" val="{DAC5ADCB-01AC-4301-BECB-D18A64ACAEBA}:261"/>
  <p:tag name="ISPRING_CUSTOM_TIMING_USED" val="1"/>
  <p:tag name="GENSWF_ADVANCE_TIME" val="5.729"/>
  <p:tag name="TIMING" val="|0.739|0.696|2.866"/>
  <p:tag name="ISPRING_SLIDE_ID_2" val="{CD1D0949-84EC-405E-BD0C-F20F5A39D20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adminton"/>
  <p:tag name="ISPRING_SLIDE_INDENT_LEVEL" val="0"/>
  <p:tag name="GENSWF_SLIDE_UID" val="{FC63FEFE-4DF2-4898-B5FC-85FD21BF543B}:410"/>
  <p:tag name="ISPRING_CUSTOM_TIMING_USED" val="1"/>
  <p:tag name="GENSWF_ADVANCE_TIME" val="2.841"/>
  <p:tag name="TIMING" val="|0.604|0.734|0.751"/>
  <p:tag name="ISPRING_SLIDE_ID_2" val="{1FB5F8B5-599E-46F6-8B12-2A2367E976EA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GENSWF_SLIDE_UID" val="{6E28C052-BB8A-4C86-87FC-6FB17FC7D10A}:425"/>
  <p:tag name="ISPRING_QUIZ_FULL_PATH" val="C:\Users\Acer\OneDrive\Máy tính\baigiang.zip\quiz\quiz2.quiz"/>
  <p:tag name="ISPRING_QUIZ_RELATIVE_PATH" val="baigiang.zip\quiz\quiz2.quiz"/>
  <p:tag name="ISPRING_CUSTOM_TIMING_USED" val="1"/>
  <p:tag name="GENSWF_ADVANCE_TIME" val="34.175"/>
  <p:tag name="TIMING" val="|28.247"/>
  <p:tag name="ISPRING_SLIDE_ID_2" val="{C15F1BBD-6B07-4CEE-918E-9869BF2311FC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File new words"/>
  <p:tag name="ISPRING_SLIDE_INDENT_LEVEL" val="0"/>
  <p:tag name="GENSWF_SLIDE_UID" val="{41C08DE1-DC33-41A5-92B9-32BED88CA2BE}:314"/>
  <p:tag name="ISPRING_CUSTOM_TIMING_USED" val="1"/>
  <p:tag name="GENSWF_ADVANCE_TIME" val="46.017"/>
  <p:tag name="TIMING" val="|1.637|18.067|1.034|1.802|0.798|1.334|0.532|1.672|0.456|1.079|0.273|3.567|0.658|1.144|0.93|2.365|0.93|1.269|0.501|1.306|0.393|0.906|0.763|0.201|0.966|0.363"/>
  <p:tag name="ISPRING_SLIDE_ID_2" val="{00CDD295-017B-4B38-80C5-A18138EC6E3A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entence pattern"/>
  <p:tag name="ISPRING_SLIDE_INDENT_LEVEL" val="0"/>
  <p:tag name="GENSWF_SLIDE_UID" val="{07C9D4DA-7C86-4424-8435-3916341C737E}:265"/>
  <p:tag name="ISPRING_CUSTOM_TIMING_USED" val="1"/>
  <p:tag name="GENSWF_ADVANCE_TIME" val="24.967"/>
  <p:tag name="TIMING" val="|0.866|7.659|12.012"/>
  <p:tag name="ISPRING_SLIDE_ID_2" val="{7E151FF0-4308-40C1-B57C-AE7CDABECA5F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oint and say( picture for practise)"/>
  <p:tag name="ISPRING_SLIDE_INDENT_LEVEL" val="0"/>
  <p:tag name="GENSWF_SLIDE_UID" val="{A3144B5E-CD62-4CBA-B5EB-B18659C9C738}:376"/>
  <p:tag name="ISPRING_CUSTOM_TIMING_USED" val="1"/>
  <p:tag name="GENSWF_ADVANCE_TIME" val="87.224"/>
  <p:tag name="TIMING" val="|84.524"/>
  <p:tag name="ISPRING_SLIDE_ID_2" val="{27A32C29-2764-43D5-98EC-D94CF6338BB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ractise picture 1"/>
  <p:tag name="ISPRING_SLIDE_INDENT_LEVEL" val="0"/>
  <p:tag name="GENSWF_SLIDE_UID" val="{CE2A7973-033B-4EA3-9E15-DB4204946322}:378"/>
  <p:tag name="ISPRING_CUSTOM_TIMING_USED" val="1"/>
  <p:tag name="GENSWF_ADVANCE_TIME" val="34.933"/>
  <p:tag name="TIMING" val="|2.131|7.863"/>
  <p:tag name="ISPRING_SLIDE_ID_2" val="{E6E2B252-3873-47C1-9C3A-66A4345FBCD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ntroduction"/>
  <p:tag name="ISPRING_SLIDE_INDENT_LEVEL" val="0"/>
  <p:tag name="GENSWF_SLIDE_UID" val="{9D8BA165-341F-42ED-B712-49E60A56CA07}:426"/>
  <p:tag name="GENSWF_ADVANCE_TIME" val="5.000"/>
  <p:tag name="ISPRING_CUSTOM_TIMING_USED" val="1"/>
  <p:tag name="ISPRING_SLIDE_ID_2" val="{0F02E744-EE2E-4C73-B3ED-9C3A132455F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ractise picture 2"/>
  <p:tag name="ISPRING_SLIDE_INDENT_LEVEL" val="0"/>
  <p:tag name="GENSWF_SLIDE_UID" val="{EA1BC332-BCE5-46F6-8748-F2596793D55E}:390"/>
  <p:tag name="ISPRING_CUSTOM_TIMING_USED" val="1"/>
  <p:tag name="GENSWF_ADVANCE_TIME" val="53.465"/>
  <p:tag name="TIMING" val="|25.162"/>
  <p:tag name="ISPRING_SLIDE_ID_2" val="{530FFC2A-9436-4A89-9A4D-AA3D35C6F07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et's play"/>
  <p:tag name="ISPRING_SLIDE_INDENT_LEVEL" val="0"/>
  <p:tag name="GENSWF_SLIDE_UID" val="{C383637B-56FB-4D3D-A938-E0FF458D9877}:274"/>
  <p:tag name="ISPRING_CUSTOM_TIMING_USED" val="1"/>
  <p:tag name="GENSWF_ADVANCE_TIME" val="22.974"/>
  <p:tag name="TIMING" val="|21.501"/>
  <p:tag name="ISPRING_SLIDE_ID_2" val="{88235C6D-3F78-4C97-9F53-803FFBDBFCF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ame: lucky numbers"/>
  <p:tag name="ISPRING_SLIDE_INDENT_LEVEL" val="0"/>
  <p:tag name="GENSWF_SLIDE_UID" val="{4181F111-3FE3-4CFA-906F-9D8A10E7DE85}:276"/>
  <p:tag name="ISPRING_CUSTOM_TIMING_USED" val="1"/>
  <p:tag name="GENSWF_ADVANCE_TIME" val="52.034"/>
  <p:tag name="TIMING" val="|1.03"/>
  <p:tag name="ISPRING_SLIDE_ID_2" val="{FCF2CD22-9B83-48AD-BD27-D51D499E826A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cky number key"/>
  <p:tag name="ISPRING_SLIDE_INDENT_LEVEL" val="0"/>
  <p:tag name="GENSWF_SLIDE_UID" val="{590BAEB3-4E7F-49D3-BBDA-E92983C33CFC}:277"/>
  <p:tag name="ISPRING_CUSTOM_TIMING_USED" val="1"/>
  <p:tag name="GENSWF_ADVANCE_TIME" val="52.486"/>
  <p:tag name="TIMING" val="|3.134|31.374"/>
  <p:tag name="ISPRING_SLIDE_ID_2" val="{5054D1AB-0EA6-4B47-AE8F-FD75BD4A5DC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ummary"/>
  <p:tag name="ISPRING_SLIDE_INDENT_LEVEL" val="0"/>
  <p:tag name="GENSWF_SLIDE_UID" val="{31D88EE7-656C-4306-B87A-FE0E109F95FA}:420"/>
  <p:tag name="ISPRING_CUSTOM_TIMING_USED" val="1"/>
  <p:tag name="GENSWF_ADVANCE_TIME" val="86.308"/>
  <p:tag name="TIMING" val="|0.607|32.226"/>
  <p:tag name="ISPRING_SLIDE_ID_2" val="{26816F5B-741F-4739-B992-4C8968ADA64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me work"/>
  <p:tag name="ISPRING_SLIDE_INDENT_LEVEL" val="0"/>
  <p:tag name="GENSWF_SLIDE_UID" val="{C0EA0D11-5557-44B1-9DBB-DC974CCAB6D7}:292"/>
  <p:tag name="ISPRING_CUSTOM_TIMING_USED" val="1"/>
  <p:tag name="GENSWF_ADVANCE_TIME" val="81.625"/>
  <p:tag name="TIMING" val="|18.663|2.033|2.796|2.669|1.602|50.184"/>
  <p:tag name="ISPRING_SLIDE_ID_2" val="{7F26E7F9-55AC-4865-A79C-8E7C50557CFB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oodbye"/>
  <p:tag name="ISPRING_SLIDE_INDENT_LEVEL" val="0"/>
  <p:tag name="GENSWF_SLIDE_UID" val="{0B100A86-ACEB-451D-94D4-E090608177A5}:308"/>
  <p:tag name="ISPRING_CUSTOM_TIMING_USED" val="1"/>
  <p:tag name="GENSWF_ADVANCE_TIME" val="12.746"/>
  <p:tag name="TIMING" val="|5.166"/>
  <p:tag name="ISPRING_SLIDE_ID_2" val="{824444D3-8261-4BC6-8426-84570897F4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introduction"/>
  <p:tag name="ISPRING_SLIDE_INDENT_LEVEL" val="0"/>
  <p:tag name="GENSWF_SLIDE_UID" val="{B53F66BE-5627-45F2-86A5-99676B2192EE}:424"/>
  <p:tag name="GENSWF_ADVANCE_TIME" val="5.000"/>
  <p:tag name="TIMING" val="|0.001|0.5"/>
  <p:tag name="ISPRING_CUSTOM_TIMING_USED" val="1"/>
  <p:tag name="ISPRING_SLIDE_ID_2" val="{38FC3008-13AC-4617-964A-68E32A7426F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Unit 10: Break time activities"/>
  <p:tag name="ISPRING_SLIDE_INDENT_LEVEL" val="0"/>
  <p:tag name="GENSWF_SLIDE_UID" val="{AE6C705A-655E-4B21-B9A6-52989A5676D2}:405"/>
  <p:tag name="ISPRING_CUSTOM_TIMING_USED" val="1"/>
  <p:tag name="GENSWF_ADVANCE_TIME" val="39.887"/>
  <p:tag name="ISPRING_SLIDE_ID_2" val="{49710ACA-1C8E-4A10-A9EA-B95BFBB7CD2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5BE01B-BFFD-45A8-A5FB-476176207E28}:264"/>
  <p:tag name="ISPRING_CUSTOM_TIMING_USED" val="1"/>
  <p:tag name="GENSWF_ADVANCE_TIME" val="22.370"/>
  <p:tag name="ISPRING_SLIDE_ID_2" val="{17D188E8-7280-4741-A987-703CF448360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39B909-FBED-4B46-9448-F776EECF21D7}:423"/>
  <p:tag name="ISPRING_CUSTOM_TIMING_USED" val="1"/>
  <p:tag name="GENSWF_ADVANCE_TIME" val="87.091"/>
  <p:tag name="TIMING" val="|79.35"/>
  <p:tag name="ISPRING_SLIDE_ID_2" val="{46F897DF-C56C-45D9-84EE-EE66728F1DD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.Look, listen and repeat.- picture"/>
  <p:tag name="ISPRING_SLIDE_INDENT_LEVEL" val="0"/>
  <p:tag name="GENSWF_SLIDE_UID" val="{F4D5AA6C-FDDA-416B-BF6C-3FD4BD22021D}:374"/>
  <p:tag name="ISPRING_CUSTOM_TIMING_USED" val="1"/>
  <p:tag name="GENSWF_ADVANCE_TIME" val="125.306"/>
  <p:tag name="TIMING" val="|124.329"/>
  <p:tag name="ISPRING_SLIDE_ID_2" val="{5C949484-27BE-4D4E-9E76-E8C1163E263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48686-7BBE-4455-A2E8-BA4594EFB286}:375"/>
  <p:tag name="ISPRING_CUSTOM_TIMING_USED" val="1"/>
  <p:tag name="GENSWF_ADVANCE_TIME" val="14.778"/>
  <p:tag name="TIMING" val="|1.062|1.842"/>
  <p:tag name="ISPRING_SLIDE_ID_2" val="{E84B08F2-4CA1-4A9E-882C-6D31CE13151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play"/>
  <p:tag name="ISPRING_SLIDE_INDENT_LEVEL" val="0"/>
  <p:tag name="GENSWF_SLIDE_UID" val="{C8E8ABFB-1C92-4968-9701-33D41ED17CCB}:409"/>
  <p:tag name="ISPRING_CUSTOM_TIMING_USED" val="1"/>
  <p:tag name="GENSWF_ADVANCE_TIME" val="13.749"/>
  <p:tag name="TIMING" val="|1.107|1.297|8.651"/>
  <p:tag name="ISPRING_SLIDE_ID_2" val="{0FA62092-DA63-4061-9215-06B4CC2C4E1C}"/>
</p:tagLst>
</file>

<file path=ppt/theme/theme1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357</Words>
  <Application>Microsoft Office PowerPoint</Application>
  <PresentationFormat>Widescreen</PresentationFormat>
  <Paragraphs>110</Paragraphs>
  <Slides>25</Slides>
  <Notes>25</Notes>
  <HiddenSlides>1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.VnUniverseH</vt:lpstr>
      <vt:lpstr>.VnVogueH</vt:lpstr>
      <vt:lpstr>Arial</vt:lpstr>
      <vt:lpstr>Calibri</vt:lpstr>
      <vt:lpstr>Calibri Light</vt:lpstr>
      <vt:lpstr>Century Schoolbook</vt:lpstr>
      <vt:lpstr>Kristen ITC</vt:lpstr>
      <vt:lpstr>Quire Sans</vt:lpstr>
      <vt:lpstr>Segoe UI</vt:lpstr>
      <vt:lpstr>Sport Day</vt:lpstr>
      <vt:lpstr>Tahoma</vt:lpstr>
      <vt:lpstr>Times New Roman</vt:lpstr>
      <vt:lpstr>Secondary</vt:lpstr>
      <vt:lpstr>Office Theme</vt:lpstr>
      <vt:lpstr>PowerPoint Presentation</vt:lpstr>
      <vt:lpstr>PowerPoint Presentation</vt:lpstr>
      <vt:lpstr>PowerPoint Presentation</vt:lpstr>
      <vt:lpstr>Contents</vt:lpstr>
      <vt:lpstr>Warm- up: Hello song</vt:lpstr>
      <vt:lpstr>PowerPoint Presentation</vt:lpstr>
      <vt:lpstr>2.Listen,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baigiang.zip</dc:title>
  <dc:creator>tran ngan</dc:creator>
  <cp:lastModifiedBy>tuoi hoang thi tuoi</cp:lastModifiedBy>
  <cp:revision>69</cp:revision>
  <dcterms:created xsi:type="dcterms:W3CDTF">2022-01-22T16:51:00Z</dcterms:created>
  <dcterms:modified xsi:type="dcterms:W3CDTF">2024-12-11T08:52:46Z</dcterms:modified>
</cp:coreProperties>
</file>