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99" r:id="rId3"/>
    <p:sldId id="369" r:id="rId4"/>
    <p:sldId id="370" r:id="rId5"/>
    <p:sldId id="371" r:id="rId6"/>
    <p:sldId id="373" r:id="rId7"/>
    <p:sldId id="375" r:id="rId8"/>
    <p:sldId id="376" r:id="rId9"/>
    <p:sldId id="316" r:id="rId10"/>
    <p:sldId id="317" r:id="rId11"/>
    <p:sldId id="318" r:id="rId12"/>
    <p:sldId id="319" r:id="rId13"/>
    <p:sldId id="283" r:id="rId14"/>
    <p:sldId id="301" r:id="rId15"/>
    <p:sldId id="358" r:id="rId16"/>
    <p:sldId id="307" r:id="rId17"/>
    <p:sldId id="312" r:id="rId18"/>
    <p:sldId id="332" r:id="rId19"/>
    <p:sldId id="313" r:id="rId20"/>
    <p:sldId id="340" r:id="rId21"/>
    <p:sldId id="341" r:id="rId22"/>
    <p:sldId id="342" r:id="rId23"/>
    <p:sldId id="343" r:id="rId24"/>
    <p:sldId id="368" r:id="rId25"/>
    <p:sldId id="26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27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gBn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2545" autoAdjust="0"/>
  </p:normalViewPr>
  <p:slideViewPr>
    <p:cSldViewPr>
      <p:cViewPr varScale="1">
        <p:scale>
          <a:sx n="72" d="100"/>
          <a:sy n="72" d="100"/>
        </p:scale>
        <p:origin x="1704" y="66"/>
      </p:cViewPr>
      <p:guideLst>
        <p:guide orient="horz" pos="2158"/>
        <p:guide pos="27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04T16:27:56.16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A41C1-9ECF-4FD2-BC4B-DE898B6B8996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E6156-43ED-406D-9A6D-9C73B9C553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-3175"/>
            <a:ext cx="9153525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7813" y="1125538"/>
            <a:ext cx="6908800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7813" y="2351088"/>
            <a:ext cx="6913562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4" name="breeze.wav"/>
          </p:stSnd>
        </p:sndAc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" name="breeze.wav"/>
          </p:stSnd>
        </p:sndAc>
      </p:transition>
    </mc:Choice>
    <mc:Fallback xmlns="">
      <p:transition spd="slow">
        <p:circle/>
        <p:sndAc>
          <p:stSnd>
            <p:snd r:embed="rId3" name="breeze.wav"/>
          </p:stSnd>
        </p:sndAc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8763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23626A3A-FD5D-43C6-AD6D-DD6C1101D3CA}" type="datetimeFigureOut">
              <a:rPr lang="en-US" smtClean="0"/>
              <a:t>12/13/2024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7B3F28B-32EA-46DD-809F-EB137710CA3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14" name="breeze.wav"/>
          </p:stSnd>
        </p:sndAc>
      </p:transition>
    </mc:Choice>
    <mc:Fallback xmlns="">
      <p:transition spd="slow">
        <p:circle/>
        <p:sndAc>
          <p:stSnd>
            <p:snd r:embed="rId16" name="breeze.wav"/>
          </p:stSnd>
        </p:sndAc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comments" Target="../comments/comment1.xml"/><Relationship Id="rId5" Type="http://schemas.openxmlformats.org/officeDocument/2006/relationships/audio" Target="../media/audio1.wav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31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1.wav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1.wav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jpe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47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48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49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50.jpe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4691-1D1C-4D4F-BDFB-29D580FBC3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2A0F8-A193-439D-A3A5-6BD831F316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ED74F46-D734-46FD-8773-EB4B5E9E5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8CBDCD-811B-4B29-B7E0-C1A30CEED8F0}"/>
              </a:ext>
            </a:extLst>
          </p:cNvPr>
          <p:cNvSpPr txBox="1"/>
          <p:nvPr/>
        </p:nvSpPr>
        <p:spPr>
          <a:xfrm>
            <a:off x="149087" y="4653997"/>
            <a:ext cx="8855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Class: 3A3</a:t>
            </a:r>
          </a:p>
          <a:p>
            <a:pPr algn="ctr"/>
            <a:r>
              <a:rPr lang="en-US" sz="3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</a:t>
            </a:r>
          </a:p>
        </p:txBody>
      </p:sp>
    </p:spTree>
    <p:extLst>
      <p:ext uri="{BB962C8B-B14F-4D97-AF65-F5344CB8AC3E}">
        <p14:creationId xmlns:p14="http://schemas.microsoft.com/office/powerpoint/2010/main" val="410162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4" name="breez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ages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8735" y="0"/>
            <a:ext cx="9104630" cy="6758305"/>
          </a:xfrm>
          <a:prstGeom prst="rect">
            <a:avLst/>
          </a:prstGeom>
        </p:spPr>
      </p:pic>
      <p:pic>
        <p:nvPicPr>
          <p:cNvPr id="8" name="Content Placeholder 7" descr="z3844609920047_a6946a7dba6604e1c20945b14886b92e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8735" y="-635"/>
            <a:ext cx="8750935" cy="67589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5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ải xuống (5)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3365" cy="682561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94105" y="76200"/>
            <a:ext cx="804989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l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Look, listen and repeat</a:t>
            </a:r>
            <a:endParaRPr lang="en-US" sz="4800" b="1"/>
          </a:p>
          <a:p>
            <a:pPr lvl="2" algn="l">
              <a:lnSpc>
                <a:spcPct val="150000"/>
              </a:lnSpc>
            </a:pP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U 9. L1. Activity 1. cu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00" y="1913255"/>
            <a:ext cx="9065895" cy="4912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ải xuống (5)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635" y="635"/>
            <a:ext cx="9144000" cy="68573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365885" y="105410"/>
            <a:ext cx="77774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2. Listen, point and say</a:t>
            </a:r>
            <a:endParaRPr lang="en-US" sz="4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U9. L1. Activity 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6860" y="1676400"/>
            <a:ext cx="8866505" cy="518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breeze.wav"/>
          </p:stSnd>
        </p:sndAc>
      </p:transition>
    </mc:Choice>
    <mc:Fallback xmlns="">
      <p:transition spd="slow">
        <p:circl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 descr="tải xuống (1)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0" y="4445"/>
            <a:ext cx="9138285" cy="685292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67335" y="381635"/>
            <a:ext cx="8481695" cy="624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New words:</a:t>
            </a: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blue:    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brown: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red:</a:t>
            </a: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yellow:  </a:t>
            </a:r>
          </a:p>
        </p:txBody>
      </p:sp>
      <p:pic>
        <p:nvPicPr>
          <p:cNvPr id="11" name="Content Placeholder 10" descr="tải xuốn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048000" y="2133600"/>
            <a:ext cx="1256030" cy="790575"/>
          </a:xfrm>
          <a:prstGeom prst="rect">
            <a:avLst/>
          </a:prstGeom>
        </p:spPr>
      </p:pic>
      <p:pic>
        <p:nvPicPr>
          <p:cNvPr id="13" name="Picture 12" descr="tải xuống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572000"/>
            <a:ext cx="1300480" cy="893445"/>
          </a:xfrm>
          <a:prstGeom prst="rect">
            <a:avLst/>
          </a:prstGeom>
        </p:spPr>
      </p:pic>
      <p:pic>
        <p:nvPicPr>
          <p:cNvPr id="14" name="Picture 13" descr="tải xuống (3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" y="5729605"/>
            <a:ext cx="1276985" cy="899160"/>
          </a:xfrm>
          <a:prstGeom prst="rect">
            <a:avLst/>
          </a:prstGeom>
        </p:spPr>
      </p:pic>
      <p:pic>
        <p:nvPicPr>
          <p:cNvPr id="15" name="Picture 14" descr="tải xuống (1)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8315" y="3288030"/>
            <a:ext cx="1296035" cy="9201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502">
    <p:pull/>
    <p:sndAc>
      <p:stSnd>
        <p:snd r:embed="rId3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 descr="tải xuống (1)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26035" y="16510"/>
            <a:ext cx="9124315" cy="682434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56565" y="414020"/>
            <a:ext cx="8230870" cy="6862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Sentence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parttern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What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colour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It’s 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blue.</a:t>
            </a:r>
          </a:p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What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colour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is 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your pen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It’s 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orange.</a:t>
            </a:r>
          </a:p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What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colour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is 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this ruler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It’s </a:t>
            </a:r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brown.</a:t>
            </a:r>
            <a:endParaRPr lang="en-US" sz="4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4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4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pull/>
        <p:sndAc>
          <p:stSnd>
            <p:snd r:embed="rId2" name="breeze.wav"/>
          </p:stSnd>
        </p:sndAc>
      </p:transition>
    </mc:Choice>
    <mc:Fallback xmlns="">
      <p:transition>
        <p:pull/>
        <p:sndAc>
          <p:stSnd>
            <p:snd r:embed="rId4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apture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909435"/>
          </a:xfrm>
          <a:prstGeom prst="rect">
            <a:avLst/>
          </a:prstGeom>
        </p:spPr>
      </p:pic>
      <p:pic>
        <p:nvPicPr>
          <p:cNvPr id="2" name="Content Placeholder 1" descr="tải xuố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181600" y="0"/>
            <a:ext cx="2590800" cy="1762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5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images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165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293370" y="59690"/>
            <a:ext cx="4352290" cy="131508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Sing a song together</a:t>
            </a:r>
            <a:endParaRPr kumimoji="0" lang="en-US" altLang="en-US" sz="3200" b="1" i="0" u="none" strike="noStrike" cap="none" normalizeH="0" baseline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4645660" y="605790"/>
            <a:ext cx="4092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https://www.youtube.com/watch?v=YyFLBTTAbSE</a:t>
            </a:r>
          </a:p>
        </p:txBody>
      </p:sp>
      <p:pic>
        <p:nvPicPr>
          <p:cNvPr id="8" name="What color is it . cut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3370" y="1392555"/>
            <a:ext cx="8527415" cy="4728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ải xuống (5)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5" y="0"/>
            <a:ext cx="9150985" cy="681609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35" y="32385"/>
            <a:ext cx="9095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Let’s talk</a:t>
            </a:r>
          </a:p>
        </p:txBody>
      </p:sp>
      <p:pic>
        <p:nvPicPr>
          <p:cNvPr id="2" name="Content Placeholder 1" descr="z3844609941724_29a4e5fa05d0892f9ec4c5ec67212c71 (1)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6200" y="862330"/>
            <a:ext cx="9150985" cy="3148330"/>
          </a:xfrm>
          <a:prstGeom prst="rect">
            <a:avLst/>
          </a:prstGeom>
        </p:spPr>
      </p:pic>
      <p:pic>
        <p:nvPicPr>
          <p:cNvPr id="4" name="Picture 3" descr="tải xuố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2780"/>
            <a:ext cx="4242435" cy="2374900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152400" y="3132455"/>
            <a:ext cx="4876800" cy="1330325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572135" y="3425190"/>
            <a:ext cx="4228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colour is </a:t>
            </a:r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4000"/>
          </a:p>
        </p:txBody>
      </p:sp>
      <p:sp>
        <p:nvSpPr>
          <p:cNvPr id="11" name="Oval Callout 10"/>
          <p:cNvSpPr/>
          <p:nvPr/>
        </p:nvSpPr>
        <p:spPr>
          <a:xfrm>
            <a:off x="2895600" y="4123690"/>
            <a:ext cx="4514850" cy="1014095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3542665" y="4267200"/>
            <a:ext cx="33978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4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yellow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 descr="tải xuống (1)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4445"/>
            <a:ext cx="9138285" cy="685292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152400" y="4445"/>
            <a:ext cx="8610600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kern="10">
                <a:ln w="12700">
                  <a:solidFill>
                    <a:srgbClr val="FFFF00"/>
                  </a:solidFill>
                  <a:round/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dist="45791" dir="2021404" algn="ctr" rotWithShape="0">
                    <a:srgbClr val="9999FF"/>
                  </a:outerShdw>
                </a:effectLst>
                <a:latin typeface="Arial Black" panose="020B0A04020102020204"/>
                <a:sym typeface="+mn-ea"/>
              </a:rPr>
              <a:t>       Summary </a:t>
            </a:r>
            <a:endParaRPr lang="en-US" sz="6000" kern="10">
              <a:ln w="12700">
                <a:solidFill>
                  <a:srgbClr val="FFFF00"/>
                </a:solidFill>
                <a:round/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dist="45791" dir="2021404" algn="ctr" rotWithShape="0">
                  <a:srgbClr val="9999FF"/>
                </a:outerShdw>
              </a:effectLst>
              <a:latin typeface="Arial Black" panose="020B0A04020102020204"/>
            </a:endParaRPr>
          </a:p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M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atching game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1. colour       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blue    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3. brown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4. red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5. yellow  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màu sắc</a:t>
            </a:r>
          </a:p>
        </p:txBody>
      </p:sp>
      <p:pic>
        <p:nvPicPr>
          <p:cNvPr id="13" name="Picture 12" descr="tải xuống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065" y="2338070"/>
            <a:ext cx="1039495" cy="709295"/>
          </a:xfrm>
          <a:prstGeom prst="rect">
            <a:avLst/>
          </a:prstGeom>
        </p:spPr>
      </p:pic>
      <p:pic>
        <p:nvPicPr>
          <p:cNvPr id="14" name="Picture 13" descr="tải xuống (3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3145790"/>
            <a:ext cx="1040130" cy="718820"/>
          </a:xfrm>
          <a:prstGeom prst="rect">
            <a:avLst/>
          </a:prstGeom>
        </p:spPr>
      </p:pic>
      <p:pic>
        <p:nvPicPr>
          <p:cNvPr id="15" name="Picture 14" descr="tải xuống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730" y="1530350"/>
            <a:ext cx="1066165" cy="675005"/>
          </a:xfrm>
          <a:prstGeom prst="rect">
            <a:avLst/>
          </a:prstGeom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52400" y="5237480"/>
            <a:ext cx="7152640" cy="1612265"/>
          </a:xfrm>
          <a:prstGeom prst="rect">
            <a:avLst/>
          </a:prstGeom>
          <a:solidFill>
            <a:srgbClr val="E1FAA4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226695" y="5323840"/>
            <a:ext cx="687895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colour is it?</a:t>
            </a:r>
          </a:p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</a:t>
            </a:r>
            <a:r>
              <a:rPr lang="en-US" sz="44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yellow</a:t>
            </a:r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</p:txBody>
      </p:sp>
      <p:pic>
        <p:nvPicPr>
          <p:cNvPr id="5" name="Content Placeholder 4" descr="tải xuống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3582035" y="3962400"/>
            <a:ext cx="1039495" cy="654050"/>
          </a:xfrm>
          <a:prstGeom prst="rect">
            <a:avLst/>
          </a:prstGeom>
        </p:spPr>
      </p:pic>
      <p:pic>
        <p:nvPicPr>
          <p:cNvPr id="6" name="Picture 5" descr="tải xuố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0600" y="240030"/>
            <a:ext cx="1714500" cy="940435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882140" y="2579370"/>
            <a:ext cx="1699260" cy="153543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7" name="Straight Arrow Connector 6"/>
          <p:cNvCxnSpPr/>
          <p:nvPr/>
        </p:nvCxnSpPr>
        <p:spPr>
          <a:xfrm flipV="1">
            <a:off x="2197100" y="2133600"/>
            <a:ext cx="1308100" cy="100393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8" name="Straight Arrow Connector 7"/>
          <p:cNvCxnSpPr>
            <a:endCxn id="13" idx="1"/>
          </p:cNvCxnSpPr>
          <p:nvPr/>
        </p:nvCxnSpPr>
        <p:spPr>
          <a:xfrm flipV="1">
            <a:off x="1624330" y="2693035"/>
            <a:ext cx="1943735" cy="103187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0" name="Straight Arrow Connector 9"/>
          <p:cNvCxnSpPr>
            <a:endCxn id="14" idx="1"/>
          </p:cNvCxnSpPr>
          <p:nvPr/>
        </p:nvCxnSpPr>
        <p:spPr>
          <a:xfrm flipV="1">
            <a:off x="2254885" y="3505200"/>
            <a:ext cx="1326515" cy="772160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1" name="Straight Arrow Connector 10"/>
          <p:cNvCxnSpPr/>
          <p:nvPr/>
        </p:nvCxnSpPr>
        <p:spPr>
          <a:xfrm>
            <a:off x="2054225" y="2035175"/>
            <a:ext cx="1527175" cy="2917825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  <p:sndAc>
          <p:stSnd>
            <p:snd r:embed="rId2" name="breeze.wav"/>
          </p:stSnd>
        </p:sndAc>
      </p:transition>
    </mc:Choice>
    <mc:Fallback xmlns="">
      <p:transition spd="med">
        <p:pull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633095" y="2253615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09460074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24200" y="457200"/>
            <a:ext cx="4038600" cy="3230880"/>
          </a:xfrm>
          <a:prstGeom prst="rect">
            <a:avLst/>
          </a:prstGeom>
        </p:spPr>
      </p:pic>
      <p:pic>
        <p:nvPicPr>
          <p:cNvPr id="7" name="Content Placeholder 6" descr="images (6)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78320"/>
          </a:xfrm>
          <a:prstGeom prst="rect">
            <a:avLst/>
          </a:prstGeom>
        </p:spPr>
      </p:pic>
      <p:pic>
        <p:nvPicPr>
          <p:cNvPr id="2" name="Picture 1" descr="imag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6200" y="1828800"/>
            <a:ext cx="9057005" cy="5049520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3733800" y="2895600"/>
            <a:ext cx="5176520" cy="1330325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2362200" y="470535"/>
            <a:ext cx="3007995" cy="1330325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019800" y="533400"/>
            <a:ext cx="3072130" cy="1330325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705860" y="3288665"/>
            <a:ext cx="51187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colour is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__________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3200"/>
          </a:p>
        </p:txBody>
      </p:sp>
      <p:sp>
        <p:nvSpPr>
          <p:cNvPr id="12" name="Text Box 11"/>
          <p:cNvSpPr txBox="1"/>
          <p:nvPr/>
        </p:nvSpPr>
        <p:spPr>
          <a:xfrm>
            <a:off x="6515735" y="835025"/>
            <a:ext cx="21678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850265" y="2133600"/>
            <a:ext cx="3072130" cy="1330325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5" name="Text Box 14"/>
          <p:cNvSpPr txBox="1"/>
          <p:nvPr/>
        </p:nvSpPr>
        <p:spPr>
          <a:xfrm flipH="1">
            <a:off x="2712720" y="774065"/>
            <a:ext cx="24644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</a:t>
            </a:r>
          </a:p>
        </p:txBody>
      </p:sp>
      <p:sp>
        <p:nvSpPr>
          <p:cNvPr id="16" name="Text Box 15"/>
          <p:cNvSpPr txBox="1"/>
          <p:nvPr/>
        </p:nvSpPr>
        <p:spPr>
          <a:xfrm flipH="1">
            <a:off x="1239520" y="2407285"/>
            <a:ext cx="22142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</a:t>
            </a:r>
            <a:r>
              <a:rPr lang="en-US" sz="3200" b="1" u="sng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______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0" y="22860"/>
            <a:ext cx="3733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Connection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 descr="tải xuống (1)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6195" y="0"/>
            <a:ext cx="9107805" cy="6858000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200" y="1676400"/>
            <a:ext cx="5073015" cy="4953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30481" y="635"/>
            <a:ext cx="1874520" cy="18884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Picture 100"/>
          <p:cNvPicPr/>
          <p:nvPr/>
        </p:nvPicPr>
        <p:blipFill>
          <a:blip r:embed="rId6"/>
          <a:stretch>
            <a:fillRect/>
          </a:stretch>
        </p:blipFill>
        <p:spPr>
          <a:xfrm>
            <a:off x="1745298" y="4739481"/>
            <a:ext cx="2637790" cy="1537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Oval Callout 4"/>
          <p:cNvSpPr/>
          <p:nvPr/>
        </p:nvSpPr>
        <p:spPr>
          <a:xfrm>
            <a:off x="5530215" y="1600200"/>
            <a:ext cx="3237865" cy="2447290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5774690" y="2480310"/>
            <a:ext cx="28555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 </a:t>
            </a:r>
            <a:r>
              <a:rPr lang="en-US" sz="32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eraser.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093596" y="222251"/>
            <a:ext cx="4876800" cy="1330325"/>
          </a:xfrm>
          <a:prstGeom prst="wedgeEllipse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200525" y="443230"/>
            <a:ext cx="44297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What’s in the box?</a:t>
            </a:r>
          </a:p>
        </p:txBody>
      </p:sp>
      <p:pic>
        <p:nvPicPr>
          <p:cNvPr id="9" name="Picture 8" descr="tải xuống (1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4345" y="4343400"/>
            <a:ext cx="3246120" cy="2168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665048-4C30-4FD0-B0A2-0295040EA3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0" y="317"/>
            <a:ext cx="1969770" cy="18891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ll/>
        <p:sndAc>
          <p:stSnd>
            <p:snd r:embed="rId2" name="breeze.wav"/>
          </p:stSnd>
        </p:sndAc>
      </p:transition>
    </mc:Choice>
    <mc:Fallback xmlns="">
      <p:transition spd="med">
        <p:pull/>
        <p:sndAc>
          <p:stSnd>
            <p:snd r:embed="rId9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633095" y="2253615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09460074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24200" y="457200"/>
            <a:ext cx="4038600" cy="3230880"/>
          </a:xfrm>
          <a:prstGeom prst="rect">
            <a:avLst/>
          </a:prstGeom>
        </p:spPr>
      </p:pic>
      <p:pic>
        <p:nvPicPr>
          <p:cNvPr id="7" name="Content Placeholder 6" descr="images (6)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8575" y="2540"/>
            <a:ext cx="9144000" cy="683514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337820" y="53975"/>
            <a:ext cx="4354195" cy="186118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colour is it?</a:t>
            </a:r>
            <a:endParaRPr kumimoji="0" lang="en-US" altLang="en-US" sz="3200" b="1" i="0" u="none" strike="noStrike" cap="none" normalizeH="0" baseline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3" name="Picture 12" descr="tải xuố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5" y="2633345"/>
            <a:ext cx="9095740" cy="420433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5419725" y="1524000"/>
            <a:ext cx="3343275" cy="15538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red.</a:t>
            </a:r>
            <a:endParaRPr kumimoji="0" lang="en-US" altLang="en-US" sz="3200" b="1" i="0" u="none" strike="noStrike" cap="none" normalizeH="0" baseline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633095" y="2253615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09460074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24200" y="457200"/>
            <a:ext cx="4038600" cy="3230880"/>
          </a:xfrm>
          <a:prstGeom prst="rect">
            <a:avLst/>
          </a:prstGeom>
        </p:spPr>
      </p:pic>
      <p:pic>
        <p:nvPicPr>
          <p:cNvPr id="7" name="Content Placeholder 6" descr="images (6)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3514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415" y="72390"/>
            <a:ext cx="4954905" cy="15538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colour is the cat?</a:t>
            </a:r>
            <a:endParaRPr kumimoji="0" lang="en-US" altLang="en-US" sz="3200" b="1" i="0" u="none" strike="noStrike" cap="none" normalizeH="0" baseline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 descr="tải xuống 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880870"/>
            <a:ext cx="6697345" cy="4931410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5615940" y="199390"/>
            <a:ext cx="3343275" cy="15538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brown.</a:t>
            </a:r>
            <a:endParaRPr kumimoji="0" lang="en-US" altLang="en-US" sz="3200" b="1" i="0" u="none" strike="noStrike" cap="none" normalizeH="0" baseline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633095" y="2253615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09460074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24200" y="457200"/>
            <a:ext cx="4038600" cy="3230880"/>
          </a:xfrm>
          <a:prstGeom prst="rect">
            <a:avLst/>
          </a:prstGeom>
        </p:spPr>
      </p:pic>
      <p:pic>
        <p:nvPicPr>
          <p:cNvPr id="7" name="Content Placeholder 6" descr="images (6)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2540"/>
            <a:ext cx="9144000" cy="683514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54635" y="0"/>
            <a:ext cx="6351270" cy="1703070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colour is the school bag?</a:t>
            </a:r>
            <a:endParaRPr kumimoji="0" lang="en-US" altLang="en-US" sz="3200" b="1" i="0" u="none" strike="noStrike" cap="none" normalizeH="0" baseline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Picture 1" descr="blue-school-bag-500x5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7000" y="2006600"/>
            <a:ext cx="6384290" cy="480441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153785" y="1066800"/>
            <a:ext cx="2688590" cy="15538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blue.</a:t>
            </a:r>
            <a:endParaRPr kumimoji="0" lang="en-US" altLang="en-US" sz="3200" b="1" i="0" u="none" strike="noStrike" cap="none" normalizeH="0" baseline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633095" y="2253615"/>
            <a:ext cx="8129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09460074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124200" y="457200"/>
            <a:ext cx="4038600" cy="3230880"/>
          </a:xfrm>
          <a:prstGeom prst="rect">
            <a:avLst/>
          </a:prstGeom>
        </p:spPr>
      </p:pic>
      <p:pic>
        <p:nvPicPr>
          <p:cNvPr id="7" name="Content Placeholder 6" descr="images (6)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0" y="2540"/>
            <a:ext cx="9144000" cy="6835140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254635" y="33655"/>
            <a:ext cx="5758815" cy="179260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colour is this pencil?</a:t>
            </a:r>
            <a:endParaRPr kumimoji="0" lang="en-US" altLang="en-US" sz="3200" b="1" i="0" u="none" strike="noStrike" cap="none" normalizeH="0" baseline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Picture 1" descr="imag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100580"/>
            <a:ext cx="6015355" cy="47371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486400" y="1295400"/>
            <a:ext cx="3343275" cy="15538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200" b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It’s yellow.</a:t>
            </a:r>
            <a:endParaRPr kumimoji="0" lang="en-US" altLang="en-US" sz="3200" b="1" i="0" u="none" strike="noStrike" cap="none" normalizeH="0" baseline="0">
              <a:ln>
                <a:noFill/>
              </a:ln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6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ải xuống (3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7940" y="-8890"/>
            <a:ext cx="9171940" cy="69748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-27940" y="0"/>
            <a:ext cx="917194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liệu tham khảo: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Hình ảnh sưu tầm trên Internet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- Bài hát “what colour is it” lấy từ kênh youtube “Dream English Kids”</a:t>
            </a:r>
          </a:p>
          <a:p>
            <a:r>
              <a:rPr lang="en-US" sz="4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https://www.youtube.com/watch?v=YyFLBTTAbSE</a:t>
            </a:r>
          </a:p>
          <a:p>
            <a:r>
              <a:rPr lang="en-US" sz="4000">
                <a:solidFill>
                  <a:schemeClr val="tx1"/>
                </a:solidFill>
                <a:sym typeface="+mn-ea"/>
              </a:rPr>
              <a:t>-</a:t>
            </a:r>
            <a:r>
              <a:rPr lang="en-US" sz="4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Các bài nghe được ghi âm từ nguồn </a:t>
            </a:r>
            <a:r>
              <a:rPr 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</a:t>
            </a:r>
            <a:r>
              <a:rPr lang="en-US" sz="40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sym typeface="+mn-ea"/>
              </a:rPr>
              <a:t>sachmem.vn” </a:t>
            </a:r>
            <a:endParaRPr lang="en-US" sz="400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4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USER\Desktop\unnam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4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2E550-9DFD-4A73-ACF7-8AF5771897F7}"/>
              </a:ext>
            </a:extLst>
          </p:cNvPr>
          <p:cNvSpPr/>
          <p:nvPr/>
        </p:nvSpPr>
        <p:spPr bwMode="auto">
          <a:xfrm>
            <a:off x="3253232" y="3157271"/>
            <a:ext cx="2013653" cy="1207404"/>
          </a:xfrm>
          <a:custGeom>
            <a:avLst/>
            <a:gdLst>
              <a:gd name="connsiteX0" fmla="*/ 0 w 1257300"/>
              <a:gd name="connsiteY0" fmla="*/ 0 h 985065"/>
              <a:gd name="connsiteX1" fmla="*/ 1257300 w 1257300"/>
              <a:gd name="connsiteY1" fmla="*/ 0 h 985065"/>
              <a:gd name="connsiteX2" fmla="*/ 1257300 w 1257300"/>
              <a:gd name="connsiteY2" fmla="*/ 985065 h 985065"/>
              <a:gd name="connsiteX3" fmla="*/ 0 w 1257300"/>
              <a:gd name="connsiteY3" fmla="*/ 985065 h 985065"/>
              <a:gd name="connsiteX4" fmla="*/ 0 w 1257300"/>
              <a:gd name="connsiteY4" fmla="*/ 0 h 985065"/>
              <a:gd name="connsiteX0" fmla="*/ 0 w 1302455"/>
              <a:gd name="connsiteY0" fmla="*/ 0 h 985065"/>
              <a:gd name="connsiteX1" fmla="*/ 1257300 w 1302455"/>
              <a:gd name="connsiteY1" fmla="*/ 0 h 985065"/>
              <a:gd name="connsiteX2" fmla="*/ 1302455 w 1302455"/>
              <a:gd name="connsiteY2" fmla="*/ 691554 h 985065"/>
              <a:gd name="connsiteX3" fmla="*/ 0 w 1302455"/>
              <a:gd name="connsiteY3" fmla="*/ 985065 h 985065"/>
              <a:gd name="connsiteX4" fmla="*/ 0 w 1302455"/>
              <a:gd name="connsiteY4" fmla="*/ 0 h 985065"/>
              <a:gd name="connsiteX0" fmla="*/ 0 w 1302455"/>
              <a:gd name="connsiteY0" fmla="*/ 0 h 1199554"/>
              <a:gd name="connsiteX1" fmla="*/ 1257300 w 1302455"/>
              <a:gd name="connsiteY1" fmla="*/ 0 h 1199554"/>
              <a:gd name="connsiteX2" fmla="*/ 1302455 w 1302455"/>
              <a:gd name="connsiteY2" fmla="*/ 691554 h 1199554"/>
              <a:gd name="connsiteX3" fmla="*/ 304800 w 1302455"/>
              <a:gd name="connsiteY3" fmla="*/ 1199554 h 1199554"/>
              <a:gd name="connsiteX4" fmla="*/ 0 w 1302455"/>
              <a:gd name="connsiteY4" fmla="*/ 0 h 1199554"/>
              <a:gd name="connsiteX0" fmla="*/ 0 w 1471788"/>
              <a:gd name="connsiteY0" fmla="*/ 688622 h 1199554"/>
              <a:gd name="connsiteX1" fmla="*/ 1426633 w 1471788"/>
              <a:gd name="connsiteY1" fmla="*/ 0 h 1199554"/>
              <a:gd name="connsiteX2" fmla="*/ 1471788 w 1471788"/>
              <a:gd name="connsiteY2" fmla="*/ 691554 h 1199554"/>
              <a:gd name="connsiteX3" fmla="*/ 474133 w 1471788"/>
              <a:gd name="connsiteY3" fmla="*/ 1199554 h 1199554"/>
              <a:gd name="connsiteX4" fmla="*/ 0 w 1471788"/>
              <a:gd name="connsiteY4" fmla="*/ 688622 h 1199554"/>
              <a:gd name="connsiteX0" fmla="*/ 0 w 1471788"/>
              <a:gd name="connsiteY0" fmla="*/ 462844 h 973776"/>
              <a:gd name="connsiteX1" fmla="*/ 1099255 w 1471788"/>
              <a:gd name="connsiteY1" fmla="*/ 0 h 973776"/>
              <a:gd name="connsiteX2" fmla="*/ 1471788 w 1471788"/>
              <a:gd name="connsiteY2" fmla="*/ 465776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431909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375464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62844 h 973776"/>
              <a:gd name="connsiteX1" fmla="*/ 1076677 w 1471788"/>
              <a:gd name="connsiteY1" fmla="*/ 0 h 973776"/>
              <a:gd name="connsiteX2" fmla="*/ 1471788 w 1471788"/>
              <a:gd name="connsiteY2" fmla="*/ 409331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49210"/>
              <a:gd name="connsiteY0" fmla="*/ 530577 h 973776"/>
              <a:gd name="connsiteX1" fmla="*/ 1054099 w 1449210"/>
              <a:gd name="connsiteY1" fmla="*/ 0 h 973776"/>
              <a:gd name="connsiteX2" fmla="*/ 1449210 w 1449210"/>
              <a:gd name="connsiteY2" fmla="*/ 409331 h 973776"/>
              <a:gd name="connsiteX3" fmla="*/ 451555 w 1449210"/>
              <a:gd name="connsiteY3" fmla="*/ 973776 h 973776"/>
              <a:gd name="connsiteX4" fmla="*/ 0 w 1449210"/>
              <a:gd name="connsiteY4" fmla="*/ 530577 h 973776"/>
              <a:gd name="connsiteX0" fmla="*/ 0 w 1449210"/>
              <a:gd name="connsiteY0" fmla="*/ 530577 h 894754"/>
              <a:gd name="connsiteX1" fmla="*/ 1054099 w 1449210"/>
              <a:gd name="connsiteY1" fmla="*/ 0 h 894754"/>
              <a:gd name="connsiteX2" fmla="*/ 1449210 w 1449210"/>
              <a:gd name="connsiteY2" fmla="*/ 409331 h 894754"/>
              <a:gd name="connsiteX3" fmla="*/ 485421 w 1449210"/>
              <a:gd name="connsiteY3" fmla="*/ 894754 h 894754"/>
              <a:gd name="connsiteX4" fmla="*/ 0 w 1449210"/>
              <a:gd name="connsiteY4" fmla="*/ 530577 h 894754"/>
              <a:gd name="connsiteX0" fmla="*/ 0 w 1449210"/>
              <a:gd name="connsiteY0" fmla="*/ 530577 h 917332"/>
              <a:gd name="connsiteX1" fmla="*/ 1054099 w 1449210"/>
              <a:gd name="connsiteY1" fmla="*/ 0 h 917332"/>
              <a:gd name="connsiteX2" fmla="*/ 1449210 w 1449210"/>
              <a:gd name="connsiteY2" fmla="*/ 409331 h 917332"/>
              <a:gd name="connsiteX3" fmla="*/ 496710 w 1449210"/>
              <a:gd name="connsiteY3" fmla="*/ 917332 h 917332"/>
              <a:gd name="connsiteX4" fmla="*/ 0 w 1449210"/>
              <a:gd name="connsiteY4" fmla="*/ 530577 h 917332"/>
              <a:gd name="connsiteX0" fmla="*/ 0 w 1449210"/>
              <a:gd name="connsiteY0" fmla="*/ 530577 h 928621"/>
              <a:gd name="connsiteX1" fmla="*/ 1054099 w 1449210"/>
              <a:gd name="connsiteY1" fmla="*/ 0 h 928621"/>
              <a:gd name="connsiteX2" fmla="*/ 1449210 w 1449210"/>
              <a:gd name="connsiteY2" fmla="*/ 409331 h 928621"/>
              <a:gd name="connsiteX3" fmla="*/ 428977 w 1449210"/>
              <a:gd name="connsiteY3" fmla="*/ 928621 h 928621"/>
              <a:gd name="connsiteX4" fmla="*/ 0 w 1449210"/>
              <a:gd name="connsiteY4" fmla="*/ 530577 h 928621"/>
              <a:gd name="connsiteX0" fmla="*/ 0 w 1516943"/>
              <a:gd name="connsiteY0" fmla="*/ 530577 h 928621"/>
              <a:gd name="connsiteX1" fmla="*/ 1054099 w 1516943"/>
              <a:gd name="connsiteY1" fmla="*/ 0 h 928621"/>
              <a:gd name="connsiteX2" fmla="*/ 1516943 w 1516943"/>
              <a:gd name="connsiteY2" fmla="*/ 477065 h 928621"/>
              <a:gd name="connsiteX3" fmla="*/ 428977 w 1516943"/>
              <a:gd name="connsiteY3" fmla="*/ 928621 h 928621"/>
              <a:gd name="connsiteX4" fmla="*/ 0 w 1516943"/>
              <a:gd name="connsiteY4" fmla="*/ 530577 h 928621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28232"/>
              <a:gd name="connsiteY0" fmla="*/ 496710 h 894754"/>
              <a:gd name="connsiteX1" fmla="*/ 1054099 w 1528232"/>
              <a:gd name="connsiteY1" fmla="*/ 0 h 894754"/>
              <a:gd name="connsiteX2" fmla="*/ 1528232 w 1528232"/>
              <a:gd name="connsiteY2" fmla="*/ 409332 h 894754"/>
              <a:gd name="connsiteX3" fmla="*/ 428977 w 1528232"/>
              <a:gd name="connsiteY3" fmla="*/ 894754 h 894754"/>
              <a:gd name="connsiteX4" fmla="*/ 0 w 1528232"/>
              <a:gd name="connsiteY4" fmla="*/ 496710 h 894754"/>
              <a:gd name="connsiteX0" fmla="*/ 0 w 1900765"/>
              <a:gd name="connsiteY0" fmla="*/ 487847 h 894754"/>
              <a:gd name="connsiteX1" fmla="*/ 1426632 w 1900765"/>
              <a:gd name="connsiteY1" fmla="*/ 0 h 894754"/>
              <a:gd name="connsiteX2" fmla="*/ 1900765 w 1900765"/>
              <a:gd name="connsiteY2" fmla="*/ 409332 h 894754"/>
              <a:gd name="connsiteX3" fmla="*/ 801510 w 1900765"/>
              <a:gd name="connsiteY3" fmla="*/ 894754 h 894754"/>
              <a:gd name="connsiteX4" fmla="*/ 0 w 1900765"/>
              <a:gd name="connsiteY4" fmla="*/ 487847 h 894754"/>
              <a:gd name="connsiteX0" fmla="*/ 0 w 1900765"/>
              <a:gd name="connsiteY0" fmla="*/ 487847 h 947932"/>
              <a:gd name="connsiteX1" fmla="*/ 1426632 w 1900765"/>
              <a:gd name="connsiteY1" fmla="*/ 0 h 947932"/>
              <a:gd name="connsiteX2" fmla="*/ 1900765 w 1900765"/>
              <a:gd name="connsiteY2" fmla="*/ 409332 h 947932"/>
              <a:gd name="connsiteX3" fmla="*/ 530577 w 1900765"/>
              <a:gd name="connsiteY3" fmla="*/ 947932 h 947932"/>
              <a:gd name="connsiteX4" fmla="*/ 0 w 1900765"/>
              <a:gd name="connsiteY4" fmla="*/ 487847 h 947932"/>
              <a:gd name="connsiteX0" fmla="*/ 0 w 1934631"/>
              <a:gd name="connsiteY0" fmla="*/ 487847 h 947932"/>
              <a:gd name="connsiteX1" fmla="*/ 1426632 w 1934631"/>
              <a:gd name="connsiteY1" fmla="*/ 0 h 947932"/>
              <a:gd name="connsiteX2" fmla="*/ 1934631 w 1934631"/>
              <a:gd name="connsiteY2" fmla="*/ 489098 h 947932"/>
              <a:gd name="connsiteX3" fmla="*/ 530577 w 1934631"/>
              <a:gd name="connsiteY3" fmla="*/ 947932 h 947932"/>
              <a:gd name="connsiteX4" fmla="*/ 0 w 1934631"/>
              <a:gd name="connsiteY4" fmla="*/ 487847 h 947932"/>
              <a:gd name="connsiteX0" fmla="*/ 0 w 2013653"/>
              <a:gd name="connsiteY0" fmla="*/ 487847 h 947932"/>
              <a:gd name="connsiteX1" fmla="*/ 1426632 w 2013653"/>
              <a:gd name="connsiteY1" fmla="*/ 0 h 947932"/>
              <a:gd name="connsiteX2" fmla="*/ 2013653 w 2013653"/>
              <a:gd name="connsiteY2" fmla="*/ 471372 h 947932"/>
              <a:gd name="connsiteX3" fmla="*/ 530577 w 2013653"/>
              <a:gd name="connsiteY3" fmla="*/ 947932 h 947932"/>
              <a:gd name="connsiteX4" fmla="*/ 0 w 2013653"/>
              <a:gd name="connsiteY4" fmla="*/ 487847 h 94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3653" h="947932">
                <a:moveTo>
                  <a:pt x="0" y="487847"/>
                </a:moveTo>
                <a:lnTo>
                  <a:pt x="1426632" y="0"/>
                </a:lnTo>
                <a:cubicBezTo>
                  <a:pt x="1592202" y="113867"/>
                  <a:pt x="1859372" y="323639"/>
                  <a:pt x="2013653" y="471372"/>
                </a:cubicBezTo>
                <a:lnTo>
                  <a:pt x="530577" y="947932"/>
                </a:lnTo>
                <a:lnTo>
                  <a:pt x="0" y="487847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F46AA3A-086E-4D34-BCF6-8F1E381E8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 flipH="1" flipV="1">
            <a:off x="2505078" y="1736963"/>
            <a:ext cx="3509962" cy="2904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57AE79-DAB4-4C87-8961-F7623840DB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626" y="2013346"/>
            <a:ext cx="1219200" cy="2102556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06EF9B-D227-421F-A1D6-185E712EF0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>
            <a:off x="2567784" y="2752360"/>
            <a:ext cx="3384550" cy="3200400"/>
          </a:xfr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7DAAE4FE-CA44-4E7E-AB75-D935E03FA3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78" l="5778" r="93778">
                        <a14:foregroundMark x1="11759" y1="16571" x2="11966" y2="16398"/>
                        <a14:foregroundMark x1="7111" y1="20444" x2="9489" y2="18462"/>
                        <a14:foregroundMark x1="92230" y1="29506" x2="92611" y2="31077"/>
                        <a14:foregroundMark x1="39799" y1="94606" x2="39556" y2="94667"/>
                        <a14:foregroundMark x1="39556" y1="94667" x2="39233" y2="94285"/>
                        <a14:foregroundMark x1="7859" y1="32936" x2="8000" y2="21778"/>
                        <a14:foregroundMark x1="8000" y1="21778" x2="9333" y2="18667"/>
                        <a14:foregroundMark x1="37973" y1="94045" x2="38222" y2="94222"/>
                        <a14:foregroundMark x1="81850" y1="57521" x2="82643" y2="57074"/>
                        <a14:foregroundMark x1="84789" y1="83596" x2="87556" y2="83111"/>
                        <a14:foregroundMark x1="44918" y1="90584" x2="45162" y2="90541"/>
                        <a14:foregroundMark x1="87556" y1="83111" x2="87475" y2="82215"/>
                        <a14:backgroundMark x1="29778" y1="75556" x2="29778" y2="75556"/>
                        <a14:backgroundMark x1="9778" y1="35556" x2="23111" y2="46667"/>
                        <a14:backgroundMark x1="23111" y1="46667" x2="29333" y2="58667"/>
                        <a14:backgroundMark x1="29333" y1="58667" x2="42667" y2="64889"/>
                        <a14:backgroundMark x1="42667" y1="64889" x2="90667" y2="47556"/>
                        <a14:backgroundMark x1="90667" y1="47556" x2="60000" y2="56000"/>
                        <a14:backgroundMark x1="60000" y1="56000" x2="78222" y2="58222"/>
                        <a14:backgroundMark x1="78222" y1="58222" x2="52889" y2="67556"/>
                        <a14:backgroundMark x1="52889" y1="67556" x2="37778" y2="68889"/>
                        <a14:backgroundMark x1="37778" y1="68889" x2="16444" y2="58222"/>
                        <a14:backgroundMark x1="16444" y1="58222" x2="11556" y2="42667"/>
                        <a14:backgroundMark x1="11556" y1="42667" x2="26667" y2="56000"/>
                        <a14:backgroundMark x1="26667" y1="56000" x2="14667" y2="45778"/>
                        <a14:backgroundMark x1="14667" y1="45778" x2="14222" y2="59111"/>
                        <a14:backgroundMark x1="14222" y1="59111" x2="21333" y2="64889"/>
                        <a14:backgroundMark x1="84000" y1="61333" x2="53333" y2="75111"/>
                        <a14:backgroundMark x1="53333" y1="75111" x2="76889" y2="77333"/>
                        <a14:backgroundMark x1="76889" y1="77333" x2="59111" y2="80444"/>
                        <a14:backgroundMark x1="59111" y1="80444" x2="44000" y2="89333"/>
                        <a14:backgroundMark x1="44000" y1="89333" x2="25333" y2="85778"/>
                        <a14:backgroundMark x1="25333" y1="85778" x2="17333" y2="68889"/>
                        <a14:backgroundMark x1="17333" y1="68889" x2="45778" y2="89778"/>
                        <a14:backgroundMark x1="45778" y1="89778" x2="61333" y2="83556"/>
                        <a14:backgroundMark x1="61333" y1="83556" x2="45333" y2="75556"/>
                        <a14:backgroundMark x1="45333" y1="75556" x2="57333" y2="80444"/>
                        <a14:backgroundMark x1="84889" y1="58222" x2="83111" y2="74222"/>
                        <a14:backgroundMark x1="83111" y1="74222" x2="87556" y2="66667"/>
                        <a14:backgroundMark x1="89778" y1="58667" x2="89778" y2="58667"/>
                        <a14:backgroundMark x1="82222" y1="57778" x2="79111" y2="73778"/>
                        <a14:backgroundMark x1="79111" y1="73778" x2="83556" y2="75556"/>
                        <a14:backgroundMark x1="6667" y1="57778" x2="12889" y2="70667"/>
                        <a14:backgroundMark x1="12889" y1="70667" x2="31111" y2="80444"/>
                        <a14:backgroundMark x1="31111" y1="80444" x2="50222" y2="82222"/>
                        <a14:backgroundMark x1="50222" y1="82222" x2="70667" y2="78222"/>
                        <a14:backgroundMark x1="70667" y1="78222" x2="84444" y2="84000"/>
                        <a14:backgroundMark x1="84444" y1="84000" x2="68889" y2="85333"/>
                        <a14:backgroundMark x1="68889" y1="85333" x2="86667" y2="73778"/>
                        <a14:backgroundMark x1="86667" y1="73778" x2="92889" y2="58667"/>
                        <a14:backgroundMark x1="92889" y1="58667" x2="95111" y2="41333"/>
                        <a14:backgroundMark x1="95111" y1="41333" x2="90222" y2="53778"/>
                        <a14:backgroundMark x1="90222" y1="53778" x2="85333" y2="55111"/>
                        <a14:backgroundMark x1="61333" y1="4444" x2="90667" y2="30667"/>
                        <a14:backgroundMark x1="90667" y1="30667" x2="71556" y2="4444"/>
                        <a14:backgroundMark x1="71556" y1="4444" x2="56889" y2="3556"/>
                        <a14:backgroundMark x1="56889" y1="3556" x2="28000" y2="5333"/>
                        <a14:backgroundMark x1="28000" y1="5333" x2="20000" y2="16444"/>
                        <a14:backgroundMark x1="20000" y1="16444" x2="25778" y2="4000"/>
                        <a14:backgroundMark x1="25778" y1="4000" x2="54667" y2="1778"/>
                        <a14:backgroundMark x1="54667" y1="1778" x2="80000" y2="13333"/>
                        <a14:backgroundMark x1="80000" y1="13333" x2="94667" y2="27556"/>
                        <a14:backgroundMark x1="94667" y1="27556" x2="92889" y2="26222"/>
                        <a14:backgroundMark x1="96444" y1="30667" x2="97333" y2="34222"/>
                        <a14:backgroundMark x1="92444" y1="31111" x2="94667" y2="41778"/>
                        <a14:backgroundMark x1="14667" y1="13333" x2="13333" y2="16889"/>
                        <a14:backgroundMark x1="12889" y1="17333" x2="11111" y2="19556"/>
                        <a14:backgroundMark x1="9333" y1="40889" x2="8889" y2="58222"/>
                        <a14:backgroundMark x1="8889" y1="58222" x2="8000" y2="43111"/>
                        <a14:backgroundMark x1="8000" y1="43111" x2="10667" y2="59111"/>
                        <a14:backgroundMark x1="10667" y1="59111" x2="8000" y2="62222"/>
                        <a14:backgroundMark x1="6222" y1="33333" x2="17778" y2="80000"/>
                        <a14:backgroundMark x1="17778" y1="80000" x2="80889" y2="85333"/>
                        <a14:backgroundMark x1="80889" y1="85333" x2="88889" y2="71111"/>
                        <a14:backgroundMark x1="88889" y1="71111" x2="80444" y2="58222"/>
                        <a14:backgroundMark x1="80444" y1="58222" x2="74222" y2="91111"/>
                        <a14:backgroundMark x1="74222" y1="91111" x2="50222" y2="96889"/>
                        <a14:backgroundMark x1="50222" y1="96889" x2="46222" y2="75556"/>
                        <a14:backgroundMark x1="46222" y1="75556" x2="44889" y2="76889"/>
                        <a14:backgroundMark x1="10667" y1="17778" x2="11556" y2="16000"/>
                        <a14:backgroundMark x1="90667" y1="82222" x2="87556" y2="79111"/>
                        <a14:backgroundMark x1="88000" y1="77333" x2="87556" y2="82222"/>
                        <a14:backgroundMark x1="92000" y1="45333" x2="89333" y2="6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6" r="8875" b="36852"/>
          <a:stretch/>
        </p:blipFill>
        <p:spPr>
          <a:xfrm>
            <a:off x="2417356" y="1427843"/>
            <a:ext cx="3534978" cy="29047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6931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 -0.15047 L 0.15782 -0.11042 C 0.17188 -0.10139 0.19288 -0.09653 0.21476 -0.09653 C 0.23976 -0.09653 0.25972 -0.10139 0.27379 -0.11042 L 0.3408 -0.1504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76 0.24699 L 0.13177 0.28704 C 0.14583 0.29606 0.16684 0.30093 0.18872 0.30093 C 0.21372 0.30093 0.23368 0.29606 0.24774 0.28704 L 0.31476 0.2469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2E550-9DFD-4A73-ACF7-8AF5771897F7}"/>
              </a:ext>
            </a:extLst>
          </p:cNvPr>
          <p:cNvSpPr/>
          <p:nvPr/>
        </p:nvSpPr>
        <p:spPr bwMode="auto">
          <a:xfrm>
            <a:off x="3253232" y="3157271"/>
            <a:ext cx="2013653" cy="1207404"/>
          </a:xfrm>
          <a:custGeom>
            <a:avLst/>
            <a:gdLst>
              <a:gd name="connsiteX0" fmla="*/ 0 w 1257300"/>
              <a:gd name="connsiteY0" fmla="*/ 0 h 985065"/>
              <a:gd name="connsiteX1" fmla="*/ 1257300 w 1257300"/>
              <a:gd name="connsiteY1" fmla="*/ 0 h 985065"/>
              <a:gd name="connsiteX2" fmla="*/ 1257300 w 1257300"/>
              <a:gd name="connsiteY2" fmla="*/ 985065 h 985065"/>
              <a:gd name="connsiteX3" fmla="*/ 0 w 1257300"/>
              <a:gd name="connsiteY3" fmla="*/ 985065 h 985065"/>
              <a:gd name="connsiteX4" fmla="*/ 0 w 1257300"/>
              <a:gd name="connsiteY4" fmla="*/ 0 h 985065"/>
              <a:gd name="connsiteX0" fmla="*/ 0 w 1302455"/>
              <a:gd name="connsiteY0" fmla="*/ 0 h 985065"/>
              <a:gd name="connsiteX1" fmla="*/ 1257300 w 1302455"/>
              <a:gd name="connsiteY1" fmla="*/ 0 h 985065"/>
              <a:gd name="connsiteX2" fmla="*/ 1302455 w 1302455"/>
              <a:gd name="connsiteY2" fmla="*/ 691554 h 985065"/>
              <a:gd name="connsiteX3" fmla="*/ 0 w 1302455"/>
              <a:gd name="connsiteY3" fmla="*/ 985065 h 985065"/>
              <a:gd name="connsiteX4" fmla="*/ 0 w 1302455"/>
              <a:gd name="connsiteY4" fmla="*/ 0 h 985065"/>
              <a:gd name="connsiteX0" fmla="*/ 0 w 1302455"/>
              <a:gd name="connsiteY0" fmla="*/ 0 h 1199554"/>
              <a:gd name="connsiteX1" fmla="*/ 1257300 w 1302455"/>
              <a:gd name="connsiteY1" fmla="*/ 0 h 1199554"/>
              <a:gd name="connsiteX2" fmla="*/ 1302455 w 1302455"/>
              <a:gd name="connsiteY2" fmla="*/ 691554 h 1199554"/>
              <a:gd name="connsiteX3" fmla="*/ 304800 w 1302455"/>
              <a:gd name="connsiteY3" fmla="*/ 1199554 h 1199554"/>
              <a:gd name="connsiteX4" fmla="*/ 0 w 1302455"/>
              <a:gd name="connsiteY4" fmla="*/ 0 h 1199554"/>
              <a:gd name="connsiteX0" fmla="*/ 0 w 1471788"/>
              <a:gd name="connsiteY0" fmla="*/ 688622 h 1199554"/>
              <a:gd name="connsiteX1" fmla="*/ 1426633 w 1471788"/>
              <a:gd name="connsiteY1" fmla="*/ 0 h 1199554"/>
              <a:gd name="connsiteX2" fmla="*/ 1471788 w 1471788"/>
              <a:gd name="connsiteY2" fmla="*/ 691554 h 1199554"/>
              <a:gd name="connsiteX3" fmla="*/ 474133 w 1471788"/>
              <a:gd name="connsiteY3" fmla="*/ 1199554 h 1199554"/>
              <a:gd name="connsiteX4" fmla="*/ 0 w 1471788"/>
              <a:gd name="connsiteY4" fmla="*/ 688622 h 1199554"/>
              <a:gd name="connsiteX0" fmla="*/ 0 w 1471788"/>
              <a:gd name="connsiteY0" fmla="*/ 462844 h 973776"/>
              <a:gd name="connsiteX1" fmla="*/ 1099255 w 1471788"/>
              <a:gd name="connsiteY1" fmla="*/ 0 h 973776"/>
              <a:gd name="connsiteX2" fmla="*/ 1471788 w 1471788"/>
              <a:gd name="connsiteY2" fmla="*/ 465776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431909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375464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62844 h 973776"/>
              <a:gd name="connsiteX1" fmla="*/ 1076677 w 1471788"/>
              <a:gd name="connsiteY1" fmla="*/ 0 h 973776"/>
              <a:gd name="connsiteX2" fmla="*/ 1471788 w 1471788"/>
              <a:gd name="connsiteY2" fmla="*/ 409331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49210"/>
              <a:gd name="connsiteY0" fmla="*/ 530577 h 973776"/>
              <a:gd name="connsiteX1" fmla="*/ 1054099 w 1449210"/>
              <a:gd name="connsiteY1" fmla="*/ 0 h 973776"/>
              <a:gd name="connsiteX2" fmla="*/ 1449210 w 1449210"/>
              <a:gd name="connsiteY2" fmla="*/ 409331 h 973776"/>
              <a:gd name="connsiteX3" fmla="*/ 451555 w 1449210"/>
              <a:gd name="connsiteY3" fmla="*/ 973776 h 973776"/>
              <a:gd name="connsiteX4" fmla="*/ 0 w 1449210"/>
              <a:gd name="connsiteY4" fmla="*/ 530577 h 973776"/>
              <a:gd name="connsiteX0" fmla="*/ 0 w 1449210"/>
              <a:gd name="connsiteY0" fmla="*/ 530577 h 894754"/>
              <a:gd name="connsiteX1" fmla="*/ 1054099 w 1449210"/>
              <a:gd name="connsiteY1" fmla="*/ 0 h 894754"/>
              <a:gd name="connsiteX2" fmla="*/ 1449210 w 1449210"/>
              <a:gd name="connsiteY2" fmla="*/ 409331 h 894754"/>
              <a:gd name="connsiteX3" fmla="*/ 485421 w 1449210"/>
              <a:gd name="connsiteY3" fmla="*/ 894754 h 894754"/>
              <a:gd name="connsiteX4" fmla="*/ 0 w 1449210"/>
              <a:gd name="connsiteY4" fmla="*/ 530577 h 894754"/>
              <a:gd name="connsiteX0" fmla="*/ 0 w 1449210"/>
              <a:gd name="connsiteY0" fmla="*/ 530577 h 917332"/>
              <a:gd name="connsiteX1" fmla="*/ 1054099 w 1449210"/>
              <a:gd name="connsiteY1" fmla="*/ 0 h 917332"/>
              <a:gd name="connsiteX2" fmla="*/ 1449210 w 1449210"/>
              <a:gd name="connsiteY2" fmla="*/ 409331 h 917332"/>
              <a:gd name="connsiteX3" fmla="*/ 496710 w 1449210"/>
              <a:gd name="connsiteY3" fmla="*/ 917332 h 917332"/>
              <a:gd name="connsiteX4" fmla="*/ 0 w 1449210"/>
              <a:gd name="connsiteY4" fmla="*/ 530577 h 917332"/>
              <a:gd name="connsiteX0" fmla="*/ 0 w 1449210"/>
              <a:gd name="connsiteY0" fmla="*/ 530577 h 928621"/>
              <a:gd name="connsiteX1" fmla="*/ 1054099 w 1449210"/>
              <a:gd name="connsiteY1" fmla="*/ 0 h 928621"/>
              <a:gd name="connsiteX2" fmla="*/ 1449210 w 1449210"/>
              <a:gd name="connsiteY2" fmla="*/ 409331 h 928621"/>
              <a:gd name="connsiteX3" fmla="*/ 428977 w 1449210"/>
              <a:gd name="connsiteY3" fmla="*/ 928621 h 928621"/>
              <a:gd name="connsiteX4" fmla="*/ 0 w 1449210"/>
              <a:gd name="connsiteY4" fmla="*/ 530577 h 928621"/>
              <a:gd name="connsiteX0" fmla="*/ 0 w 1516943"/>
              <a:gd name="connsiteY0" fmla="*/ 530577 h 928621"/>
              <a:gd name="connsiteX1" fmla="*/ 1054099 w 1516943"/>
              <a:gd name="connsiteY1" fmla="*/ 0 h 928621"/>
              <a:gd name="connsiteX2" fmla="*/ 1516943 w 1516943"/>
              <a:gd name="connsiteY2" fmla="*/ 477065 h 928621"/>
              <a:gd name="connsiteX3" fmla="*/ 428977 w 1516943"/>
              <a:gd name="connsiteY3" fmla="*/ 928621 h 928621"/>
              <a:gd name="connsiteX4" fmla="*/ 0 w 1516943"/>
              <a:gd name="connsiteY4" fmla="*/ 530577 h 928621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28232"/>
              <a:gd name="connsiteY0" fmla="*/ 496710 h 894754"/>
              <a:gd name="connsiteX1" fmla="*/ 1054099 w 1528232"/>
              <a:gd name="connsiteY1" fmla="*/ 0 h 894754"/>
              <a:gd name="connsiteX2" fmla="*/ 1528232 w 1528232"/>
              <a:gd name="connsiteY2" fmla="*/ 409332 h 894754"/>
              <a:gd name="connsiteX3" fmla="*/ 428977 w 1528232"/>
              <a:gd name="connsiteY3" fmla="*/ 894754 h 894754"/>
              <a:gd name="connsiteX4" fmla="*/ 0 w 1528232"/>
              <a:gd name="connsiteY4" fmla="*/ 496710 h 894754"/>
              <a:gd name="connsiteX0" fmla="*/ 0 w 1900765"/>
              <a:gd name="connsiteY0" fmla="*/ 487847 h 894754"/>
              <a:gd name="connsiteX1" fmla="*/ 1426632 w 1900765"/>
              <a:gd name="connsiteY1" fmla="*/ 0 h 894754"/>
              <a:gd name="connsiteX2" fmla="*/ 1900765 w 1900765"/>
              <a:gd name="connsiteY2" fmla="*/ 409332 h 894754"/>
              <a:gd name="connsiteX3" fmla="*/ 801510 w 1900765"/>
              <a:gd name="connsiteY3" fmla="*/ 894754 h 894754"/>
              <a:gd name="connsiteX4" fmla="*/ 0 w 1900765"/>
              <a:gd name="connsiteY4" fmla="*/ 487847 h 894754"/>
              <a:gd name="connsiteX0" fmla="*/ 0 w 1900765"/>
              <a:gd name="connsiteY0" fmla="*/ 487847 h 947932"/>
              <a:gd name="connsiteX1" fmla="*/ 1426632 w 1900765"/>
              <a:gd name="connsiteY1" fmla="*/ 0 h 947932"/>
              <a:gd name="connsiteX2" fmla="*/ 1900765 w 1900765"/>
              <a:gd name="connsiteY2" fmla="*/ 409332 h 947932"/>
              <a:gd name="connsiteX3" fmla="*/ 530577 w 1900765"/>
              <a:gd name="connsiteY3" fmla="*/ 947932 h 947932"/>
              <a:gd name="connsiteX4" fmla="*/ 0 w 1900765"/>
              <a:gd name="connsiteY4" fmla="*/ 487847 h 947932"/>
              <a:gd name="connsiteX0" fmla="*/ 0 w 1934631"/>
              <a:gd name="connsiteY0" fmla="*/ 487847 h 947932"/>
              <a:gd name="connsiteX1" fmla="*/ 1426632 w 1934631"/>
              <a:gd name="connsiteY1" fmla="*/ 0 h 947932"/>
              <a:gd name="connsiteX2" fmla="*/ 1934631 w 1934631"/>
              <a:gd name="connsiteY2" fmla="*/ 489098 h 947932"/>
              <a:gd name="connsiteX3" fmla="*/ 530577 w 1934631"/>
              <a:gd name="connsiteY3" fmla="*/ 947932 h 947932"/>
              <a:gd name="connsiteX4" fmla="*/ 0 w 1934631"/>
              <a:gd name="connsiteY4" fmla="*/ 487847 h 947932"/>
              <a:gd name="connsiteX0" fmla="*/ 0 w 2013653"/>
              <a:gd name="connsiteY0" fmla="*/ 487847 h 947932"/>
              <a:gd name="connsiteX1" fmla="*/ 1426632 w 2013653"/>
              <a:gd name="connsiteY1" fmla="*/ 0 h 947932"/>
              <a:gd name="connsiteX2" fmla="*/ 2013653 w 2013653"/>
              <a:gd name="connsiteY2" fmla="*/ 471372 h 947932"/>
              <a:gd name="connsiteX3" fmla="*/ 530577 w 2013653"/>
              <a:gd name="connsiteY3" fmla="*/ 947932 h 947932"/>
              <a:gd name="connsiteX4" fmla="*/ 0 w 2013653"/>
              <a:gd name="connsiteY4" fmla="*/ 487847 h 94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3653" h="947932">
                <a:moveTo>
                  <a:pt x="0" y="487847"/>
                </a:moveTo>
                <a:lnTo>
                  <a:pt x="1426632" y="0"/>
                </a:lnTo>
                <a:cubicBezTo>
                  <a:pt x="1592202" y="113867"/>
                  <a:pt x="1859372" y="323639"/>
                  <a:pt x="2013653" y="471372"/>
                </a:cubicBezTo>
                <a:lnTo>
                  <a:pt x="530577" y="947932"/>
                </a:lnTo>
                <a:lnTo>
                  <a:pt x="0" y="487847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F46AA3A-086E-4D34-BCF6-8F1E381E8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 flipH="1" flipV="1">
            <a:off x="2505078" y="1736963"/>
            <a:ext cx="3509962" cy="2904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06EF9B-D227-421F-A1D6-185E712EF0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>
            <a:off x="2567784" y="2752360"/>
            <a:ext cx="3384550" cy="3200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97E6EF-5E5B-4E6F-AE6D-7121E84C1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32" y="2671183"/>
            <a:ext cx="2087790" cy="1036320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7DAAE4FE-CA44-4E7E-AB75-D935E03FA3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78" l="5778" r="93778">
                        <a14:foregroundMark x1="11759" y1="16571" x2="11966" y2="16398"/>
                        <a14:foregroundMark x1="7111" y1="20444" x2="9489" y2="18462"/>
                        <a14:foregroundMark x1="92230" y1="29506" x2="92611" y2="31077"/>
                        <a14:foregroundMark x1="39799" y1="94606" x2="39556" y2="94667"/>
                        <a14:foregroundMark x1="39556" y1="94667" x2="39233" y2="94285"/>
                        <a14:foregroundMark x1="7859" y1="32936" x2="8000" y2="21778"/>
                        <a14:foregroundMark x1="8000" y1="21778" x2="9333" y2="18667"/>
                        <a14:foregroundMark x1="37973" y1="94045" x2="38222" y2="94222"/>
                        <a14:foregroundMark x1="81850" y1="57521" x2="82643" y2="57074"/>
                        <a14:foregroundMark x1="84789" y1="83596" x2="87556" y2="83111"/>
                        <a14:foregroundMark x1="44918" y1="90584" x2="45162" y2="90541"/>
                        <a14:foregroundMark x1="87556" y1="83111" x2="87475" y2="82215"/>
                        <a14:backgroundMark x1="29778" y1="75556" x2="29778" y2="75556"/>
                        <a14:backgroundMark x1="9778" y1="35556" x2="23111" y2="46667"/>
                        <a14:backgroundMark x1="23111" y1="46667" x2="29333" y2="58667"/>
                        <a14:backgroundMark x1="29333" y1="58667" x2="42667" y2="64889"/>
                        <a14:backgroundMark x1="42667" y1="64889" x2="90667" y2="47556"/>
                        <a14:backgroundMark x1="90667" y1="47556" x2="60000" y2="56000"/>
                        <a14:backgroundMark x1="60000" y1="56000" x2="78222" y2="58222"/>
                        <a14:backgroundMark x1="78222" y1="58222" x2="52889" y2="67556"/>
                        <a14:backgroundMark x1="52889" y1="67556" x2="37778" y2="68889"/>
                        <a14:backgroundMark x1="37778" y1="68889" x2="16444" y2="58222"/>
                        <a14:backgroundMark x1="16444" y1="58222" x2="11556" y2="42667"/>
                        <a14:backgroundMark x1="11556" y1="42667" x2="26667" y2="56000"/>
                        <a14:backgroundMark x1="26667" y1="56000" x2="14667" y2="45778"/>
                        <a14:backgroundMark x1="14667" y1="45778" x2="14222" y2="59111"/>
                        <a14:backgroundMark x1="14222" y1="59111" x2="21333" y2="64889"/>
                        <a14:backgroundMark x1="84000" y1="61333" x2="53333" y2="75111"/>
                        <a14:backgroundMark x1="53333" y1="75111" x2="76889" y2="77333"/>
                        <a14:backgroundMark x1="76889" y1="77333" x2="59111" y2="80444"/>
                        <a14:backgroundMark x1="59111" y1="80444" x2="44000" y2="89333"/>
                        <a14:backgroundMark x1="44000" y1="89333" x2="25333" y2="85778"/>
                        <a14:backgroundMark x1="25333" y1="85778" x2="17333" y2="68889"/>
                        <a14:backgroundMark x1="17333" y1="68889" x2="45778" y2="89778"/>
                        <a14:backgroundMark x1="45778" y1="89778" x2="61333" y2="83556"/>
                        <a14:backgroundMark x1="61333" y1="83556" x2="45333" y2="75556"/>
                        <a14:backgroundMark x1="45333" y1="75556" x2="57333" y2="80444"/>
                        <a14:backgroundMark x1="84889" y1="58222" x2="83111" y2="74222"/>
                        <a14:backgroundMark x1="83111" y1="74222" x2="87556" y2="66667"/>
                        <a14:backgroundMark x1="89778" y1="58667" x2="89778" y2="58667"/>
                        <a14:backgroundMark x1="82222" y1="57778" x2="79111" y2="73778"/>
                        <a14:backgroundMark x1="79111" y1="73778" x2="83556" y2="75556"/>
                        <a14:backgroundMark x1="6667" y1="57778" x2="12889" y2="70667"/>
                        <a14:backgroundMark x1="12889" y1="70667" x2="31111" y2="80444"/>
                        <a14:backgroundMark x1="31111" y1="80444" x2="50222" y2="82222"/>
                        <a14:backgroundMark x1="50222" y1="82222" x2="70667" y2="78222"/>
                        <a14:backgroundMark x1="70667" y1="78222" x2="84444" y2="84000"/>
                        <a14:backgroundMark x1="84444" y1="84000" x2="68889" y2="85333"/>
                        <a14:backgroundMark x1="68889" y1="85333" x2="86667" y2="73778"/>
                        <a14:backgroundMark x1="86667" y1="73778" x2="92889" y2="58667"/>
                        <a14:backgroundMark x1="92889" y1="58667" x2="95111" y2="41333"/>
                        <a14:backgroundMark x1="95111" y1="41333" x2="90222" y2="53778"/>
                        <a14:backgroundMark x1="90222" y1="53778" x2="85333" y2="55111"/>
                        <a14:backgroundMark x1="61333" y1="4444" x2="90667" y2="30667"/>
                        <a14:backgroundMark x1="90667" y1="30667" x2="71556" y2="4444"/>
                        <a14:backgroundMark x1="71556" y1="4444" x2="56889" y2="3556"/>
                        <a14:backgroundMark x1="56889" y1="3556" x2="28000" y2="5333"/>
                        <a14:backgroundMark x1="28000" y1="5333" x2="20000" y2="16444"/>
                        <a14:backgroundMark x1="20000" y1="16444" x2="25778" y2="4000"/>
                        <a14:backgroundMark x1="25778" y1="4000" x2="54667" y2="1778"/>
                        <a14:backgroundMark x1="54667" y1="1778" x2="80000" y2="13333"/>
                        <a14:backgroundMark x1="80000" y1="13333" x2="94667" y2="27556"/>
                        <a14:backgroundMark x1="94667" y1="27556" x2="92889" y2="26222"/>
                        <a14:backgroundMark x1="96444" y1="30667" x2="97333" y2="34222"/>
                        <a14:backgroundMark x1="92444" y1="31111" x2="94667" y2="41778"/>
                        <a14:backgroundMark x1="14667" y1="13333" x2="13333" y2="16889"/>
                        <a14:backgroundMark x1="12889" y1="17333" x2="11111" y2="19556"/>
                        <a14:backgroundMark x1="9333" y1="40889" x2="8889" y2="58222"/>
                        <a14:backgroundMark x1="8889" y1="58222" x2="8000" y2="43111"/>
                        <a14:backgroundMark x1="8000" y1="43111" x2="10667" y2="59111"/>
                        <a14:backgroundMark x1="10667" y1="59111" x2="8000" y2="62222"/>
                        <a14:backgroundMark x1="6222" y1="33333" x2="17778" y2="80000"/>
                        <a14:backgroundMark x1="17778" y1="80000" x2="80889" y2="85333"/>
                        <a14:backgroundMark x1="80889" y1="85333" x2="88889" y2="71111"/>
                        <a14:backgroundMark x1="88889" y1="71111" x2="80444" y2="58222"/>
                        <a14:backgroundMark x1="80444" y1="58222" x2="74222" y2="91111"/>
                        <a14:backgroundMark x1="74222" y1="91111" x2="50222" y2="96889"/>
                        <a14:backgroundMark x1="50222" y1="96889" x2="46222" y2="75556"/>
                        <a14:backgroundMark x1="46222" y1="75556" x2="44889" y2="76889"/>
                        <a14:backgroundMark x1="10667" y1="17778" x2="11556" y2="16000"/>
                        <a14:backgroundMark x1="90667" y1="82222" x2="87556" y2="79111"/>
                        <a14:backgroundMark x1="88000" y1="77333" x2="87556" y2="82222"/>
                        <a14:backgroundMark x1="92000" y1="45333" x2="89333" y2="6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6" r="8875" b="36852"/>
          <a:stretch/>
        </p:blipFill>
        <p:spPr>
          <a:xfrm>
            <a:off x="2417356" y="1447800"/>
            <a:ext cx="3534978" cy="29047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764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 -0.15047 L 0.15781 -0.11042 C 0.17187 -0.10139 0.19288 -0.09653 0.21476 -0.09653 C 0.23976 -0.09653 0.25972 -0.10139 0.27378 -0.11042 L 0.3408 -0.1504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2 0.30162 L 0.09618 0.11898 C 0.11163 0.07777 0.13472 0.05578 0.15868 0.05578 C 0.18611 0.05578 0.20799 0.07777 0.22344 0.11898 L 0.29688 0.30162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2E550-9DFD-4A73-ACF7-8AF5771897F7}"/>
              </a:ext>
            </a:extLst>
          </p:cNvPr>
          <p:cNvSpPr/>
          <p:nvPr/>
        </p:nvSpPr>
        <p:spPr bwMode="auto">
          <a:xfrm>
            <a:off x="3253232" y="3157271"/>
            <a:ext cx="2013653" cy="1207404"/>
          </a:xfrm>
          <a:custGeom>
            <a:avLst/>
            <a:gdLst>
              <a:gd name="connsiteX0" fmla="*/ 0 w 1257300"/>
              <a:gd name="connsiteY0" fmla="*/ 0 h 985065"/>
              <a:gd name="connsiteX1" fmla="*/ 1257300 w 1257300"/>
              <a:gd name="connsiteY1" fmla="*/ 0 h 985065"/>
              <a:gd name="connsiteX2" fmla="*/ 1257300 w 1257300"/>
              <a:gd name="connsiteY2" fmla="*/ 985065 h 985065"/>
              <a:gd name="connsiteX3" fmla="*/ 0 w 1257300"/>
              <a:gd name="connsiteY3" fmla="*/ 985065 h 985065"/>
              <a:gd name="connsiteX4" fmla="*/ 0 w 1257300"/>
              <a:gd name="connsiteY4" fmla="*/ 0 h 985065"/>
              <a:gd name="connsiteX0" fmla="*/ 0 w 1302455"/>
              <a:gd name="connsiteY0" fmla="*/ 0 h 985065"/>
              <a:gd name="connsiteX1" fmla="*/ 1257300 w 1302455"/>
              <a:gd name="connsiteY1" fmla="*/ 0 h 985065"/>
              <a:gd name="connsiteX2" fmla="*/ 1302455 w 1302455"/>
              <a:gd name="connsiteY2" fmla="*/ 691554 h 985065"/>
              <a:gd name="connsiteX3" fmla="*/ 0 w 1302455"/>
              <a:gd name="connsiteY3" fmla="*/ 985065 h 985065"/>
              <a:gd name="connsiteX4" fmla="*/ 0 w 1302455"/>
              <a:gd name="connsiteY4" fmla="*/ 0 h 985065"/>
              <a:gd name="connsiteX0" fmla="*/ 0 w 1302455"/>
              <a:gd name="connsiteY0" fmla="*/ 0 h 1199554"/>
              <a:gd name="connsiteX1" fmla="*/ 1257300 w 1302455"/>
              <a:gd name="connsiteY1" fmla="*/ 0 h 1199554"/>
              <a:gd name="connsiteX2" fmla="*/ 1302455 w 1302455"/>
              <a:gd name="connsiteY2" fmla="*/ 691554 h 1199554"/>
              <a:gd name="connsiteX3" fmla="*/ 304800 w 1302455"/>
              <a:gd name="connsiteY3" fmla="*/ 1199554 h 1199554"/>
              <a:gd name="connsiteX4" fmla="*/ 0 w 1302455"/>
              <a:gd name="connsiteY4" fmla="*/ 0 h 1199554"/>
              <a:gd name="connsiteX0" fmla="*/ 0 w 1471788"/>
              <a:gd name="connsiteY0" fmla="*/ 688622 h 1199554"/>
              <a:gd name="connsiteX1" fmla="*/ 1426633 w 1471788"/>
              <a:gd name="connsiteY1" fmla="*/ 0 h 1199554"/>
              <a:gd name="connsiteX2" fmla="*/ 1471788 w 1471788"/>
              <a:gd name="connsiteY2" fmla="*/ 691554 h 1199554"/>
              <a:gd name="connsiteX3" fmla="*/ 474133 w 1471788"/>
              <a:gd name="connsiteY3" fmla="*/ 1199554 h 1199554"/>
              <a:gd name="connsiteX4" fmla="*/ 0 w 1471788"/>
              <a:gd name="connsiteY4" fmla="*/ 688622 h 1199554"/>
              <a:gd name="connsiteX0" fmla="*/ 0 w 1471788"/>
              <a:gd name="connsiteY0" fmla="*/ 462844 h 973776"/>
              <a:gd name="connsiteX1" fmla="*/ 1099255 w 1471788"/>
              <a:gd name="connsiteY1" fmla="*/ 0 h 973776"/>
              <a:gd name="connsiteX2" fmla="*/ 1471788 w 1471788"/>
              <a:gd name="connsiteY2" fmla="*/ 465776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431909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375464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62844 h 973776"/>
              <a:gd name="connsiteX1" fmla="*/ 1076677 w 1471788"/>
              <a:gd name="connsiteY1" fmla="*/ 0 h 973776"/>
              <a:gd name="connsiteX2" fmla="*/ 1471788 w 1471788"/>
              <a:gd name="connsiteY2" fmla="*/ 409331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49210"/>
              <a:gd name="connsiteY0" fmla="*/ 530577 h 973776"/>
              <a:gd name="connsiteX1" fmla="*/ 1054099 w 1449210"/>
              <a:gd name="connsiteY1" fmla="*/ 0 h 973776"/>
              <a:gd name="connsiteX2" fmla="*/ 1449210 w 1449210"/>
              <a:gd name="connsiteY2" fmla="*/ 409331 h 973776"/>
              <a:gd name="connsiteX3" fmla="*/ 451555 w 1449210"/>
              <a:gd name="connsiteY3" fmla="*/ 973776 h 973776"/>
              <a:gd name="connsiteX4" fmla="*/ 0 w 1449210"/>
              <a:gd name="connsiteY4" fmla="*/ 530577 h 973776"/>
              <a:gd name="connsiteX0" fmla="*/ 0 w 1449210"/>
              <a:gd name="connsiteY0" fmla="*/ 530577 h 894754"/>
              <a:gd name="connsiteX1" fmla="*/ 1054099 w 1449210"/>
              <a:gd name="connsiteY1" fmla="*/ 0 h 894754"/>
              <a:gd name="connsiteX2" fmla="*/ 1449210 w 1449210"/>
              <a:gd name="connsiteY2" fmla="*/ 409331 h 894754"/>
              <a:gd name="connsiteX3" fmla="*/ 485421 w 1449210"/>
              <a:gd name="connsiteY3" fmla="*/ 894754 h 894754"/>
              <a:gd name="connsiteX4" fmla="*/ 0 w 1449210"/>
              <a:gd name="connsiteY4" fmla="*/ 530577 h 894754"/>
              <a:gd name="connsiteX0" fmla="*/ 0 w 1449210"/>
              <a:gd name="connsiteY0" fmla="*/ 530577 h 917332"/>
              <a:gd name="connsiteX1" fmla="*/ 1054099 w 1449210"/>
              <a:gd name="connsiteY1" fmla="*/ 0 h 917332"/>
              <a:gd name="connsiteX2" fmla="*/ 1449210 w 1449210"/>
              <a:gd name="connsiteY2" fmla="*/ 409331 h 917332"/>
              <a:gd name="connsiteX3" fmla="*/ 496710 w 1449210"/>
              <a:gd name="connsiteY3" fmla="*/ 917332 h 917332"/>
              <a:gd name="connsiteX4" fmla="*/ 0 w 1449210"/>
              <a:gd name="connsiteY4" fmla="*/ 530577 h 917332"/>
              <a:gd name="connsiteX0" fmla="*/ 0 w 1449210"/>
              <a:gd name="connsiteY0" fmla="*/ 530577 h 928621"/>
              <a:gd name="connsiteX1" fmla="*/ 1054099 w 1449210"/>
              <a:gd name="connsiteY1" fmla="*/ 0 h 928621"/>
              <a:gd name="connsiteX2" fmla="*/ 1449210 w 1449210"/>
              <a:gd name="connsiteY2" fmla="*/ 409331 h 928621"/>
              <a:gd name="connsiteX3" fmla="*/ 428977 w 1449210"/>
              <a:gd name="connsiteY3" fmla="*/ 928621 h 928621"/>
              <a:gd name="connsiteX4" fmla="*/ 0 w 1449210"/>
              <a:gd name="connsiteY4" fmla="*/ 530577 h 928621"/>
              <a:gd name="connsiteX0" fmla="*/ 0 w 1516943"/>
              <a:gd name="connsiteY0" fmla="*/ 530577 h 928621"/>
              <a:gd name="connsiteX1" fmla="*/ 1054099 w 1516943"/>
              <a:gd name="connsiteY1" fmla="*/ 0 h 928621"/>
              <a:gd name="connsiteX2" fmla="*/ 1516943 w 1516943"/>
              <a:gd name="connsiteY2" fmla="*/ 477065 h 928621"/>
              <a:gd name="connsiteX3" fmla="*/ 428977 w 1516943"/>
              <a:gd name="connsiteY3" fmla="*/ 928621 h 928621"/>
              <a:gd name="connsiteX4" fmla="*/ 0 w 1516943"/>
              <a:gd name="connsiteY4" fmla="*/ 530577 h 928621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28232"/>
              <a:gd name="connsiteY0" fmla="*/ 496710 h 894754"/>
              <a:gd name="connsiteX1" fmla="*/ 1054099 w 1528232"/>
              <a:gd name="connsiteY1" fmla="*/ 0 h 894754"/>
              <a:gd name="connsiteX2" fmla="*/ 1528232 w 1528232"/>
              <a:gd name="connsiteY2" fmla="*/ 409332 h 894754"/>
              <a:gd name="connsiteX3" fmla="*/ 428977 w 1528232"/>
              <a:gd name="connsiteY3" fmla="*/ 894754 h 894754"/>
              <a:gd name="connsiteX4" fmla="*/ 0 w 1528232"/>
              <a:gd name="connsiteY4" fmla="*/ 496710 h 894754"/>
              <a:gd name="connsiteX0" fmla="*/ 0 w 1900765"/>
              <a:gd name="connsiteY0" fmla="*/ 487847 h 894754"/>
              <a:gd name="connsiteX1" fmla="*/ 1426632 w 1900765"/>
              <a:gd name="connsiteY1" fmla="*/ 0 h 894754"/>
              <a:gd name="connsiteX2" fmla="*/ 1900765 w 1900765"/>
              <a:gd name="connsiteY2" fmla="*/ 409332 h 894754"/>
              <a:gd name="connsiteX3" fmla="*/ 801510 w 1900765"/>
              <a:gd name="connsiteY3" fmla="*/ 894754 h 894754"/>
              <a:gd name="connsiteX4" fmla="*/ 0 w 1900765"/>
              <a:gd name="connsiteY4" fmla="*/ 487847 h 894754"/>
              <a:gd name="connsiteX0" fmla="*/ 0 w 1900765"/>
              <a:gd name="connsiteY0" fmla="*/ 487847 h 947932"/>
              <a:gd name="connsiteX1" fmla="*/ 1426632 w 1900765"/>
              <a:gd name="connsiteY1" fmla="*/ 0 h 947932"/>
              <a:gd name="connsiteX2" fmla="*/ 1900765 w 1900765"/>
              <a:gd name="connsiteY2" fmla="*/ 409332 h 947932"/>
              <a:gd name="connsiteX3" fmla="*/ 530577 w 1900765"/>
              <a:gd name="connsiteY3" fmla="*/ 947932 h 947932"/>
              <a:gd name="connsiteX4" fmla="*/ 0 w 1900765"/>
              <a:gd name="connsiteY4" fmla="*/ 487847 h 947932"/>
              <a:gd name="connsiteX0" fmla="*/ 0 w 1934631"/>
              <a:gd name="connsiteY0" fmla="*/ 487847 h 947932"/>
              <a:gd name="connsiteX1" fmla="*/ 1426632 w 1934631"/>
              <a:gd name="connsiteY1" fmla="*/ 0 h 947932"/>
              <a:gd name="connsiteX2" fmla="*/ 1934631 w 1934631"/>
              <a:gd name="connsiteY2" fmla="*/ 489098 h 947932"/>
              <a:gd name="connsiteX3" fmla="*/ 530577 w 1934631"/>
              <a:gd name="connsiteY3" fmla="*/ 947932 h 947932"/>
              <a:gd name="connsiteX4" fmla="*/ 0 w 1934631"/>
              <a:gd name="connsiteY4" fmla="*/ 487847 h 947932"/>
              <a:gd name="connsiteX0" fmla="*/ 0 w 2013653"/>
              <a:gd name="connsiteY0" fmla="*/ 487847 h 947932"/>
              <a:gd name="connsiteX1" fmla="*/ 1426632 w 2013653"/>
              <a:gd name="connsiteY1" fmla="*/ 0 h 947932"/>
              <a:gd name="connsiteX2" fmla="*/ 2013653 w 2013653"/>
              <a:gd name="connsiteY2" fmla="*/ 471372 h 947932"/>
              <a:gd name="connsiteX3" fmla="*/ 530577 w 2013653"/>
              <a:gd name="connsiteY3" fmla="*/ 947932 h 947932"/>
              <a:gd name="connsiteX4" fmla="*/ 0 w 2013653"/>
              <a:gd name="connsiteY4" fmla="*/ 487847 h 94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3653" h="947932">
                <a:moveTo>
                  <a:pt x="0" y="487847"/>
                </a:moveTo>
                <a:lnTo>
                  <a:pt x="1426632" y="0"/>
                </a:lnTo>
                <a:cubicBezTo>
                  <a:pt x="1592202" y="113867"/>
                  <a:pt x="1859372" y="323639"/>
                  <a:pt x="2013653" y="471372"/>
                </a:cubicBezTo>
                <a:lnTo>
                  <a:pt x="530577" y="947932"/>
                </a:lnTo>
                <a:lnTo>
                  <a:pt x="0" y="487847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F46AA3A-086E-4D34-BCF6-8F1E381E8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 flipH="1" flipV="1">
            <a:off x="2505078" y="1736963"/>
            <a:ext cx="3509962" cy="2904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06EF9B-D227-421F-A1D6-185E712EF0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>
            <a:off x="2567784" y="2752360"/>
            <a:ext cx="3384550" cy="3200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9470C1-A3CC-419F-B2DA-F7E8E9E91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95" y="2085708"/>
            <a:ext cx="2143125" cy="2143125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7DAAE4FE-CA44-4E7E-AB75-D935E03FA3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78" l="5778" r="93778">
                        <a14:foregroundMark x1="11759" y1="16571" x2="11966" y2="16398"/>
                        <a14:foregroundMark x1="7111" y1="20444" x2="9489" y2="18462"/>
                        <a14:foregroundMark x1="92230" y1="29506" x2="92611" y2="31077"/>
                        <a14:foregroundMark x1="39799" y1="94606" x2="39556" y2="94667"/>
                        <a14:foregroundMark x1="39556" y1="94667" x2="39233" y2="94285"/>
                        <a14:foregroundMark x1="7859" y1="32936" x2="8000" y2="21778"/>
                        <a14:foregroundMark x1="8000" y1="21778" x2="9333" y2="18667"/>
                        <a14:foregroundMark x1="37973" y1="94045" x2="38222" y2="94222"/>
                        <a14:foregroundMark x1="81850" y1="57521" x2="82643" y2="57074"/>
                        <a14:foregroundMark x1="84789" y1="83596" x2="87556" y2="83111"/>
                        <a14:foregroundMark x1="44918" y1="90584" x2="45162" y2="90541"/>
                        <a14:foregroundMark x1="87556" y1="83111" x2="87475" y2="82215"/>
                        <a14:backgroundMark x1="29778" y1="75556" x2="29778" y2="75556"/>
                        <a14:backgroundMark x1="9778" y1="35556" x2="23111" y2="46667"/>
                        <a14:backgroundMark x1="23111" y1="46667" x2="29333" y2="58667"/>
                        <a14:backgroundMark x1="29333" y1="58667" x2="42667" y2="64889"/>
                        <a14:backgroundMark x1="42667" y1="64889" x2="90667" y2="47556"/>
                        <a14:backgroundMark x1="90667" y1="47556" x2="60000" y2="56000"/>
                        <a14:backgroundMark x1="60000" y1="56000" x2="78222" y2="58222"/>
                        <a14:backgroundMark x1="78222" y1="58222" x2="52889" y2="67556"/>
                        <a14:backgroundMark x1="52889" y1="67556" x2="37778" y2="68889"/>
                        <a14:backgroundMark x1="37778" y1="68889" x2="16444" y2="58222"/>
                        <a14:backgroundMark x1="16444" y1="58222" x2="11556" y2="42667"/>
                        <a14:backgroundMark x1="11556" y1="42667" x2="26667" y2="56000"/>
                        <a14:backgroundMark x1="26667" y1="56000" x2="14667" y2="45778"/>
                        <a14:backgroundMark x1="14667" y1="45778" x2="14222" y2="59111"/>
                        <a14:backgroundMark x1="14222" y1="59111" x2="21333" y2="64889"/>
                        <a14:backgroundMark x1="84000" y1="61333" x2="53333" y2="75111"/>
                        <a14:backgroundMark x1="53333" y1="75111" x2="76889" y2="77333"/>
                        <a14:backgroundMark x1="76889" y1="77333" x2="59111" y2="80444"/>
                        <a14:backgroundMark x1="59111" y1="80444" x2="44000" y2="89333"/>
                        <a14:backgroundMark x1="44000" y1="89333" x2="25333" y2="85778"/>
                        <a14:backgroundMark x1="25333" y1="85778" x2="17333" y2="68889"/>
                        <a14:backgroundMark x1="17333" y1="68889" x2="45778" y2="89778"/>
                        <a14:backgroundMark x1="45778" y1="89778" x2="61333" y2="83556"/>
                        <a14:backgroundMark x1="61333" y1="83556" x2="45333" y2="75556"/>
                        <a14:backgroundMark x1="45333" y1="75556" x2="57333" y2="80444"/>
                        <a14:backgroundMark x1="84889" y1="58222" x2="83111" y2="74222"/>
                        <a14:backgroundMark x1="83111" y1="74222" x2="87556" y2="66667"/>
                        <a14:backgroundMark x1="89778" y1="58667" x2="89778" y2="58667"/>
                        <a14:backgroundMark x1="82222" y1="57778" x2="79111" y2="73778"/>
                        <a14:backgroundMark x1="79111" y1="73778" x2="83556" y2="75556"/>
                        <a14:backgroundMark x1="6667" y1="57778" x2="12889" y2="70667"/>
                        <a14:backgroundMark x1="12889" y1="70667" x2="31111" y2="80444"/>
                        <a14:backgroundMark x1="31111" y1="80444" x2="50222" y2="82222"/>
                        <a14:backgroundMark x1="50222" y1="82222" x2="70667" y2="78222"/>
                        <a14:backgroundMark x1="70667" y1="78222" x2="84444" y2="84000"/>
                        <a14:backgroundMark x1="84444" y1="84000" x2="68889" y2="85333"/>
                        <a14:backgroundMark x1="68889" y1="85333" x2="86667" y2="73778"/>
                        <a14:backgroundMark x1="86667" y1="73778" x2="92889" y2="58667"/>
                        <a14:backgroundMark x1="92889" y1="58667" x2="95111" y2="41333"/>
                        <a14:backgroundMark x1="95111" y1="41333" x2="90222" y2="53778"/>
                        <a14:backgroundMark x1="90222" y1="53778" x2="85333" y2="55111"/>
                        <a14:backgroundMark x1="61333" y1="4444" x2="90667" y2="30667"/>
                        <a14:backgroundMark x1="90667" y1="30667" x2="71556" y2="4444"/>
                        <a14:backgroundMark x1="71556" y1="4444" x2="56889" y2="3556"/>
                        <a14:backgroundMark x1="56889" y1="3556" x2="28000" y2="5333"/>
                        <a14:backgroundMark x1="28000" y1="5333" x2="20000" y2="16444"/>
                        <a14:backgroundMark x1="20000" y1="16444" x2="25778" y2="4000"/>
                        <a14:backgroundMark x1="25778" y1="4000" x2="54667" y2="1778"/>
                        <a14:backgroundMark x1="54667" y1="1778" x2="80000" y2="13333"/>
                        <a14:backgroundMark x1="80000" y1="13333" x2="94667" y2="27556"/>
                        <a14:backgroundMark x1="94667" y1="27556" x2="92889" y2="26222"/>
                        <a14:backgroundMark x1="96444" y1="30667" x2="97333" y2="34222"/>
                        <a14:backgroundMark x1="92444" y1="31111" x2="94667" y2="41778"/>
                        <a14:backgroundMark x1="14667" y1="13333" x2="13333" y2="16889"/>
                        <a14:backgroundMark x1="12889" y1="17333" x2="11111" y2="19556"/>
                        <a14:backgroundMark x1="9333" y1="40889" x2="8889" y2="58222"/>
                        <a14:backgroundMark x1="8889" y1="58222" x2="8000" y2="43111"/>
                        <a14:backgroundMark x1="8000" y1="43111" x2="10667" y2="59111"/>
                        <a14:backgroundMark x1="10667" y1="59111" x2="8000" y2="62222"/>
                        <a14:backgroundMark x1="6222" y1="33333" x2="17778" y2="80000"/>
                        <a14:backgroundMark x1="17778" y1="80000" x2="80889" y2="85333"/>
                        <a14:backgroundMark x1="80889" y1="85333" x2="88889" y2="71111"/>
                        <a14:backgroundMark x1="88889" y1="71111" x2="80444" y2="58222"/>
                        <a14:backgroundMark x1="80444" y1="58222" x2="74222" y2="91111"/>
                        <a14:backgroundMark x1="74222" y1="91111" x2="50222" y2="96889"/>
                        <a14:backgroundMark x1="50222" y1="96889" x2="46222" y2="75556"/>
                        <a14:backgroundMark x1="46222" y1="75556" x2="44889" y2="76889"/>
                        <a14:backgroundMark x1="10667" y1="17778" x2="11556" y2="16000"/>
                        <a14:backgroundMark x1="90667" y1="82222" x2="87556" y2="79111"/>
                        <a14:backgroundMark x1="88000" y1="77333" x2="87556" y2="82222"/>
                        <a14:backgroundMark x1="92000" y1="45333" x2="89333" y2="6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6" r="8875" b="36852"/>
          <a:stretch/>
        </p:blipFill>
        <p:spPr>
          <a:xfrm>
            <a:off x="2417356" y="1427843"/>
            <a:ext cx="3534978" cy="29047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95672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 -0.15047 L 0.15781 -0.11042 C 0.17187 -0.10139 0.19288 -0.09653 0.21476 -0.09653 C 0.23976 -0.09653 0.25972 -0.10139 0.27378 -0.11042 L 0.3408 -0.1504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30416 L 0.05313 0.11828 C 0.06441 0.07639 0.08108 0.05393 0.09844 0.05393 C 0.11841 0.05393 0.1342 0.07639 0.14549 0.11828 L 0.19879 0.30416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1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2E550-9DFD-4A73-ACF7-8AF5771897F7}"/>
              </a:ext>
            </a:extLst>
          </p:cNvPr>
          <p:cNvSpPr/>
          <p:nvPr/>
        </p:nvSpPr>
        <p:spPr bwMode="auto">
          <a:xfrm>
            <a:off x="3253232" y="3157271"/>
            <a:ext cx="2013653" cy="1207404"/>
          </a:xfrm>
          <a:custGeom>
            <a:avLst/>
            <a:gdLst>
              <a:gd name="connsiteX0" fmla="*/ 0 w 1257300"/>
              <a:gd name="connsiteY0" fmla="*/ 0 h 985065"/>
              <a:gd name="connsiteX1" fmla="*/ 1257300 w 1257300"/>
              <a:gd name="connsiteY1" fmla="*/ 0 h 985065"/>
              <a:gd name="connsiteX2" fmla="*/ 1257300 w 1257300"/>
              <a:gd name="connsiteY2" fmla="*/ 985065 h 985065"/>
              <a:gd name="connsiteX3" fmla="*/ 0 w 1257300"/>
              <a:gd name="connsiteY3" fmla="*/ 985065 h 985065"/>
              <a:gd name="connsiteX4" fmla="*/ 0 w 1257300"/>
              <a:gd name="connsiteY4" fmla="*/ 0 h 985065"/>
              <a:gd name="connsiteX0" fmla="*/ 0 w 1302455"/>
              <a:gd name="connsiteY0" fmla="*/ 0 h 985065"/>
              <a:gd name="connsiteX1" fmla="*/ 1257300 w 1302455"/>
              <a:gd name="connsiteY1" fmla="*/ 0 h 985065"/>
              <a:gd name="connsiteX2" fmla="*/ 1302455 w 1302455"/>
              <a:gd name="connsiteY2" fmla="*/ 691554 h 985065"/>
              <a:gd name="connsiteX3" fmla="*/ 0 w 1302455"/>
              <a:gd name="connsiteY3" fmla="*/ 985065 h 985065"/>
              <a:gd name="connsiteX4" fmla="*/ 0 w 1302455"/>
              <a:gd name="connsiteY4" fmla="*/ 0 h 985065"/>
              <a:gd name="connsiteX0" fmla="*/ 0 w 1302455"/>
              <a:gd name="connsiteY0" fmla="*/ 0 h 1199554"/>
              <a:gd name="connsiteX1" fmla="*/ 1257300 w 1302455"/>
              <a:gd name="connsiteY1" fmla="*/ 0 h 1199554"/>
              <a:gd name="connsiteX2" fmla="*/ 1302455 w 1302455"/>
              <a:gd name="connsiteY2" fmla="*/ 691554 h 1199554"/>
              <a:gd name="connsiteX3" fmla="*/ 304800 w 1302455"/>
              <a:gd name="connsiteY3" fmla="*/ 1199554 h 1199554"/>
              <a:gd name="connsiteX4" fmla="*/ 0 w 1302455"/>
              <a:gd name="connsiteY4" fmla="*/ 0 h 1199554"/>
              <a:gd name="connsiteX0" fmla="*/ 0 w 1471788"/>
              <a:gd name="connsiteY0" fmla="*/ 688622 h 1199554"/>
              <a:gd name="connsiteX1" fmla="*/ 1426633 w 1471788"/>
              <a:gd name="connsiteY1" fmla="*/ 0 h 1199554"/>
              <a:gd name="connsiteX2" fmla="*/ 1471788 w 1471788"/>
              <a:gd name="connsiteY2" fmla="*/ 691554 h 1199554"/>
              <a:gd name="connsiteX3" fmla="*/ 474133 w 1471788"/>
              <a:gd name="connsiteY3" fmla="*/ 1199554 h 1199554"/>
              <a:gd name="connsiteX4" fmla="*/ 0 w 1471788"/>
              <a:gd name="connsiteY4" fmla="*/ 688622 h 1199554"/>
              <a:gd name="connsiteX0" fmla="*/ 0 w 1471788"/>
              <a:gd name="connsiteY0" fmla="*/ 462844 h 973776"/>
              <a:gd name="connsiteX1" fmla="*/ 1099255 w 1471788"/>
              <a:gd name="connsiteY1" fmla="*/ 0 h 973776"/>
              <a:gd name="connsiteX2" fmla="*/ 1471788 w 1471788"/>
              <a:gd name="connsiteY2" fmla="*/ 465776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431909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375464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62844 h 973776"/>
              <a:gd name="connsiteX1" fmla="*/ 1076677 w 1471788"/>
              <a:gd name="connsiteY1" fmla="*/ 0 h 973776"/>
              <a:gd name="connsiteX2" fmla="*/ 1471788 w 1471788"/>
              <a:gd name="connsiteY2" fmla="*/ 409331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49210"/>
              <a:gd name="connsiteY0" fmla="*/ 530577 h 973776"/>
              <a:gd name="connsiteX1" fmla="*/ 1054099 w 1449210"/>
              <a:gd name="connsiteY1" fmla="*/ 0 h 973776"/>
              <a:gd name="connsiteX2" fmla="*/ 1449210 w 1449210"/>
              <a:gd name="connsiteY2" fmla="*/ 409331 h 973776"/>
              <a:gd name="connsiteX3" fmla="*/ 451555 w 1449210"/>
              <a:gd name="connsiteY3" fmla="*/ 973776 h 973776"/>
              <a:gd name="connsiteX4" fmla="*/ 0 w 1449210"/>
              <a:gd name="connsiteY4" fmla="*/ 530577 h 973776"/>
              <a:gd name="connsiteX0" fmla="*/ 0 w 1449210"/>
              <a:gd name="connsiteY0" fmla="*/ 530577 h 894754"/>
              <a:gd name="connsiteX1" fmla="*/ 1054099 w 1449210"/>
              <a:gd name="connsiteY1" fmla="*/ 0 h 894754"/>
              <a:gd name="connsiteX2" fmla="*/ 1449210 w 1449210"/>
              <a:gd name="connsiteY2" fmla="*/ 409331 h 894754"/>
              <a:gd name="connsiteX3" fmla="*/ 485421 w 1449210"/>
              <a:gd name="connsiteY3" fmla="*/ 894754 h 894754"/>
              <a:gd name="connsiteX4" fmla="*/ 0 w 1449210"/>
              <a:gd name="connsiteY4" fmla="*/ 530577 h 894754"/>
              <a:gd name="connsiteX0" fmla="*/ 0 w 1449210"/>
              <a:gd name="connsiteY0" fmla="*/ 530577 h 917332"/>
              <a:gd name="connsiteX1" fmla="*/ 1054099 w 1449210"/>
              <a:gd name="connsiteY1" fmla="*/ 0 h 917332"/>
              <a:gd name="connsiteX2" fmla="*/ 1449210 w 1449210"/>
              <a:gd name="connsiteY2" fmla="*/ 409331 h 917332"/>
              <a:gd name="connsiteX3" fmla="*/ 496710 w 1449210"/>
              <a:gd name="connsiteY3" fmla="*/ 917332 h 917332"/>
              <a:gd name="connsiteX4" fmla="*/ 0 w 1449210"/>
              <a:gd name="connsiteY4" fmla="*/ 530577 h 917332"/>
              <a:gd name="connsiteX0" fmla="*/ 0 w 1449210"/>
              <a:gd name="connsiteY0" fmla="*/ 530577 h 928621"/>
              <a:gd name="connsiteX1" fmla="*/ 1054099 w 1449210"/>
              <a:gd name="connsiteY1" fmla="*/ 0 h 928621"/>
              <a:gd name="connsiteX2" fmla="*/ 1449210 w 1449210"/>
              <a:gd name="connsiteY2" fmla="*/ 409331 h 928621"/>
              <a:gd name="connsiteX3" fmla="*/ 428977 w 1449210"/>
              <a:gd name="connsiteY3" fmla="*/ 928621 h 928621"/>
              <a:gd name="connsiteX4" fmla="*/ 0 w 1449210"/>
              <a:gd name="connsiteY4" fmla="*/ 530577 h 928621"/>
              <a:gd name="connsiteX0" fmla="*/ 0 w 1516943"/>
              <a:gd name="connsiteY0" fmla="*/ 530577 h 928621"/>
              <a:gd name="connsiteX1" fmla="*/ 1054099 w 1516943"/>
              <a:gd name="connsiteY1" fmla="*/ 0 h 928621"/>
              <a:gd name="connsiteX2" fmla="*/ 1516943 w 1516943"/>
              <a:gd name="connsiteY2" fmla="*/ 477065 h 928621"/>
              <a:gd name="connsiteX3" fmla="*/ 428977 w 1516943"/>
              <a:gd name="connsiteY3" fmla="*/ 928621 h 928621"/>
              <a:gd name="connsiteX4" fmla="*/ 0 w 1516943"/>
              <a:gd name="connsiteY4" fmla="*/ 530577 h 928621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28232"/>
              <a:gd name="connsiteY0" fmla="*/ 496710 h 894754"/>
              <a:gd name="connsiteX1" fmla="*/ 1054099 w 1528232"/>
              <a:gd name="connsiteY1" fmla="*/ 0 h 894754"/>
              <a:gd name="connsiteX2" fmla="*/ 1528232 w 1528232"/>
              <a:gd name="connsiteY2" fmla="*/ 409332 h 894754"/>
              <a:gd name="connsiteX3" fmla="*/ 428977 w 1528232"/>
              <a:gd name="connsiteY3" fmla="*/ 894754 h 894754"/>
              <a:gd name="connsiteX4" fmla="*/ 0 w 1528232"/>
              <a:gd name="connsiteY4" fmla="*/ 496710 h 894754"/>
              <a:gd name="connsiteX0" fmla="*/ 0 w 1900765"/>
              <a:gd name="connsiteY0" fmla="*/ 487847 h 894754"/>
              <a:gd name="connsiteX1" fmla="*/ 1426632 w 1900765"/>
              <a:gd name="connsiteY1" fmla="*/ 0 h 894754"/>
              <a:gd name="connsiteX2" fmla="*/ 1900765 w 1900765"/>
              <a:gd name="connsiteY2" fmla="*/ 409332 h 894754"/>
              <a:gd name="connsiteX3" fmla="*/ 801510 w 1900765"/>
              <a:gd name="connsiteY3" fmla="*/ 894754 h 894754"/>
              <a:gd name="connsiteX4" fmla="*/ 0 w 1900765"/>
              <a:gd name="connsiteY4" fmla="*/ 487847 h 894754"/>
              <a:gd name="connsiteX0" fmla="*/ 0 w 1900765"/>
              <a:gd name="connsiteY0" fmla="*/ 487847 h 947932"/>
              <a:gd name="connsiteX1" fmla="*/ 1426632 w 1900765"/>
              <a:gd name="connsiteY1" fmla="*/ 0 h 947932"/>
              <a:gd name="connsiteX2" fmla="*/ 1900765 w 1900765"/>
              <a:gd name="connsiteY2" fmla="*/ 409332 h 947932"/>
              <a:gd name="connsiteX3" fmla="*/ 530577 w 1900765"/>
              <a:gd name="connsiteY3" fmla="*/ 947932 h 947932"/>
              <a:gd name="connsiteX4" fmla="*/ 0 w 1900765"/>
              <a:gd name="connsiteY4" fmla="*/ 487847 h 947932"/>
              <a:gd name="connsiteX0" fmla="*/ 0 w 1934631"/>
              <a:gd name="connsiteY0" fmla="*/ 487847 h 947932"/>
              <a:gd name="connsiteX1" fmla="*/ 1426632 w 1934631"/>
              <a:gd name="connsiteY1" fmla="*/ 0 h 947932"/>
              <a:gd name="connsiteX2" fmla="*/ 1934631 w 1934631"/>
              <a:gd name="connsiteY2" fmla="*/ 489098 h 947932"/>
              <a:gd name="connsiteX3" fmla="*/ 530577 w 1934631"/>
              <a:gd name="connsiteY3" fmla="*/ 947932 h 947932"/>
              <a:gd name="connsiteX4" fmla="*/ 0 w 1934631"/>
              <a:gd name="connsiteY4" fmla="*/ 487847 h 947932"/>
              <a:gd name="connsiteX0" fmla="*/ 0 w 2013653"/>
              <a:gd name="connsiteY0" fmla="*/ 487847 h 947932"/>
              <a:gd name="connsiteX1" fmla="*/ 1426632 w 2013653"/>
              <a:gd name="connsiteY1" fmla="*/ 0 h 947932"/>
              <a:gd name="connsiteX2" fmla="*/ 2013653 w 2013653"/>
              <a:gd name="connsiteY2" fmla="*/ 471372 h 947932"/>
              <a:gd name="connsiteX3" fmla="*/ 530577 w 2013653"/>
              <a:gd name="connsiteY3" fmla="*/ 947932 h 947932"/>
              <a:gd name="connsiteX4" fmla="*/ 0 w 2013653"/>
              <a:gd name="connsiteY4" fmla="*/ 487847 h 94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3653" h="947932">
                <a:moveTo>
                  <a:pt x="0" y="487847"/>
                </a:moveTo>
                <a:lnTo>
                  <a:pt x="1426632" y="0"/>
                </a:lnTo>
                <a:cubicBezTo>
                  <a:pt x="1592202" y="113867"/>
                  <a:pt x="1859372" y="323639"/>
                  <a:pt x="2013653" y="471372"/>
                </a:cubicBezTo>
                <a:lnTo>
                  <a:pt x="530577" y="947932"/>
                </a:lnTo>
                <a:lnTo>
                  <a:pt x="0" y="487847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F46AA3A-086E-4D34-BCF6-8F1E381E8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 flipH="1" flipV="1">
            <a:off x="2505078" y="1736963"/>
            <a:ext cx="3509962" cy="2904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06EF9B-D227-421F-A1D6-185E712EF0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>
            <a:off x="2567784" y="2752360"/>
            <a:ext cx="3384550" cy="3200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8C7D7F-0CAD-4B99-B17E-6F9AC1A464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966" y="2131821"/>
            <a:ext cx="2358772" cy="1927463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7DAAE4FE-CA44-4E7E-AB75-D935E03FA3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78" l="5778" r="93778">
                        <a14:foregroundMark x1="11759" y1="16571" x2="11966" y2="16398"/>
                        <a14:foregroundMark x1="7111" y1="20444" x2="9489" y2="18462"/>
                        <a14:foregroundMark x1="92230" y1="29506" x2="92611" y2="31077"/>
                        <a14:foregroundMark x1="39799" y1="94606" x2="39556" y2="94667"/>
                        <a14:foregroundMark x1="39556" y1="94667" x2="39233" y2="94285"/>
                        <a14:foregroundMark x1="7859" y1="32936" x2="8000" y2="21778"/>
                        <a14:foregroundMark x1="8000" y1="21778" x2="9333" y2="18667"/>
                        <a14:foregroundMark x1="37973" y1="94045" x2="38222" y2="94222"/>
                        <a14:foregroundMark x1="81850" y1="57521" x2="82643" y2="57074"/>
                        <a14:foregroundMark x1="84789" y1="83596" x2="87556" y2="83111"/>
                        <a14:foregroundMark x1="44918" y1="90584" x2="45162" y2="90541"/>
                        <a14:foregroundMark x1="87556" y1="83111" x2="87475" y2="82215"/>
                        <a14:backgroundMark x1="29778" y1="75556" x2="29778" y2="75556"/>
                        <a14:backgroundMark x1="9778" y1="35556" x2="23111" y2="46667"/>
                        <a14:backgroundMark x1="23111" y1="46667" x2="29333" y2="58667"/>
                        <a14:backgroundMark x1="29333" y1="58667" x2="42667" y2="64889"/>
                        <a14:backgroundMark x1="42667" y1="64889" x2="90667" y2="47556"/>
                        <a14:backgroundMark x1="90667" y1="47556" x2="60000" y2="56000"/>
                        <a14:backgroundMark x1="60000" y1="56000" x2="78222" y2="58222"/>
                        <a14:backgroundMark x1="78222" y1="58222" x2="52889" y2="67556"/>
                        <a14:backgroundMark x1="52889" y1="67556" x2="37778" y2="68889"/>
                        <a14:backgroundMark x1="37778" y1="68889" x2="16444" y2="58222"/>
                        <a14:backgroundMark x1="16444" y1="58222" x2="11556" y2="42667"/>
                        <a14:backgroundMark x1="11556" y1="42667" x2="26667" y2="56000"/>
                        <a14:backgroundMark x1="26667" y1="56000" x2="14667" y2="45778"/>
                        <a14:backgroundMark x1="14667" y1="45778" x2="14222" y2="59111"/>
                        <a14:backgroundMark x1="14222" y1="59111" x2="21333" y2="64889"/>
                        <a14:backgroundMark x1="84000" y1="61333" x2="53333" y2="75111"/>
                        <a14:backgroundMark x1="53333" y1="75111" x2="76889" y2="77333"/>
                        <a14:backgroundMark x1="76889" y1="77333" x2="59111" y2="80444"/>
                        <a14:backgroundMark x1="59111" y1="80444" x2="44000" y2="89333"/>
                        <a14:backgroundMark x1="44000" y1="89333" x2="25333" y2="85778"/>
                        <a14:backgroundMark x1="25333" y1="85778" x2="17333" y2="68889"/>
                        <a14:backgroundMark x1="17333" y1="68889" x2="45778" y2="89778"/>
                        <a14:backgroundMark x1="45778" y1="89778" x2="61333" y2="83556"/>
                        <a14:backgroundMark x1="61333" y1="83556" x2="45333" y2="75556"/>
                        <a14:backgroundMark x1="45333" y1="75556" x2="57333" y2="80444"/>
                        <a14:backgroundMark x1="84889" y1="58222" x2="83111" y2="74222"/>
                        <a14:backgroundMark x1="83111" y1="74222" x2="87556" y2="66667"/>
                        <a14:backgroundMark x1="89778" y1="58667" x2="89778" y2="58667"/>
                        <a14:backgroundMark x1="82222" y1="57778" x2="79111" y2="73778"/>
                        <a14:backgroundMark x1="79111" y1="73778" x2="83556" y2="75556"/>
                        <a14:backgroundMark x1="6667" y1="57778" x2="12889" y2="70667"/>
                        <a14:backgroundMark x1="12889" y1="70667" x2="31111" y2="80444"/>
                        <a14:backgroundMark x1="31111" y1="80444" x2="50222" y2="82222"/>
                        <a14:backgroundMark x1="50222" y1="82222" x2="70667" y2="78222"/>
                        <a14:backgroundMark x1="70667" y1="78222" x2="84444" y2="84000"/>
                        <a14:backgroundMark x1="84444" y1="84000" x2="68889" y2="85333"/>
                        <a14:backgroundMark x1="68889" y1="85333" x2="86667" y2="73778"/>
                        <a14:backgroundMark x1="86667" y1="73778" x2="92889" y2="58667"/>
                        <a14:backgroundMark x1="92889" y1="58667" x2="95111" y2="41333"/>
                        <a14:backgroundMark x1="95111" y1="41333" x2="90222" y2="53778"/>
                        <a14:backgroundMark x1="90222" y1="53778" x2="85333" y2="55111"/>
                        <a14:backgroundMark x1="61333" y1="4444" x2="90667" y2="30667"/>
                        <a14:backgroundMark x1="90667" y1="30667" x2="71556" y2="4444"/>
                        <a14:backgroundMark x1="71556" y1="4444" x2="56889" y2="3556"/>
                        <a14:backgroundMark x1="56889" y1="3556" x2="28000" y2="5333"/>
                        <a14:backgroundMark x1="28000" y1="5333" x2="20000" y2="16444"/>
                        <a14:backgroundMark x1="20000" y1="16444" x2="25778" y2="4000"/>
                        <a14:backgroundMark x1="25778" y1="4000" x2="54667" y2="1778"/>
                        <a14:backgroundMark x1="54667" y1="1778" x2="80000" y2="13333"/>
                        <a14:backgroundMark x1="80000" y1="13333" x2="94667" y2="27556"/>
                        <a14:backgroundMark x1="94667" y1="27556" x2="92889" y2="26222"/>
                        <a14:backgroundMark x1="96444" y1="30667" x2="97333" y2="34222"/>
                        <a14:backgroundMark x1="92444" y1="31111" x2="94667" y2="41778"/>
                        <a14:backgroundMark x1="14667" y1="13333" x2="13333" y2="16889"/>
                        <a14:backgroundMark x1="12889" y1="17333" x2="11111" y2="19556"/>
                        <a14:backgroundMark x1="9333" y1="40889" x2="8889" y2="58222"/>
                        <a14:backgroundMark x1="8889" y1="58222" x2="8000" y2="43111"/>
                        <a14:backgroundMark x1="8000" y1="43111" x2="10667" y2="59111"/>
                        <a14:backgroundMark x1="10667" y1="59111" x2="8000" y2="62222"/>
                        <a14:backgroundMark x1="6222" y1="33333" x2="17778" y2="80000"/>
                        <a14:backgroundMark x1="17778" y1="80000" x2="80889" y2="85333"/>
                        <a14:backgroundMark x1="80889" y1="85333" x2="88889" y2="71111"/>
                        <a14:backgroundMark x1="88889" y1="71111" x2="80444" y2="58222"/>
                        <a14:backgroundMark x1="80444" y1="58222" x2="74222" y2="91111"/>
                        <a14:backgroundMark x1="74222" y1="91111" x2="50222" y2="96889"/>
                        <a14:backgroundMark x1="50222" y1="96889" x2="46222" y2="75556"/>
                        <a14:backgroundMark x1="46222" y1="75556" x2="44889" y2="76889"/>
                        <a14:backgroundMark x1="10667" y1="17778" x2="11556" y2="16000"/>
                        <a14:backgroundMark x1="90667" y1="82222" x2="87556" y2="79111"/>
                        <a14:backgroundMark x1="88000" y1="77333" x2="87556" y2="82222"/>
                        <a14:backgroundMark x1="92000" y1="45333" x2="89333" y2="6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6" r="8875" b="36852"/>
          <a:stretch/>
        </p:blipFill>
        <p:spPr>
          <a:xfrm>
            <a:off x="2480062" y="1388978"/>
            <a:ext cx="3534978" cy="29047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13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 -0.15046 L 0.15781 -0.11041 C 0.17187 -0.10139 0.19288 -0.09653 0.21476 -0.09653 C 0.23976 -0.09653 0.25972 -0.10139 0.27378 -0.11041 L 0.3408 -0.1504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40417 L 0.06684 0.14514 C 0.08108 0.08657 0.10226 0.05393 0.12414 0.05393 C 0.14931 0.05393 0.16927 0.08657 0.18334 0.14514 L 0.2507 0.40417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-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2E550-9DFD-4A73-ACF7-8AF5771897F7}"/>
              </a:ext>
            </a:extLst>
          </p:cNvPr>
          <p:cNvSpPr/>
          <p:nvPr/>
        </p:nvSpPr>
        <p:spPr bwMode="auto">
          <a:xfrm>
            <a:off x="3253232" y="3157271"/>
            <a:ext cx="2013653" cy="1207404"/>
          </a:xfrm>
          <a:custGeom>
            <a:avLst/>
            <a:gdLst>
              <a:gd name="connsiteX0" fmla="*/ 0 w 1257300"/>
              <a:gd name="connsiteY0" fmla="*/ 0 h 985065"/>
              <a:gd name="connsiteX1" fmla="*/ 1257300 w 1257300"/>
              <a:gd name="connsiteY1" fmla="*/ 0 h 985065"/>
              <a:gd name="connsiteX2" fmla="*/ 1257300 w 1257300"/>
              <a:gd name="connsiteY2" fmla="*/ 985065 h 985065"/>
              <a:gd name="connsiteX3" fmla="*/ 0 w 1257300"/>
              <a:gd name="connsiteY3" fmla="*/ 985065 h 985065"/>
              <a:gd name="connsiteX4" fmla="*/ 0 w 1257300"/>
              <a:gd name="connsiteY4" fmla="*/ 0 h 985065"/>
              <a:gd name="connsiteX0" fmla="*/ 0 w 1302455"/>
              <a:gd name="connsiteY0" fmla="*/ 0 h 985065"/>
              <a:gd name="connsiteX1" fmla="*/ 1257300 w 1302455"/>
              <a:gd name="connsiteY1" fmla="*/ 0 h 985065"/>
              <a:gd name="connsiteX2" fmla="*/ 1302455 w 1302455"/>
              <a:gd name="connsiteY2" fmla="*/ 691554 h 985065"/>
              <a:gd name="connsiteX3" fmla="*/ 0 w 1302455"/>
              <a:gd name="connsiteY3" fmla="*/ 985065 h 985065"/>
              <a:gd name="connsiteX4" fmla="*/ 0 w 1302455"/>
              <a:gd name="connsiteY4" fmla="*/ 0 h 985065"/>
              <a:gd name="connsiteX0" fmla="*/ 0 w 1302455"/>
              <a:gd name="connsiteY0" fmla="*/ 0 h 1199554"/>
              <a:gd name="connsiteX1" fmla="*/ 1257300 w 1302455"/>
              <a:gd name="connsiteY1" fmla="*/ 0 h 1199554"/>
              <a:gd name="connsiteX2" fmla="*/ 1302455 w 1302455"/>
              <a:gd name="connsiteY2" fmla="*/ 691554 h 1199554"/>
              <a:gd name="connsiteX3" fmla="*/ 304800 w 1302455"/>
              <a:gd name="connsiteY3" fmla="*/ 1199554 h 1199554"/>
              <a:gd name="connsiteX4" fmla="*/ 0 w 1302455"/>
              <a:gd name="connsiteY4" fmla="*/ 0 h 1199554"/>
              <a:gd name="connsiteX0" fmla="*/ 0 w 1471788"/>
              <a:gd name="connsiteY0" fmla="*/ 688622 h 1199554"/>
              <a:gd name="connsiteX1" fmla="*/ 1426633 w 1471788"/>
              <a:gd name="connsiteY1" fmla="*/ 0 h 1199554"/>
              <a:gd name="connsiteX2" fmla="*/ 1471788 w 1471788"/>
              <a:gd name="connsiteY2" fmla="*/ 691554 h 1199554"/>
              <a:gd name="connsiteX3" fmla="*/ 474133 w 1471788"/>
              <a:gd name="connsiteY3" fmla="*/ 1199554 h 1199554"/>
              <a:gd name="connsiteX4" fmla="*/ 0 w 1471788"/>
              <a:gd name="connsiteY4" fmla="*/ 688622 h 1199554"/>
              <a:gd name="connsiteX0" fmla="*/ 0 w 1471788"/>
              <a:gd name="connsiteY0" fmla="*/ 462844 h 973776"/>
              <a:gd name="connsiteX1" fmla="*/ 1099255 w 1471788"/>
              <a:gd name="connsiteY1" fmla="*/ 0 h 973776"/>
              <a:gd name="connsiteX2" fmla="*/ 1471788 w 1471788"/>
              <a:gd name="connsiteY2" fmla="*/ 465776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431909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375464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62844 h 973776"/>
              <a:gd name="connsiteX1" fmla="*/ 1076677 w 1471788"/>
              <a:gd name="connsiteY1" fmla="*/ 0 h 973776"/>
              <a:gd name="connsiteX2" fmla="*/ 1471788 w 1471788"/>
              <a:gd name="connsiteY2" fmla="*/ 409331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49210"/>
              <a:gd name="connsiteY0" fmla="*/ 530577 h 973776"/>
              <a:gd name="connsiteX1" fmla="*/ 1054099 w 1449210"/>
              <a:gd name="connsiteY1" fmla="*/ 0 h 973776"/>
              <a:gd name="connsiteX2" fmla="*/ 1449210 w 1449210"/>
              <a:gd name="connsiteY2" fmla="*/ 409331 h 973776"/>
              <a:gd name="connsiteX3" fmla="*/ 451555 w 1449210"/>
              <a:gd name="connsiteY3" fmla="*/ 973776 h 973776"/>
              <a:gd name="connsiteX4" fmla="*/ 0 w 1449210"/>
              <a:gd name="connsiteY4" fmla="*/ 530577 h 973776"/>
              <a:gd name="connsiteX0" fmla="*/ 0 w 1449210"/>
              <a:gd name="connsiteY0" fmla="*/ 530577 h 894754"/>
              <a:gd name="connsiteX1" fmla="*/ 1054099 w 1449210"/>
              <a:gd name="connsiteY1" fmla="*/ 0 h 894754"/>
              <a:gd name="connsiteX2" fmla="*/ 1449210 w 1449210"/>
              <a:gd name="connsiteY2" fmla="*/ 409331 h 894754"/>
              <a:gd name="connsiteX3" fmla="*/ 485421 w 1449210"/>
              <a:gd name="connsiteY3" fmla="*/ 894754 h 894754"/>
              <a:gd name="connsiteX4" fmla="*/ 0 w 1449210"/>
              <a:gd name="connsiteY4" fmla="*/ 530577 h 894754"/>
              <a:gd name="connsiteX0" fmla="*/ 0 w 1449210"/>
              <a:gd name="connsiteY0" fmla="*/ 530577 h 917332"/>
              <a:gd name="connsiteX1" fmla="*/ 1054099 w 1449210"/>
              <a:gd name="connsiteY1" fmla="*/ 0 h 917332"/>
              <a:gd name="connsiteX2" fmla="*/ 1449210 w 1449210"/>
              <a:gd name="connsiteY2" fmla="*/ 409331 h 917332"/>
              <a:gd name="connsiteX3" fmla="*/ 496710 w 1449210"/>
              <a:gd name="connsiteY3" fmla="*/ 917332 h 917332"/>
              <a:gd name="connsiteX4" fmla="*/ 0 w 1449210"/>
              <a:gd name="connsiteY4" fmla="*/ 530577 h 917332"/>
              <a:gd name="connsiteX0" fmla="*/ 0 w 1449210"/>
              <a:gd name="connsiteY0" fmla="*/ 530577 h 928621"/>
              <a:gd name="connsiteX1" fmla="*/ 1054099 w 1449210"/>
              <a:gd name="connsiteY1" fmla="*/ 0 h 928621"/>
              <a:gd name="connsiteX2" fmla="*/ 1449210 w 1449210"/>
              <a:gd name="connsiteY2" fmla="*/ 409331 h 928621"/>
              <a:gd name="connsiteX3" fmla="*/ 428977 w 1449210"/>
              <a:gd name="connsiteY3" fmla="*/ 928621 h 928621"/>
              <a:gd name="connsiteX4" fmla="*/ 0 w 1449210"/>
              <a:gd name="connsiteY4" fmla="*/ 530577 h 928621"/>
              <a:gd name="connsiteX0" fmla="*/ 0 w 1516943"/>
              <a:gd name="connsiteY0" fmla="*/ 530577 h 928621"/>
              <a:gd name="connsiteX1" fmla="*/ 1054099 w 1516943"/>
              <a:gd name="connsiteY1" fmla="*/ 0 h 928621"/>
              <a:gd name="connsiteX2" fmla="*/ 1516943 w 1516943"/>
              <a:gd name="connsiteY2" fmla="*/ 477065 h 928621"/>
              <a:gd name="connsiteX3" fmla="*/ 428977 w 1516943"/>
              <a:gd name="connsiteY3" fmla="*/ 928621 h 928621"/>
              <a:gd name="connsiteX4" fmla="*/ 0 w 1516943"/>
              <a:gd name="connsiteY4" fmla="*/ 530577 h 928621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28232"/>
              <a:gd name="connsiteY0" fmla="*/ 496710 h 894754"/>
              <a:gd name="connsiteX1" fmla="*/ 1054099 w 1528232"/>
              <a:gd name="connsiteY1" fmla="*/ 0 h 894754"/>
              <a:gd name="connsiteX2" fmla="*/ 1528232 w 1528232"/>
              <a:gd name="connsiteY2" fmla="*/ 409332 h 894754"/>
              <a:gd name="connsiteX3" fmla="*/ 428977 w 1528232"/>
              <a:gd name="connsiteY3" fmla="*/ 894754 h 894754"/>
              <a:gd name="connsiteX4" fmla="*/ 0 w 1528232"/>
              <a:gd name="connsiteY4" fmla="*/ 496710 h 894754"/>
              <a:gd name="connsiteX0" fmla="*/ 0 w 1900765"/>
              <a:gd name="connsiteY0" fmla="*/ 487847 h 894754"/>
              <a:gd name="connsiteX1" fmla="*/ 1426632 w 1900765"/>
              <a:gd name="connsiteY1" fmla="*/ 0 h 894754"/>
              <a:gd name="connsiteX2" fmla="*/ 1900765 w 1900765"/>
              <a:gd name="connsiteY2" fmla="*/ 409332 h 894754"/>
              <a:gd name="connsiteX3" fmla="*/ 801510 w 1900765"/>
              <a:gd name="connsiteY3" fmla="*/ 894754 h 894754"/>
              <a:gd name="connsiteX4" fmla="*/ 0 w 1900765"/>
              <a:gd name="connsiteY4" fmla="*/ 487847 h 894754"/>
              <a:gd name="connsiteX0" fmla="*/ 0 w 1900765"/>
              <a:gd name="connsiteY0" fmla="*/ 487847 h 947932"/>
              <a:gd name="connsiteX1" fmla="*/ 1426632 w 1900765"/>
              <a:gd name="connsiteY1" fmla="*/ 0 h 947932"/>
              <a:gd name="connsiteX2" fmla="*/ 1900765 w 1900765"/>
              <a:gd name="connsiteY2" fmla="*/ 409332 h 947932"/>
              <a:gd name="connsiteX3" fmla="*/ 530577 w 1900765"/>
              <a:gd name="connsiteY3" fmla="*/ 947932 h 947932"/>
              <a:gd name="connsiteX4" fmla="*/ 0 w 1900765"/>
              <a:gd name="connsiteY4" fmla="*/ 487847 h 947932"/>
              <a:gd name="connsiteX0" fmla="*/ 0 w 1934631"/>
              <a:gd name="connsiteY0" fmla="*/ 487847 h 947932"/>
              <a:gd name="connsiteX1" fmla="*/ 1426632 w 1934631"/>
              <a:gd name="connsiteY1" fmla="*/ 0 h 947932"/>
              <a:gd name="connsiteX2" fmla="*/ 1934631 w 1934631"/>
              <a:gd name="connsiteY2" fmla="*/ 489098 h 947932"/>
              <a:gd name="connsiteX3" fmla="*/ 530577 w 1934631"/>
              <a:gd name="connsiteY3" fmla="*/ 947932 h 947932"/>
              <a:gd name="connsiteX4" fmla="*/ 0 w 1934631"/>
              <a:gd name="connsiteY4" fmla="*/ 487847 h 947932"/>
              <a:gd name="connsiteX0" fmla="*/ 0 w 2013653"/>
              <a:gd name="connsiteY0" fmla="*/ 487847 h 947932"/>
              <a:gd name="connsiteX1" fmla="*/ 1426632 w 2013653"/>
              <a:gd name="connsiteY1" fmla="*/ 0 h 947932"/>
              <a:gd name="connsiteX2" fmla="*/ 2013653 w 2013653"/>
              <a:gd name="connsiteY2" fmla="*/ 471372 h 947932"/>
              <a:gd name="connsiteX3" fmla="*/ 530577 w 2013653"/>
              <a:gd name="connsiteY3" fmla="*/ 947932 h 947932"/>
              <a:gd name="connsiteX4" fmla="*/ 0 w 2013653"/>
              <a:gd name="connsiteY4" fmla="*/ 487847 h 94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3653" h="947932">
                <a:moveTo>
                  <a:pt x="0" y="487847"/>
                </a:moveTo>
                <a:lnTo>
                  <a:pt x="1426632" y="0"/>
                </a:lnTo>
                <a:cubicBezTo>
                  <a:pt x="1592202" y="113867"/>
                  <a:pt x="1859372" y="323639"/>
                  <a:pt x="2013653" y="471372"/>
                </a:cubicBezTo>
                <a:lnTo>
                  <a:pt x="530577" y="947932"/>
                </a:lnTo>
                <a:lnTo>
                  <a:pt x="0" y="487847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F46AA3A-086E-4D34-BCF6-8F1E381E8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 flipH="1" flipV="1">
            <a:off x="2505078" y="1736963"/>
            <a:ext cx="3509962" cy="2904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06EF9B-D227-421F-A1D6-185E712EF0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>
            <a:off x="2567784" y="2752360"/>
            <a:ext cx="3384550" cy="3200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54E36F-841E-40E3-A0F3-EE9CFCC022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232" y="2228030"/>
            <a:ext cx="2286000" cy="2447560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7DAAE4FE-CA44-4E7E-AB75-D935E03FA3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78" l="5778" r="93778">
                        <a14:foregroundMark x1="11759" y1="16571" x2="11966" y2="16398"/>
                        <a14:foregroundMark x1="7111" y1="20444" x2="9489" y2="18462"/>
                        <a14:foregroundMark x1="92230" y1="29506" x2="92611" y2="31077"/>
                        <a14:foregroundMark x1="39799" y1="94606" x2="39556" y2="94667"/>
                        <a14:foregroundMark x1="39556" y1="94667" x2="39233" y2="94285"/>
                        <a14:foregroundMark x1="7859" y1="32936" x2="8000" y2="21778"/>
                        <a14:foregroundMark x1="8000" y1="21778" x2="9333" y2="18667"/>
                        <a14:foregroundMark x1="37973" y1="94045" x2="38222" y2="94222"/>
                        <a14:foregroundMark x1="81850" y1="57521" x2="82643" y2="57074"/>
                        <a14:foregroundMark x1="84789" y1="83596" x2="87556" y2="83111"/>
                        <a14:foregroundMark x1="44918" y1="90584" x2="45162" y2="90541"/>
                        <a14:foregroundMark x1="87556" y1="83111" x2="87475" y2="82215"/>
                        <a14:backgroundMark x1="29778" y1="75556" x2="29778" y2="75556"/>
                        <a14:backgroundMark x1="9778" y1="35556" x2="23111" y2="46667"/>
                        <a14:backgroundMark x1="23111" y1="46667" x2="29333" y2="58667"/>
                        <a14:backgroundMark x1="29333" y1="58667" x2="42667" y2="64889"/>
                        <a14:backgroundMark x1="42667" y1="64889" x2="90667" y2="47556"/>
                        <a14:backgroundMark x1="90667" y1="47556" x2="60000" y2="56000"/>
                        <a14:backgroundMark x1="60000" y1="56000" x2="78222" y2="58222"/>
                        <a14:backgroundMark x1="78222" y1="58222" x2="52889" y2="67556"/>
                        <a14:backgroundMark x1="52889" y1="67556" x2="37778" y2="68889"/>
                        <a14:backgroundMark x1="37778" y1="68889" x2="16444" y2="58222"/>
                        <a14:backgroundMark x1="16444" y1="58222" x2="11556" y2="42667"/>
                        <a14:backgroundMark x1="11556" y1="42667" x2="26667" y2="56000"/>
                        <a14:backgroundMark x1="26667" y1="56000" x2="14667" y2="45778"/>
                        <a14:backgroundMark x1="14667" y1="45778" x2="14222" y2="59111"/>
                        <a14:backgroundMark x1="14222" y1="59111" x2="21333" y2="64889"/>
                        <a14:backgroundMark x1="84000" y1="61333" x2="53333" y2="75111"/>
                        <a14:backgroundMark x1="53333" y1="75111" x2="76889" y2="77333"/>
                        <a14:backgroundMark x1="76889" y1="77333" x2="59111" y2="80444"/>
                        <a14:backgroundMark x1="59111" y1="80444" x2="44000" y2="89333"/>
                        <a14:backgroundMark x1="44000" y1="89333" x2="25333" y2="85778"/>
                        <a14:backgroundMark x1="25333" y1="85778" x2="17333" y2="68889"/>
                        <a14:backgroundMark x1="17333" y1="68889" x2="45778" y2="89778"/>
                        <a14:backgroundMark x1="45778" y1="89778" x2="61333" y2="83556"/>
                        <a14:backgroundMark x1="61333" y1="83556" x2="45333" y2="75556"/>
                        <a14:backgroundMark x1="45333" y1="75556" x2="57333" y2="80444"/>
                        <a14:backgroundMark x1="84889" y1="58222" x2="83111" y2="74222"/>
                        <a14:backgroundMark x1="83111" y1="74222" x2="87556" y2="66667"/>
                        <a14:backgroundMark x1="89778" y1="58667" x2="89778" y2="58667"/>
                        <a14:backgroundMark x1="82222" y1="57778" x2="79111" y2="73778"/>
                        <a14:backgroundMark x1="79111" y1="73778" x2="83556" y2="75556"/>
                        <a14:backgroundMark x1="6667" y1="57778" x2="12889" y2="70667"/>
                        <a14:backgroundMark x1="12889" y1="70667" x2="31111" y2="80444"/>
                        <a14:backgroundMark x1="31111" y1="80444" x2="50222" y2="82222"/>
                        <a14:backgroundMark x1="50222" y1="82222" x2="70667" y2="78222"/>
                        <a14:backgroundMark x1="70667" y1="78222" x2="84444" y2="84000"/>
                        <a14:backgroundMark x1="84444" y1="84000" x2="68889" y2="85333"/>
                        <a14:backgroundMark x1="68889" y1="85333" x2="86667" y2="73778"/>
                        <a14:backgroundMark x1="86667" y1="73778" x2="92889" y2="58667"/>
                        <a14:backgroundMark x1="92889" y1="58667" x2="95111" y2="41333"/>
                        <a14:backgroundMark x1="95111" y1="41333" x2="90222" y2="53778"/>
                        <a14:backgroundMark x1="90222" y1="53778" x2="85333" y2="55111"/>
                        <a14:backgroundMark x1="61333" y1="4444" x2="90667" y2="30667"/>
                        <a14:backgroundMark x1="90667" y1="30667" x2="71556" y2="4444"/>
                        <a14:backgroundMark x1="71556" y1="4444" x2="56889" y2="3556"/>
                        <a14:backgroundMark x1="56889" y1="3556" x2="28000" y2="5333"/>
                        <a14:backgroundMark x1="28000" y1="5333" x2="20000" y2="16444"/>
                        <a14:backgroundMark x1="20000" y1="16444" x2="25778" y2="4000"/>
                        <a14:backgroundMark x1="25778" y1="4000" x2="54667" y2="1778"/>
                        <a14:backgroundMark x1="54667" y1="1778" x2="80000" y2="13333"/>
                        <a14:backgroundMark x1="80000" y1="13333" x2="94667" y2="27556"/>
                        <a14:backgroundMark x1="94667" y1="27556" x2="92889" y2="26222"/>
                        <a14:backgroundMark x1="96444" y1="30667" x2="97333" y2="34222"/>
                        <a14:backgroundMark x1="92444" y1="31111" x2="94667" y2="41778"/>
                        <a14:backgroundMark x1="14667" y1="13333" x2="13333" y2="16889"/>
                        <a14:backgroundMark x1="12889" y1="17333" x2="11111" y2="19556"/>
                        <a14:backgroundMark x1="9333" y1="40889" x2="8889" y2="58222"/>
                        <a14:backgroundMark x1="8889" y1="58222" x2="8000" y2="43111"/>
                        <a14:backgroundMark x1="8000" y1="43111" x2="10667" y2="59111"/>
                        <a14:backgroundMark x1="10667" y1="59111" x2="8000" y2="62222"/>
                        <a14:backgroundMark x1="6222" y1="33333" x2="17778" y2="80000"/>
                        <a14:backgroundMark x1="17778" y1="80000" x2="80889" y2="85333"/>
                        <a14:backgroundMark x1="80889" y1="85333" x2="88889" y2="71111"/>
                        <a14:backgroundMark x1="88889" y1="71111" x2="80444" y2="58222"/>
                        <a14:backgroundMark x1="80444" y1="58222" x2="74222" y2="91111"/>
                        <a14:backgroundMark x1="74222" y1="91111" x2="50222" y2="96889"/>
                        <a14:backgroundMark x1="50222" y1="96889" x2="46222" y2="75556"/>
                        <a14:backgroundMark x1="46222" y1="75556" x2="44889" y2="76889"/>
                        <a14:backgroundMark x1="10667" y1="17778" x2="11556" y2="16000"/>
                        <a14:backgroundMark x1="90667" y1="82222" x2="87556" y2="79111"/>
                        <a14:backgroundMark x1="88000" y1="77333" x2="87556" y2="82222"/>
                        <a14:backgroundMark x1="92000" y1="45333" x2="89333" y2="6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6" r="8875" b="36852"/>
          <a:stretch/>
        </p:blipFill>
        <p:spPr>
          <a:xfrm>
            <a:off x="2417356" y="1395442"/>
            <a:ext cx="3534978" cy="29047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531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 -0.15047 L 0.15781 -0.11042 C 0.17188 -0.10139 0.19288 -0.09653 0.21476 -0.09653 C 0.23976 -0.09653 0.25972 -0.10139 0.27379 -0.11042 L 0.3408 -0.1504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36968 L 0.08073 0.13542 C 0.09774 0.08218 0.12326 0.05394 0.14983 0.05394 C 0.18003 0.05394 0.20417 0.08218 0.22118 0.13542 L 0.3026 0.36968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2E550-9DFD-4A73-ACF7-8AF5771897F7}"/>
              </a:ext>
            </a:extLst>
          </p:cNvPr>
          <p:cNvSpPr/>
          <p:nvPr/>
        </p:nvSpPr>
        <p:spPr bwMode="auto">
          <a:xfrm>
            <a:off x="3253232" y="3157271"/>
            <a:ext cx="2013653" cy="1207404"/>
          </a:xfrm>
          <a:custGeom>
            <a:avLst/>
            <a:gdLst>
              <a:gd name="connsiteX0" fmla="*/ 0 w 1257300"/>
              <a:gd name="connsiteY0" fmla="*/ 0 h 985065"/>
              <a:gd name="connsiteX1" fmla="*/ 1257300 w 1257300"/>
              <a:gd name="connsiteY1" fmla="*/ 0 h 985065"/>
              <a:gd name="connsiteX2" fmla="*/ 1257300 w 1257300"/>
              <a:gd name="connsiteY2" fmla="*/ 985065 h 985065"/>
              <a:gd name="connsiteX3" fmla="*/ 0 w 1257300"/>
              <a:gd name="connsiteY3" fmla="*/ 985065 h 985065"/>
              <a:gd name="connsiteX4" fmla="*/ 0 w 1257300"/>
              <a:gd name="connsiteY4" fmla="*/ 0 h 985065"/>
              <a:gd name="connsiteX0" fmla="*/ 0 w 1302455"/>
              <a:gd name="connsiteY0" fmla="*/ 0 h 985065"/>
              <a:gd name="connsiteX1" fmla="*/ 1257300 w 1302455"/>
              <a:gd name="connsiteY1" fmla="*/ 0 h 985065"/>
              <a:gd name="connsiteX2" fmla="*/ 1302455 w 1302455"/>
              <a:gd name="connsiteY2" fmla="*/ 691554 h 985065"/>
              <a:gd name="connsiteX3" fmla="*/ 0 w 1302455"/>
              <a:gd name="connsiteY3" fmla="*/ 985065 h 985065"/>
              <a:gd name="connsiteX4" fmla="*/ 0 w 1302455"/>
              <a:gd name="connsiteY4" fmla="*/ 0 h 985065"/>
              <a:gd name="connsiteX0" fmla="*/ 0 w 1302455"/>
              <a:gd name="connsiteY0" fmla="*/ 0 h 1199554"/>
              <a:gd name="connsiteX1" fmla="*/ 1257300 w 1302455"/>
              <a:gd name="connsiteY1" fmla="*/ 0 h 1199554"/>
              <a:gd name="connsiteX2" fmla="*/ 1302455 w 1302455"/>
              <a:gd name="connsiteY2" fmla="*/ 691554 h 1199554"/>
              <a:gd name="connsiteX3" fmla="*/ 304800 w 1302455"/>
              <a:gd name="connsiteY3" fmla="*/ 1199554 h 1199554"/>
              <a:gd name="connsiteX4" fmla="*/ 0 w 1302455"/>
              <a:gd name="connsiteY4" fmla="*/ 0 h 1199554"/>
              <a:gd name="connsiteX0" fmla="*/ 0 w 1471788"/>
              <a:gd name="connsiteY0" fmla="*/ 688622 h 1199554"/>
              <a:gd name="connsiteX1" fmla="*/ 1426633 w 1471788"/>
              <a:gd name="connsiteY1" fmla="*/ 0 h 1199554"/>
              <a:gd name="connsiteX2" fmla="*/ 1471788 w 1471788"/>
              <a:gd name="connsiteY2" fmla="*/ 691554 h 1199554"/>
              <a:gd name="connsiteX3" fmla="*/ 474133 w 1471788"/>
              <a:gd name="connsiteY3" fmla="*/ 1199554 h 1199554"/>
              <a:gd name="connsiteX4" fmla="*/ 0 w 1471788"/>
              <a:gd name="connsiteY4" fmla="*/ 688622 h 1199554"/>
              <a:gd name="connsiteX0" fmla="*/ 0 w 1471788"/>
              <a:gd name="connsiteY0" fmla="*/ 462844 h 973776"/>
              <a:gd name="connsiteX1" fmla="*/ 1099255 w 1471788"/>
              <a:gd name="connsiteY1" fmla="*/ 0 h 973776"/>
              <a:gd name="connsiteX2" fmla="*/ 1471788 w 1471788"/>
              <a:gd name="connsiteY2" fmla="*/ 465776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431909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28977 h 939909"/>
              <a:gd name="connsiteX1" fmla="*/ 986366 w 1471788"/>
              <a:gd name="connsiteY1" fmla="*/ 0 h 939909"/>
              <a:gd name="connsiteX2" fmla="*/ 1471788 w 1471788"/>
              <a:gd name="connsiteY2" fmla="*/ 375464 h 939909"/>
              <a:gd name="connsiteX3" fmla="*/ 474133 w 1471788"/>
              <a:gd name="connsiteY3" fmla="*/ 939909 h 939909"/>
              <a:gd name="connsiteX4" fmla="*/ 0 w 1471788"/>
              <a:gd name="connsiteY4" fmla="*/ 428977 h 939909"/>
              <a:gd name="connsiteX0" fmla="*/ 0 w 1471788"/>
              <a:gd name="connsiteY0" fmla="*/ 462844 h 973776"/>
              <a:gd name="connsiteX1" fmla="*/ 1076677 w 1471788"/>
              <a:gd name="connsiteY1" fmla="*/ 0 h 973776"/>
              <a:gd name="connsiteX2" fmla="*/ 1471788 w 1471788"/>
              <a:gd name="connsiteY2" fmla="*/ 409331 h 973776"/>
              <a:gd name="connsiteX3" fmla="*/ 474133 w 1471788"/>
              <a:gd name="connsiteY3" fmla="*/ 973776 h 973776"/>
              <a:gd name="connsiteX4" fmla="*/ 0 w 1471788"/>
              <a:gd name="connsiteY4" fmla="*/ 462844 h 973776"/>
              <a:gd name="connsiteX0" fmla="*/ 0 w 1449210"/>
              <a:gd name="connsiteY0" fmla="*/ 530577 h 973776"/>
              <a:gd name="connsiteX1" fmla="*/ 1054099 w 1449210"/>
              <a:gd name="connsiteY1" fmla="*/ 0 h 973776"/>
              <a:gd name="connsiteX2" fmla="*/ 1449210 w 1449210"/>
              <a:gd name="connsiteY2" fmla="*/ 409331 h 973776"/>
              <a:gd name="connsiteX3" fmla="*/ 451555 w 1449210"/>
              <a:gd name="connsiteY3" fmla="*/ 973776 h 973776"/>
              <a:gd name="connsiteX4" fmla="*/ 0 w 1449210"/>
              <a:gd name="connsiteY4" fmla="*/ 530577 h 973776"/>
              <a:gd name="connsiteX0" fmla="*/ 0 w 1449210"/>
              <a:gd name="connsiteY0" fmla="*/ 530577 h 894754"/>
              <a:gd name="connsiteX1" fmla="*/ 1054099 w 1449210"/>
              <a:gd name="connsiteY1" fmla="*/ 0 h 894754"/>
              <a:gd name="connsiteX2" fmla="*/ 1449210 w 1449210"/>
              <a:gd name="connsiteY2" fmla="*/ 409331 h 894754"/>
              <a:gd name="connsiteX3" fmla="*/ 485421 w 1449210"/>
              <a:gd name="connsiteY3" fmla="*/ 894754 h 894754"/>
              <a:gd name="connsiteX4" fmla="*/ 0 w 1449210"/>
              <a:gd name="connsiteY4" fmla="*/ 530577 h 894754"/>
              <a:gd name="connsiteX0" fmla="*/ 0 w 1449210"/>
              <a:gd name="connsiteY0" fmla="*/ 530577 h 917332"/>
              <a:gd name="connsiteX1" fmla="*/ 1054099 w 1449210"/>
              <a:gd name="connsiteY1" fmla="*/ 0 h 917332"/>
              <a:gd name="connsiteX2" fmla="*/ 1449210 w 1449210"/>
              <a:gd name="connsiteY2" fmla="*/ 409331 h 917332"/>
              <a:gd name="connsiteX3" fmla="*/ 496710 w 1449210"/>
              <a:gd name="connsiteY3" fmla="*/ 917332 h 917332"/>
              <a:gd name="connsiteX4" fmla="*/ 0 w 1449210"/>
              <a:gd name="connsiteY4" fmla="*/ 530577 h 917332"/>
              <a:gd name="connsiteX0" fmla="*/ 0 w 1449210"/>
              <a:gd name="connsiteY0" fmla="*/ 530577 h 928621"/>
              <a:gd name="connsiteX1" fmla="*/ 1054099 w 1449210"/>
              <a:gd name="connsiteY1" fmla="*/ 0 h 928621"/>
              <a:gd name="connsiteX2" fmla="*/ 1449210 w 1449210"/>
              <a:gd name="connsiteY2" fmla="*/ 409331 h 928621"/>
              <a:gd name="connsiteX3" fmla="*/ 428977 w 1449210"/>
              <a:gd name="connsiteY3" fmla="*/ 928621 h 928621"/>
              <a:gd name="connsiteX4" fmla="*/ 0 w 1449210"/>
              <a:gd name="connsiteY4" fmla="*/ 530577 h 928621"/>
              <a:gd name="connsiteX0" fmla="*/ 0 w 1516943"/>
              <a:gd name="connsiteY0" fmla="*/ 530577 h 928621"/>
              <a:gd name="connsiteX1" fmla="*/ 1054099 w 1516943"/>
              <a:gd name="connsiteY1" fmla="*/ 0 h 928621"/>
              <a:gd name="connsiteX2" fmla="*/ 1516943 w 1516943"/>
              <a:gd name="connsiteY2" fmla="*/ 477065 h 928621"/>
              <a:gd name="connsiteX3" fmla="*/ 428977 w 1516943"/>
              <a:gd name="connsiteY3" fmla="*/ 928621 h 928621"/>
              <a:gd name="connsiteX4" fmla="*/ 0 w 1516943"/>
              <a:gd name="connsiteY4" fmla="*/ 530577 h 928621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16943"/>
              <a:gd name="connsiteY0" fmla="*/ 496710 h 894754"/>
              <a:gd name="connsiteX1" fmla="*/ 1054099 w 1516943"/>
              <a:gd name="connsiteY1" fmla="*/ 0 h 894754"/>
              <a:gd name="connsiteX2" fmla="*/ 1516943 w 1516943"/>
              <a:gd name="connsiteY2" fmla="*/ 443198 h 894754"/>
              <a:gd name="connsiteX3" fmla="*/ 428977 w 1516943"/>
              <a:gd name="connsiteY3" fmla="*/ 894754 h 894754"/>
              <a:gd name="connsiteX4" fmla="*/ 0 w 1516943"/>
              <a:gd name="connsiteY4" fmla="*/ 496710 h 894754"/>
              <a:gd name="connsiteX0" fmla="*/ 0 w 1528232"/>
              <a:gd name="connsiteY0" fmla="*/ 496710 h 894754"/>
              <a:gd name="connsiteX1" fmla="*/ 1054099 w 1528232"/>
              <a:gd name="connsiteY1" fmla="*/ 0 h 894754"/>
              <a:gd name="connsiteX2" fmla="*/ 1528232 w 1528232"/>
              <a:gd name="connsiteY2" fmla="*/ 409332 h 894754"/>
              <a:gd name="connsiteX3" fmla="*/ 428977 w 1528232"/>
              <a:gd name="connsiteY3" fmla="*/ 894754 h 894754"/>
              <a:gd name="connsiteX4" fmla="*/ 0 w 1528232"/>
              <a:gd name="connsiteY4" fmla="*/ 496710 h 894754"/>
              <a:gd name="connsiteX0" fmla="*/ 0 w 1900765"/>
              <a:gd name="connsiteY0" fmla="*/ 487847 h 894754"/>
              <a:gd name="connsiteX1" fmla="*/ 1426632 w 1900765"/>
              <a:gd name="connsiteY1" fmla="*/ 0 h 894754"/>
              <a:gd name="connsiteX2" fmla="*/ 1900765 w 1900765"/>
              <a:gd name="connsiteY2" fmla="*/ 409332 h 894754"/>
              <a:gd name="connsiteX3" fmla="*/ 801510 w 1900765"/>
              <a:gd name="connsiteY3" fmla="*/ 894754 h 894754"/>
              <a:gd name="connsiteX4" fmla="*/ 0 w 1900765"/>
              <a:gd name="connsiteY4" fmla="*/ 487847 h 894754"/>
              <a:gd name="connsiteX0" fmla="*/ 0 w 1900765"/>
              <a:gd name="connsiteY0" fmla="*/ 487847 h 947932"/>
              <a:gd name="connsiteX1" fmla="*/ 1426632 w 1900765"/>
              <a:gd name="connsiteY1" fmla="*/ 0 h 947932"/>
              <a:gd name="connsiteX2" fmla="*/ 1900765 w 1900765"/>
              <a:gd name="connsiteY2" fmla="*/ 409332 h 947932"/>
              <a:gd name="connsiteX3" fmla="*/ 530577 w 1900765"/>
              <a:gd name="connsiteY3" fmla="*/ 947932 h 947932"/>
              <a:gd name="connsiteX4" fmla="*/ 0 w 1900765"/>
              <a:gd name="connsiteY4" fmla="*/ 487847 h 947932"/>
              <a:gd name="connsiteX0" fmla="*/ 0 w 1934631"/>
              <a:gd name="connsiteY0" fmla="*/ 487847 h 947932"/>
              <a:gd name="connsiteX1" fmla="*/ 1426632 w 1934631"/>
              <a:gd name="connsiteY1" fmla="*/ 0 h 947932"/>
              <a:gd name="connsiteX2" fmla="*/ 1934631 w 1934631"/>
              <a:gd name="connsiteY2" fmla="*/ 489098 h 947932"/>
              <a:gd name="connsiteX3" fmla="*/ 530577 w 1934631"/>
              <a:gd name="connsiteY3" fmla="*/ 947932 h 947932"/>
              <a:gd name="connsiteX4" fmla="*/ 0 w 1934631"/>
              <a:gd name="connsiteY4" fmla="*/ 487847 h 947932"/>
              <a:gd name="connsiteX0" fmla="*/ 0 w 2013653"/>
              <a:gd name="connsiteY0" fmla="*/ 487847 h 947932"/>
              <a:gd name="connsiteX1" fmla="*/ 1426632 w 2013653"/>
              <a:gd name="connsiteY1" fmla="*/ 0 h 947932"/>
              <a:gd name="connsiteX2" fmla="*/ 2013653 w 2013653"/>
              <a:gd name="connsiteY2" fmla="*/ 471372 h 947932"/>
              <a:gd name="connsiteX3" fmla="*/ 530577 w 2013653"/>
              <a:gd name="connsiteY3" fmla="*/ 947932 h 947932"/>
              <a:gd name="connsiteX4" fmla="*/ 0 w 2013653"/>
              <a:gd name="connsiteY4" fmla="*/ 487847 h 94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3653" h="947932">
                <a:moveTo>
                  <a:pt x="0" y="487847"/>
                </a:moveTo>
                <a:lnTo>
                  <a:pt x="1426632" y="0"/>
                </a:lnTo>
                <a:cubicBezTo>
                  <a:pt x="1592202" y="113867"/>
                  <a:pt x="1859372" y="323639"/>
                  <a:pt x="2013653" y="471372"/>
                </a:cubicBezTo>
                <a:lnTo>
                  <a:pt x="530577" y="947932"/>
                </a:lnTo>
                <a:lnTo>
                  <a:pt x="0" y="487847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DF46AA3A-086E-4D34-BCF6-8F1E381E8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 flipH="1" flipV="1">
            <a:off x="2505078" y="1736963"/>
            <a:ext cx="3509962" cy="2904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206EF9B-D227-421F-A1D6-185E712EF05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4222" l="5778" r="92000">
                        <a14:foregroundMark x1="7111" y1="20444" x2="15654" y2="13325"/>
                        <a14:foregroundMark x1="24710" y1="6675" x2="42667" y2="1778"/>
                        <a14:foregroundMark x1="61744" y1="3022" x2="63111" y2="3111"/>
                        <a14:foregroundMark x1="42667" y1="1778" x2="61345" y2="2996"/>
                        <a14:foregroundMark x1="76401" y1="11339" x2="81778" y2="14667"/>
                        <a14:foregroundMark x1="63111" y1="3111" x2="64311" y2="3854"/>
                        <a14:foregroundMark x1="81778" y1="14667" x2="91111" y2="24889"/>
                        <a14:foregroundMark x1="91111" y1="24889" x2="94667" y2="39556"/>
                        <a14:foregroundMark x1="94667" y1="39556" x2="88000" y2="70667"/>
                        <a14:foregroundMark x1="88000" y1="70667" x2="55556" y2="90667"/>
                        <a14:foregroundMark x1="55556" y1="90667" x2="39556" y2="94667"/>
                        <a14:foregroundMark x1="39556" y1="94667" x2="7556" y2="56889"/>
                        <a14:foregroundMark x1="7556" y1="56889" x2="8000" y2="21778"/>
                        <a14:foregroundMark x1="8000" y1="21778" x2="9333" y2="18667"/>
                        <a14:foregroundMark x1="52889" y1="94222" x2="37778" y2="93778"/>
                        <a14:foregroundMark x1="37778" y1="93778" x2="5778" y2="56889"/>
                        <a14:foregroundMark x1="92444" y1="36889" x2="91111" y2="46667"/>
                        <a14:foregroundMark x1="60588" y1="6182" x2="48444" y2="889"/>
                        <a14:foregroundMark x1="48444" y1="889" x2="35111" y2="0"/>
                        <a14:foregroundMark x1="35111" y1="0" x2="24000" y2="5333"/>
                        <a14:foregroundMark x1="7111" y1="62222" x2="24444" y2="84444"/>
                        <a14:foregroundMark x1="24444" y1="84444" x2="38222" y2="94222"/>
                        <a14:backgroundMark x1="20444" y1="27111" x2="33333" y2="39111"/>
                        <a14:backgroundMark x1="33333" y1="39111" x2="60444" y2="39111"/>
                        <a14:backgroundMark x1="60444" y1="39111" x2="47556" y2="45333"/>
                        <a14:backgroundMark x1="47556" y1="45333" x2="68444" y2="45778"/>
                        <a14:backgroundMark x1="68444" y1="45778" x2="82667" y2="41333"/>
                        <a14:backgroundMark x1="82667" y1="41333" x2="40889" y2="61333"/>
                        <a14:backgroundMark x1="40889" y1="61333" x2="81333" y2="47556"/>
                        <a14:backgroundMark x1="85333" y1="44000" x2="69333" y2="21778"/>
                        <a14:backgroundMark x1="69333" y1="21778" x2="56000" y2="10222"/>
                        <a14:backgroundMark x1="56000" y1="10222" x2="84000" y2="33333"/>
                        <a14:backgroundMark x1="84000" y1="33333" x2="48889" y2="21333"/>
                        <a14:backgroundMark x1="48889" y1="21333" x2="71111" y2="36889"/>
                        <a14:backgroundMark x1="71111" y1="36889" x2="58222" y2="22222"/>
                        <a14:backgroundMark x1="58222" y1="22222" x2="59556" y2="8444"/>
                        <a14:backgroundMark x1="59556" y1="8444" x2="71111" y2="16444"/>
                        <a14:backgroundMark x1="71111" y1="16444" x2="76000" y2="30667"/>
                        <a14:backgroundMark x1="76000" y1="30667" x2="40444" y2="24889"/>
                        <a14:backgroundMark x1="40444" y1="24889" x2="33333" y2="13333"/>
                        <a14:backgroundMark x1="33333" y1="13333" x2="15111" y2="12444"/>
                        <a14:backgroundMark x1="15111" y1="12444" x2="29778" y2="19556"/>
                        <a14:backgroundMark x1="29778" y1="19556" x2="15556" y2="24000"/>
                        <a14:backgroundMark x1="15556" y1="24000" x2="16444" y2="38667"/>
                        <a14:backgroundMark x1="16444" y1="38667" x2="27111" y2="52000"/>
                        <a14:backgroundMark x1="27111" y1="52000" x2="18667" y2="35556"/>
                        <a14:backgroundMark x1="18667" y1="35556" x2="44444" y2="23111"/>
                        <a14:backgroundMark x1="44444" y1="23111" x2="37778" y2="42222"/>
                        <a14:backgroundMark x1="37778" y1="42222" x2="54667" y2="40889"/>
                        <a14:backgroundMark x1="54667" y1="40889" x2="42667" y2="50667"/>
                        <a14:backgroundMark x1="42667" y1="50667" x2="44889" y2="50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9" t="31534" r="8683" b="-236"/>
          <a:stretch/>
        </p:blipFill>
        <p:spPr>
          <a:xfrm>
            <a:off x="2567784" y="2752360"/>
            <a:ext cx="3384550" cy="32004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F535B-71EE-4A2F-9C2D-787A54F5A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14" y="2355846"/>
            <a:ext cx="1286932" cy="1602849"/>
          </a:xfrm>
          <a:prstGeom prst="rect">
            <a:avLst/>
          </a:prstGeom>
        </p:spPr>
      </p:pic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7DAAE4FE-CA44-4E7E-AB75-D935E03FA3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778" l="5778" r="93778">
                        <a14:foregroundMark x1="11759" y1="16571" x2="11966" y2="16398"/>
                        <a14:foregroundMark x1="7111" y1="20444" x2="9489" y2="18462"/>
                        <a14:foregroundMark x1="92230" y1="29506" x2="92611" y2="31077"/>
                        <a14:foregroundMark x1="39799" y1="94606" x2="39556" y2="94667"/>
                        <a14:foregroundMark x1="39556" y1="94667" x2="39233" y2="94285"/>
                        <a14:foregroundMark x1="7859" y1="32936" x2="8000" y2="21778"/>
                        <a14:foregroundMark x1="8000" y1="21778" x2="9333" y2="18667"/>
                        <a14:foregroundMark x1="37973" y1="94045" x2="38222" y2="94222"/>
                        <a14:foregroundMark x1="81850" y1="57521" x2="82643" y2="57074"/>
                        <a14:foregroundMark x1="84789" y1="83596" x2="87556" y2="83111"/>
                        <a14:foregroundMark x1="44918" y1="90584" x2="45162" y2="90541"/>
                        <a14:foregroundMark x1="87556" y1="83111" x2="87475" y2="82215"/>
                        <a14:backgroundMark x1="29778" y1="75556" x2="29778" y2="75556"/>
                        <a14:backgroundMark x1="9778" y1="35556" x2="23111" y2="46667"/>
                        <a14:backgroundMark x1="23111" y1="46667" x2="29333" y2="58667"/>
                        <a14:backgroundMark x1="29333" y1="58667" x2="42667" y2="64889"/>
                        <a14:backgroundMark x1="42667" y1="64889" x2="90667" y2="47556"/>
                        <a14:backgroundMark x1="90667" y1="47556" x2="60000" y2="56000"/>
                        <a14:backgroundMark x1="60000" y1="56000" x2="78222" y2="58222"/>
                        <a14:backgroundMark x1="78222" y1="58222" x2="52889" y2="67556"/>
                        <a14:backgroundMark x1="52889" y1="67556" x2="37778" y2="68889"/>
                        <a14:backgroundMark x1="37778" y1="68889" x2="16444" y2="58222"/>
                        <a14:backgroundMark x1="16444" y1="58222" x2="11556" y2="42667"/>
                        <a14:backgroundMark x1="11556" y1="42667" x2="26667" y2="56000"/>
                        <a14:backgroundMark x1="26667" y1="56000" x2="14667" y2="45778"/>
                        <a14:backgroundMark x1="14667" y1="45778" x2="14222" y2="59111"/>
                        <a14:backgroundMark x1="14222" y1="59111" x2="21333" y2="64889"/>
                        <a14:backgroundMark x1="84000" y1="61333" x2="53333" y2="75111"/>
                        <a14:backgroundMark x1="53333" y1="75111" x2="76889" y2="77333"/>
                        <a14:backgroundMark x1="76889" y1="77333" x2="59111" y2="80444"/>
                        <a14:backgroundMark x1="59111" y1="80444" x2="44000" y2="89333"/>
                        <a14:backgroundMark x1="44000" y1="89333" x2="25333" y2="85778"/>
                        <a14:backgroundMark x1="25333" y1="85778" x2="17333" y2="68889"/>
                        <a14:backgroundMark x1="17333" y1="68889" x2="45778" y2="89778"/>
                        <a14:backgroundMark x1="45778" y1="89778" x2="61333" y2="83556"/>
                        <a14:backgroundMark x1="61333" y1="83556" x2="45333" y2="75556"/>
                        <a14:backgroundMark x1="45333" y1="75556" x2="57333" y2="80444"/>
                        <a14:backgroundMark x1="84889" y1="58222" x2="83111" y2="74222"/>
                        <a14:backgroundMark x1="83111" y1="74222" x2="87556" y2="66667"/>
                        <a14:backgroundMark x1="89778" y1="58667" x2="89778" y2="58667"/>
                        <a14:backgroundMark x1="82222" y1="57778" x2="79111" y2="73778"/>
                        <a14:backgroundMark x1="79111" y1="73778" x2="83556" y2="75556"/>
                        <a14:backgroundMark x1="6667" y1="57778" x2="12889" y2="70667"/>
                        <a14:backgroundMark x1="12889" y1="70667" x2="31111" y2="80444"/>
                        <a14:backgroundMark x1="31111" y1="80444" x2="50222" y2="82222"/>
                        <a14:backgroundMark x1="50222" y1="82222" x2="70667" y2="78222"/>
                        <a14:backgroundMark x1="70667" y1="78222" x2="84444" y2="84000"/>
                        <a14:backgroundMark x1="84444" y1="84000" x2="68889" y2="85333"/>
                        <a14:backgroundMark x1="68889" y1="85333" x2="86667" y2="73778"/>
                        <a14:backgroundMark x1="86667" y1="73778" x2="92889" y2="58667"/>
                        <a14:backgroundMark x1="92889" y1="58667" x2="95111" y2="41333"/>
                        <a14:backgroundMark x1="95111" y1="41333" x2="90222" y2="53778"/>
                        <a14:backgroundMark x1="90222" y1="53778" x2="85333" y2="55111"/>
                        <a14:backgroundMark x1="61333" y1="4444" x2="90667" y2="30667"/>
                        <a14:backgroundMark x1="90667" y1="30667" x2="71556" y2="4444"/>
                        <a14:backgroundMark x1="71556" y1="4444" x2="56889" y2="3556"/>
                        <a14:backgroundMark x1="56889" y1="3556" x2="28000" y2="5333"/>
                        <a14:backgroundMark x1="28000" y1="5333" x2="20000" y2="16444"/>
                        <a14:backgroundMark x1="20000" y1="16444" x2="25778" y2="4000"/>
                        <a14:backgroundMark x1="25778" y1="4000" x2="54667" y2="1778"/>
                        <a14:backgroundMark x1="54667" y1="1778" x2="80000" y2="13333"/>
                        <a14:backgroundMark x1="80000" y1="13333" x2="94667" y2="27556"/>
                        <a14:backgroundMark x1="94667" y1="27556" x2="92889" y2="26222"/>
                        <a14:backgroundMark x1="96444" y1="30667" x2="97333" y2="34222"/>
                        <a14:backgroundMark x1="92444" y1="31111" x2="94667" y2="41778"/>
                        <a14:backgroundMark x1="14667" y1="13333" x2="13333" y2="16889"/>
                        <a14:backgroundMark x1="12889" y1="17333" x2="11111" y2="19556"/>
                        <a14:backgroundMark x1="9333" y1="40889" x2="8889" y2="58222"/>
                        <a14:backgroundMark x1="8889" y1="58222" x2="8000" y2="43111"/>
                        <a14:backgroundMark x1="8000" y1="43111" x2="10667" y2="59111"/>
                        <a14:backgroundMark x1="10667" y1="59111" x2="8000" y2="62222"/>
                        <a14:backgroundMark x1="6222" y1="33333" x2="17778" y2="80000"/>
                        <a14:backgroundMark x1="17778" y1="80000" x2="80889" y2="85333"/>
                        <a14:backgroundMark x1="80889" y1="85333" x2="88889" y2="71111"/>
                        <a14:backgroundMark x1="88889" y1="71111" x2="80444" y2="58222"/>
                        <a14:backgroundMark x1="80444" y1="58222" x2="74222" y2="91111"/>
                        <a14:backgroundMark x1="74222" y1="91111" x2="50222" y2="96889"/>
                        <a14:backgroundMark x1="50222" y1="96889" x2="46222" y2="75556"/>
                        <a14:backgroundMark x1="46222" y1="75556" x2="44889" y2="76889"/>
                        <a14:backgroundMark x1="10667" y1="17778" x2="11556" y2="16000"/>
                        <a14:backgroundMark x1="90667" y1="82222" x2="87556" y2="79111"/>
                        <a14:backgroundMark x1="88000" y1="77333" x2="87556" y2="82222"/>
                        <a14:backgroundMark x1="92000" y1="45333" x2="89333" y2="6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6" r="8875" b="36852"/>
          <a:stretch/>
        </p:blipFill>
        <p:spPr>
          <a:xfrm>
            <a:off x="2505078" y="1442387"/>
            <a:ext cx="3534978" cy="290476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277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2" name="breeze.wav"/>
          </p:stSnd>
        </p:sndAc>
      </p:transition>
    </mc:Choice>
    <mc:Fallback xmlns="">
      <p:transition spd="slow">
        <p:circl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8 -0.15046 L 0.15781 -0.11042 C 0.17187 -0.10139 0.19288 -0.09653 0.21475 -0.09653 C 0.23975 -0.09653 0.25972 -0.10139 0.27378 -0.11042 L 0.3408 -0.1504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36458 L 0.10348 0.13379 C 0.12518 0.08171 0.15782 0.05393 0.19167 0.05393 C 0.23021 0.05393 0.26112 0.08171 0.28282 0.13379 L 0.38664 0.36458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1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Dikdörtgen"/>
          <p:cNvSpPr/>
          <p:nvPr/>
        </p:nvSpPr>
        <p:spPr>
          <a:xfrm>
            <a:off x="2439035" y="2778125"/>
            <a:ext cx="372872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colours</a:t>
            </a: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 rotWithShape="1">
          <a:blip r:embed="rId2" cstate="email"/>
          <a:srcRect/>
          <a:stretch>
            <a:fillRect/>
          </a:stretch>
        </p:blipFill>
        <p:spPr>
          <a:xfrm>
            <a:off x="-53813" y="162"/>
            <a:ext cx="1852153" cy="1911412"/>
          </a:xfrm>
          <a:prstGeom prst="rect">
            <a:avLst/>
          </a:prstGeom>
        </p:spPr>
      </p:pic>
      <p:pic>
        <p:nvPicPr>
          <p:cNvPr id="8" name="Picture 1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8747" y="1013600"/>
            <a:ext cx="707396" cy="359903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402351" y="1198358"/>
            <a:ext cx="691623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kern="1200" cap="none" spc="0" normalizeH="0" baseline="0" noProof="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2" name="Picture 2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666765" y="4041206"/>
            <a:ext cx="3205546" cy="794675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2868295" y="4041775"/>
            <a:ext cx="31172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kern="1200" cap="none" spc="0" normalizeH="0" baseline="0" noProof="0" dirty="0">
                <a:solidFill>
                  <a:prstClr val="black"/>
                </a:solidFill>
                <a:latin typeface="Comic Sans MS" panose="030F0702030302020204" pitchFamily="66" charset="0"/>
                <a:ea typeface="+mn-ea"/>
                <a:cs typeface="+mn-cs"/>
              </a:rPr>
              <a:t>   LESSON 1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2666365" y="4648835"/>
            <a:ext cx="3319145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GB" sz="2700" b="0" i="0" kern="1200" cap="none" spc="0" normalizeH="0" baseline="0" noProof="0" dirty="0">
                <a:solidFill>
                  <a:srgbClr val="FF0000"/>
                </a:solidFill>
                <a:latin typeface="Verdana" panose="020B0604030504040204"/>
                <a:ea typeface="+mn-ea"/>
                <a:cs typeface="+mn-cs"/>
              </a:rPr>
              <a:t>1, 2, 3</a:t>
            </a:r>
          </a:p>
        </p:txBody>
      </p:sp>
      <p:pic>
        <p:nvPicPr>
          <p:cNvPr id="2" name="Picture 1" descr="images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130" y="0"/>
            <a:ext cx="1987550" cy="1911985"/>
          </a:xfrm>
          <a:prstGeom prst="rect">
            <a:avLst/>
          </a:prstGeom>
        </p:spPr>
      </p:pic>
      <p:pic>
        <p:nvPicPr>
          <p:cNvPr id="3" name="Picture 2" descr="images (1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115" y="0"/>
            <a:ext cx="1943735" cy="1968500"/>
          </a:xfrm>
          <a:prstGeom prst="rect">
            <a:avLst/>
          </a:prstGeom>
        </p:spPr>
      </p:pic>
      <p:pic>
        <p:nvPicPr>
          <p:cNvPr id="5" name="Picture 4" descr="images (2)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00" y="0"/>
            <a:ext cx="1828800" cy="1868170"/>
          </a:xfrm>
          <a:prstGeom prst="rect">
            <a:avLst/>
          </a:prstGeom>
        </p:spPr>
      </p:pic>
      <p:pic>
        <p:nvPicPr>
          <p:cNvPr id="10" name="Picture 9" descr="tải xuố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6540" y="2362200"/>
            <a:ext cx="2331720" cy="1840230"/>
          </a:xfrm>
          <a:prstGeom prst="rect">
            <a:avLst/>
          </a:prstGeom>
        </p:spPr>
      </p:pic>
      <p:pic>
        <p:nvPicPr>
          <p:cNvPr id="101" name="Picture 100"/>
          <p:cNvPicPr/>
          <p:nvPr/>
        </p:nvPicPr>
        <p:blipFill>
          <a:blip r:embed="rId9"/>
          <a:stretch>
            <a:fillRect/>
          </a:stretch>
        </p:blipFill>
        <p:spPr>
          <a:xfrm>
            <a:off x="76200" y="2388235"/>
            <a:ext cx="2362835" cy="221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Picture 101"/>
          <p:cNvPicPr/>
          <p:nvPr/>
        </p:nvPicPr>
        <p:blipFill>
          <a:blip r:embed="rId10"/>
          <a:stretch>
            <a:fillRect/>
          </a:stretch>
        </p:blipFill>
        <p:spPr>
          <a:xfrm>
            <a:off x="6606540" y="4648835"/>
            <a:ext cx="2498090" cy="2209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Picture 102"/>
          <p:cNvPicPr/>
          <p:nvPr/>
        </p:nvPicPr>
        <p:blipFill>
          <a:blip r:embed="rId11"/>
          <a:stretch>
            <a:fillRect/>
          </a:stretch>
        </p:blipFill>
        <p:spPr>
          <a:xfrm>
            <a:off x="0" y="4835525"/>
            <a:ext cx="2143760" cy="202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12"/>
          <a:stretch>
            <a:fillRect/>
          </a:stretch>
        </p:blipFill>
        <p:spPr>
          <a:xfrm>
            <a:off x="5821680" y="3810"/>
            <a:ext cx="1497330" cy="1864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.5"/>
</p:tagLst>
</file>

<file path=ppt/theme/theme1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261</Words>
  <Application>Microsoft Office PowerPoint</Application>
  <PresentationFormat>On-screen Show (4:3)</PresentationFormat>
  <Paragraphs>62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Calibri</vt:lpstr>
      <vt:lpstr>Comic Sans MS</vt:lpstr>
      <vt:lpstr>Times New Roman</vt:lpstr>
      <vt:lpstr>Verdana</vt:lpstr>
      <vt:lpstr>Data Pie Charts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Hang</cp:lastModifiedBy>
  <cp:revision>487</cp:revision>
  <dcterms:created xsi:type="dcterms:W3CDTF">2020-03-24T02:09:00Z</dcterms:created>
  <dcterms:modified xsi:type="dcterms:W3CDTF">2024-12-13T01:02:27Z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EBEC0760B84A4FB29556E6F9A0B690A7</vt:lpwstr>
  </property>
  <property fmtid="{D5CDD505-2E9C-101B-9397-08002B2CF9AE}" pid="3" name="KSOProductBuildVer">
    <vt:lpwstr>1033-11.2.0.11380</vt:lpwstr>
  </property>
</Properties>
</file>