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4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34"/>
      <p:bold r:id="rId35"/>
      <p:italic r:id="rId36"/>
      <p:boldItalic r:id="rId37"/>
    </p:embeddedFont>
    <p:embeddedFont>
      <p:font typeface="Patrick Hand SC" panose="00000500000000000000" pitchFamily="2" charset="0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je1GIfd9WkCgPAkphck0tLQPr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B14C"/>
    <a:srgbClr val="FA269A"/>
    <a:srgbClr val="C6D81A"/>
    <a:srgbClr val="F9FB2D"/>
    <a:srgbClr val="7AD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1" autoAdjust="0"/>
  </p:normalViewPr>
  <p:slideViewPr>
    <p:cSldViewPr snapToGrid="0">
      <p:cViewPr varScale="1">
        <p:scale>
          <a:sx n="102" d="100"/>
          <a:sy n="102" d="100"/>
        </p:scale>
        <p:origin x="1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i hoang thi tuoi" userId="8805031e7573277c" providerId="LiveId" clId="{A8E86AF4-733D-4090-8DFA-3CFAEE333460}"/>
    <pc:docChg chg="custSel delSld modSld modMainMaster">
      <pc:chgData name="tuoi hoang thi tuoi" userId="8805031e7573277c" providerId="LiveId" clId="{A8E86AF4-733D-4090-8DFA-3CFAEE333460}" dt="2024-12-24T00:56:06.193" v="20" actId="2696"/>
      <pc:docMkLst>
        <pc:docMk/>
      </pc:docMkLst>
      <pc:sldChg chg="modSp mod modTransition">
        <pc:chgData name="tuoi hoang thi tuoi" userId="8805031e7573277c" providerId="LiveId" clId="{A8E86AF4-733D-4090-8DFA-3CFAEE333460}" dt="2024-12-24T00:51:23.153" v="13" actId="20577"/>
        <pc:sldMkLst>
          <pc:docMk/>
          <pc:sldMk cId="0" sldId="257"/>
        </pc:sldMkLst>
        <pc:spChg chg="mod">
          <ac:chgData name="tuoi hoang thi tuoi" userId="8805031e7573277c" providerId="LiveId" clId="{A8E86AF4-733D-4090-8DFA-3CFAEE333460}" dt="2024-12-24T00:51:23.153" v="13" actId="20577"/>
          <ac:spMkLst>
            <pc:docMk/>
            <pc:sldMk cId="0" sldId="257"/>
            <ac:spMk id="89" creationId="{00000000-0000-0000-0000-000000000000}"/>
          </ac:spMkLst>
        </pc:spChg>
      </pc:sldChg>
      <pc:sldChg chg="modSp">
        <pc:chgData name="tuoi hoang thi tuoi" userId="8805031e7573277c" providerId="LiveId" clId="{A8E86AF4-733D-4090-8DFA-3CFAEE333460}" dt="2024-12-24T00:48:50.725" v="1"/>
        <pc:sldMkLst>
          <pc:docMk/>
          <pc:sldMk cId="0" sldId="258"/>
        </pc:sldMkLst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8"/>
            <ac:spMk id="220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8"/>
            <ac:spMk id="229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8"/>
            <ac:spMk id="230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8"/>
            <ac:spMk id="231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8"/>
            <ac:spMk id="232" creationId="{00000000-0000-0000-0000-000000000000}"/>
          </ac:spMkLst>
        </pc:spChg>
      </pc:sldChg>
      <pc:sldChg chg="modSp">
        <pc:chgData name="tuoi hoang thi tuoi" userId="8805031e7573277c" providerId="LiveId" clId="{A8E86AF4-733D-4090-8DFA-3CFAEE333460}" dt="2024-12-24T00:48:50.725" v="1"/>
        <pc:sldMkLst>
          <pc:docMk/>
          <pc:sldMk cId="0" sldId="259"/>
        </pc:sldMkLst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9"/>
            <ac:spMk id="266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59"/>
            <ac:spMk id="268" creationId="{00000000-0000-0000-0000-000000000000}"/>
          </ac:spMkLst>
        </pc:spChg>
      </pc:sldChg>
      <pc:sldChg chg="modTransition setBg">
        <pc:chgData name="tuoi hoang thi tuoi" userId="8805031e7573277c" providerId="LiveId" clId="{A8E86AF4-733D-4090-8DFA-3CFAEE333460}" dt="2024-12-24T00:49:12.663" v="4"/>
        <pc:sldMkLst>
          <pc:docMk/>
          <pc:sldMk cId="0" sldId="260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1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2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3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4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5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6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7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8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69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70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76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77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78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79"/>
        </pc:sldMkLst>
      </pc:sldChg>
      <pc:sldChg chg="setBg">
        <pc:chgData name="tuoi hoang thi tuoi" userId="8805031e7573277c" providerId="LiveId" clId="{A8E86AF4-733D-4090-8DFA-3CFAEE333460}" dt="2024-12-24T00:49:12.663" v="4"/>
        <pc:sldMkLst>
          <pc:docMk/>
          <pc:sldMk cId="0" sldId="280"/>
        </pc:sldMkLst>
      </pc:sldChg>
      <pc:sldChg chg="modSp">
        <pc:chgData name="tuoi hoang thi tuoi" userId="8805031e7573277c" providerId="LiveId" clId="{A8E86AF4-733D-4090-8DFA-3CFAEE333460}" dt="2024-12-24T00:48:50.725" v="1"/>
        <pc:sldMkLst>
          <pc:docMk/>
          <pc:sldMk cId="0" sldId="281"/>
        </pc:sldMkLst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1"/>
            <ac:spMk id="508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1"/>
            <ac:spMk id="510" creationId="{00000000-0000-0000-0000-000000000000}"/>
          </ac:spMkLst>
        </pc:spChg>
      </pc:sldChg>
      <pc:sldChg chg="modSp">
        <pc:chgData name="tuoi hoang thi tuoi" userId="8805031e7573277c" providerId="LiveId" clId="{A8E86AF4-733D-4090-8DFA-3CFAEE333460}" dt="2024-12-24T00:48:50.725" v="1"/>
        <pc:sldMkLst>
          <pc:docMk/>
          <pc:sldMk cId="0" sldId="283"/>
        </pc:sldMkLst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3"/>
            <ac:spMk id="571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3"/>
            <ac:spMk id="573" creationId="{00000000-0000-0000-0000-000000000000}"/>
          </ac:spMkLst>
        </pc:spChg>
      </pc:sldChg>
      <pc:sldChg chg="modSp">
        <pc:chgData name="tuoi hoang thi tuoi" userId="8805031e7573277c" providerId="LiveId" clId="{A8E86AF4-733D-4090-8DFA-3CFAEE333460}" dt="2024-12-24T00:48:50.725" v="1"/>
        <pc:sldMkLst>
          <pc:docMk/>
          <pc:sldMk cId="0" sldId="285"/>
        </pc:sldMkLst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5"/>
            <ac:spMk id="631" creationId="{00000000-0000-0000-0000-000000000000}"/>
          </ac:spMkLst>
        </pc:spChg>
        <pc:spChg chg="mod">
          <ac:chgData name="tuoi hoang thi tuoi" userId="8805031e7573277c" providerId="LiveId" clId="{A8E86AF4-733D-4090-8DFA-3CFAEE333460}" dt="2024-12-24T00:48:50.725" v="1"/>
          <ac:spMkLst>
            <pc:docMk/>
            <pc:sldMk cId="0" sldId="285"/>
            <ac:spMk id="633" creationId="{00000000-0000-0000-0000-000000000000}"/>
          </ac:spMkLst>
        </pc:spChg>
      </pc:sldChg>
      <pc:sldChg chg="addSp delSp modSp mod modAnim">
        <pc:chgData name="tuoi hoang thi tuoi" userId="8805031e7573277c" providerId="LiveId" clId="{A8E86AF4-733D-4090-8DFA-3CFAEE333460}" dt="2024-12-24T00:55:58.594" v="19" actId="14100"/>
        <pc:sldMkLst>
          <pc:docMk/>
          <pc:sldMk cId="0" sldId="286"/>
        </pc:sldMkLst>
        <pc:picChg chg="add mod">
          <ac:chgData name="tuoi hoang thi tuoi" userId="8805031e7573277c" providerId="LiveId" clId="{A8E86AF4-733D-4090-8DFA-3CFAEE333460}" dt="2024-12-24T00:55:58.594" v="19" actId="14100"/>
          <ac:picMkLst>
            <pc:docMk/>
            <pc:sldMk cId="0" sldId="286"/>
            <ac:picMk id="2" creationId="{CE601FCA-ED15-3820-91A4-D10B35DB058C}"/>
          </ac:picMkLst>
        </pc:picChg>
        <pc:picChg chg="del">
          <ac:chgData name="tuoi hoang thi tuoi" userId="8805031e7573277c" providerId="LiveId" clId="{A8E86AF4-733D-4090-8DFA-3CFAEE333460}" dt="2024-12-24T00:55:40.646" v="14" actId="478"/>
          <ac:picMkLst>
            <pc:docMk/>
            <pc:sldMk cId="0" sldId="286"/>
            <ac:picMk id="677" creationId="{00000000-0000-0000-0000-000000000000}"/>
          </ac:picMkLst>
        </pc:picChg>
      </pc:sldChg>
      <pc:sldChg chg="del setBg">
        <pc:chgData name="tuoi hoang thi tuoi" userId="8805031e7573277c" providerId="LiveId" clId="{A8E86AF4-733D-4090-8DFA-3CFAEE333460}" dt="2024-12-24T00:50:37.515" v="11" actId="2696"/>
        <pc:sldMkLst>
          <pc:docMk/>
          <pc:sldMk cId="2507059035" sldId="292"/>
        </pc:sldMkLst>
      </pc:sldChg>
      <pc:sldChg chg="del">
        <pc:chgData name="tuoi hoang thi tuoi" userId="8805031e7573277c" providerId="LiveId" clId="{A8E86AF4-733D-4090-8DFA-3CFAEE333460}" dt="2024-12-24T00:56:06.193" v="20" actId="2696"/>
        <pc:sldMkLst>
          <pc:docMk/>
          <pc:sldMk cId="524256517" sldId="293"/>
        </pc:sldMkLst>
      </pc:sldChg>
      <pc:sldMasterChg chg="modTransition setBg modSldLayout">
        <pc:chgData name="tuoi hoang thi tuoi" userId="8805031e7573277c" providerId="LiveId" clId="{A8E86AF4-733D-4090-8DFA-3CFAEE333460}" dt="2024-12-24T00:49:49.371" v="10"/>
        <pc:sldMasterMkLst>
          <pc:docMk/>
          <pc:sldMasterMk cId="2909962958" sldId="2147483672"/>
        </pc:sldMasterMkLst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2557016836" sldId="2147483673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3799237629" sldId="2147483674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3579250925" sldId="2147483675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2102418912" sldId="2147483676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395194171" sldId="2147483677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3578106539" sldId="2147483678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632752628" sldId="2147483679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1208673931" sldId="2147483680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1530586717" sldId="2147483681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4209643710" sldId="2147483682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3792560984" sldId="2147483683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2131981309" sldId="2147483684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4062206110" sldId="2147483685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1134145459" sldId="2147483686"/>
          </pc:sldLayoutMkLst>
        </pc:sldLayoutChg>
        <pc:sldLayoutChg chg="setBg">
          <pc:chgData name="tuoi hoang thi tuoi" userId="8805031e7573277c" providerId="LiveId" clId="{A8E86AF4-733D-4090-8DFA-3CFAEE333460}" dt="2024-12-24T00:49:49.371" v="10"/>
          <pc:sldLayoutMkLst>
            <pc:docMk/>
            <pc:sldMasterMk cId="2909962958" sldId="2147483672"/>
            <pc:sldLayoutMk cId="1778765434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508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5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68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382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60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974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00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214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60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759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266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0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572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167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065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234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7174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39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48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967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115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654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57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725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207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work in groups.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ach group has a set of questions related to the topics from unit 6 - 10. </a:t>
            </a:r>
          </a:p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ask and answer the questions in groups.</a:t>
            </a:r>
          </a:p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fastest group to finish all the questions is the winner. 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778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" name="Google Shape;3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dirty="0"/>
              <a:t>Game: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chia lớp thành 2 đội.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cho hs từ mỗi đội chọn 1 chủ đề  kèm với số điểm muốn nhận.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click chuột vào số điểm tương ứng, hs trả lời câu hỏi.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Hs trả lời đúng thì đội sẽ được cộng điểm, trả lời sai không được điểm.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Đội nào nhiều điểm hơn khi trò chơi kết thúc sẽ là đội thắng cuộc.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60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9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297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628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05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26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0168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6437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5609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6" name="Google Shape;16;p39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981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20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145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76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2376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2509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189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41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065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526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6739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5867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9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>
    <p:rand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18" Type="http://schemas.openxmlformats.org/officeDocument/2006/relationships/slide" Target="slide23.xml"/><Relationship Id="rId3" Type="http://schemas.openxmlformats.org/officeDocument/2006/relationships/slide" Target="slide5.xml"/><Relationship Id="rId21" Type="http://schemas.openxmlformats.org/officeDocument/2006/relationships/slide" Target="slide24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17" Type="http://schemas.openxmlformats.org/officeDocument/2006/relationships/slide" Target="slide19.xml"/><Relationship Id="rId25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7.xml"/><Relationship Id="rId24" Type="http://schemas.openxmlformats.org/officeDocument/2006/relationships/slide" Target="slide3.xml"/><Relationship Id="rId5" Type="http://schemas.openxmlformats.org/officeDocument/2006/relationships/slide" Target="slide15.xml"/><Relationship Id="rId15" Type="http://schemas.openxmlformats.org/officeDocument/2006/relationships/slide" Target="slide8.xml"/><Relationship Id="rId23" Type="http://schemas.openxmlformats.org/officeDocument/2006/relationships/image" Target="../media/image3.jpg"/><Relationship Id="rId10" Type="http://schemas.openxmlformats.org/officeDocument/2006/relationships/slide" Target="slide21.xml"/><Relationship Id="rId19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slide" Target="slide16.xml"/><Relationship Id="rId14" Type="http://schemas.openxmlformats.org/officeDocument/2006/relationships/slide" Target="slide22.xml"/><Relationship Id="rId2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dirty="0"/>
              <a:t>REVIEW 2</a:t>
            </a:r>
            <a:endParaRPr dirty="0"/>
          </a:p>
        </p:txBody>
      </p:sp>
      <p:sp>
        <p:nvSpPr>
          <p:cNvPr id="90" name="Google Shape;90;p2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94" name="Google Shape;94;p2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05" name="Google Shape;105;p2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18" name="Google Shape;118;p2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167" name="Google Shape;167;p2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p2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71" name="Google Shape;171;p2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72" name="Google Shape;172;p2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3" name="Google Shape;173;p2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75" name="Google Shape;175;p2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76" name="Google Shape;176;p2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" name="Google Shape;177;p2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8" name="Google Shape;178;p2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9" name="Google Shape;179;p2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0" name="Google Shape;180;p2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1" name="Google Shape;181;p2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Google Shape;182;p2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3" name="Google Shape;183;p2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Google Shape;184;p2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5" name="Google Shape;185;p2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Google Shape;186;p2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Google Shape;187;p2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Google Shape;188;p2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9" name="Google Shape;189;p2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0" name="Google Shape;190;p2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1" name="Google Shape;191;p2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2" name="Google Shape;192;p2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" name="Google Shape;193;p2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Google Shape;194;p2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" name="Google Shape;195;p2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Google Shape;196;p2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Google Shape;197;p2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98" name="Google Shape;198;p2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1" name="Google Shape;201;p2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2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03" name="Google Shape;203;p2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2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06" name="Google Shape;206;p2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2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09" name="Google Shape;209;p2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1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1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008"/>
              <a:gd name="adj2" fmla="val 83850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/>
          </a:p>
        </p:txBody>
      </p:sp>
      <p:sp>
        <p:nvSpPr>
          <p:cNvPr id="390" name="Google Shape;39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82683"/>
              <a:gd name="adj2" fmla="val -67386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/>
          </a:p>
        </p:txBody>
      </p:sp>
      <p:pic>
        <p:nvPicPr>
          <p:cNvPr id="391" name="Google Shape;391;p11" descr="CLASSROOM OBJECTS | Baamboozle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92917" l="6250" r="93333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56458" y="1689904"/>
            <a:ext cx="2286000" cy="2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2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2" descr="LQZ Large Capacity Cartoon Fruit Silicone Pencil Case Stationery Pouch Bag  for School Girls Boys (watermelon red) : Amazon.in: Office Products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82" b="84915" l="3197" r="93207"/>
                    </a14:imgEffect>
                  </a14:imgLayer>
                </a14:imgProps>
              </a:ext>
            </a:extLst>
          </a:blip>
          <a:srcRect t="16968" b="11965"/>
          <a:stretch/>
        </p:blipFill>
        <p:spPr>
          <a:xfrm rot="21000387">
            <a:off x="2817905" y="1190454"/>
            <a:ext cx="3732156" cy="265234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2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2"/>
          <p:cNvSpPr/>
          <p:nvPr/>
        </p:nvSpPr>
        <p:spPr>
          <a:xfrm>
            <a:off x="370849" y="383286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pink.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3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 descr="Vintage Rulers | Blue Bow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7705" y="1340606"/>
            <a:ext cx="3755804" cy="241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6" name="Google Shape;406;p13"/>
          <p:cNvSpPr/>
          <p:nvPr/>
        </p:nvSpPr>
        <p:spPr>
          <a:xfrm>
            <a:off x="544370" y="388960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No, I don’t. I have rulers.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erasers?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4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4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 have books?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14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2" b="83389" l="17292" r="79250">
                        <a14:foregroundMark x1="42458" y1="39944" x2="70375" y2="35000"/>
                        <a14:foregroundMark x1="74500" y1="32778" x2="74292" y2="35500"/>
                        <a14:foregroundMark x1="27000" y1="46833" x2="63958" y2="47944"/>
                        <a14:foregroundMark x1="71792" y1="45722" x2="67458" y2="55333"/>
                        <a14:foregroundMark x1="73250" y1="43222" x2="73250" y2="45722"/>
                        <a14:foregroundMark x1="73250" y1="41333" x2="72833" y2="42667"/>
                        <a14:foregroundMark x1="40625" y1="69111" x2="60875" y2="63611"/>
                        <a14:foregroundMark x1="67875" y1="61944" x2="72417" y2="60889"/>
                        <a14:foregroundMark x1="51792" y1="77111" x2="70792" y2="65833"/>
                      </a14:backgroundRemoval>
                    </a14:imgEffect>
                  </a14:imgLayer>
                </a14:imgProps>
              </a:ext>
            </a:extLst>
          </a:blip>
          <a:srcRect l="16676" t="16558" r="19629" b="16674"/>
          <a:stretch/>
        </p:blipFill>
        <p:spPr>
          <a:xfrm>
            <a:off x="2829791" y="1420532"/>
            <a:ext cx="2937163" cy="230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15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5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bags?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5"/>
          <p:cNvSpPr/>
          <p:nvPr/>
        </p:nvSpPr>
        <p:spPr>
          <a:xfrm>
            <a:off x="951873" y="3802901"/>
            <a:ext cx="7227721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No, I don’t. I have pencils.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6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Sit down, please!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1141" y="452582"/>
            <a:ext cx="5036722" cy="3472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7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7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Stand up, please!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5688" y="162040"/>
            <a:ext cx="3982893" cy="364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8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8"/>
          <p:cNvSpPr/>
          <p:nvPr/>
        </p:nvSpPr>
        <p:spPr>
          <a:xfrm>
            <a:off x="443657" y="3204500"/>
            <a:ext cx="7812911" cy="1434849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speak Vietnamese?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5575" y="394279"/>
            <a:ext cx="3309077" cy="263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32698" y="1047238"/>
            <a:ext cx="151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Vietnamese?</a:t>
            </a:r>
          </a:p>
        </p:txBody>
      </p:sp>
      <p:sp>
        <p:nvSpPr>
          <p:cNvPr id="3" name="Flowchart: Sequential Access Storage 2"/>
          <p:cNvSpPr/>
          <p:nvPr/>
        </p:nvSpPr>
        <p:spPr>
          <a:xfrm>
            <a:off x="1398519" y="927801"/>
            <a:ext cx="1530627" cy="546652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9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9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come in?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0309" y="836673"/>
            <a:ext cx="6194073" cy="273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0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close the book?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383" y="659764"/>
            <a:ext cx="7499927" cy="2749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rved Down Arrow 2"/>
          <p:cNvSpPr/>
          <p:nvPr/>
        </p:nvSpPr>
        <p:spPr>
          <a:xfrm flipH="1">
            <a:off x="6082747" y="2196549"/>
            <a:ext cx="407505" cy="2286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4333346" y="2504662"/>
            <a:ext cx="404708" cy="2286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"/>
          <p:cNvSpPr/>
          <p:nvPr/>
        </p:nvSpPr>
        <p:spPr>
          <a:xfrm flipH="1">
            <a:off x="4978255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 flipH="1">
            <a:off x="4978255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 flipH="1">
            <a:off x="1267980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/>
          <p:nvPr/>
        </p:nvSpPr>
        <p:spPr>
          <a:xfrm flipH="1">
            <a:off x="1267980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1"/>
          </p:nvPr>
        </p:nvSpPr>
        <p:spPr>
          <a:xfrm>
            <a:off x="2472526" y="179764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222" name="Google Shape;222;p3"/>
          <p:cNvSpPr txBox="1">
            <a:spLocks noGrp="1"/>
          </p:cNvSpPr>
          <p:nvPr>
            <p:ph type="subTitle" idx="2"/>
          </p:nvPr>
        </p:nvSpPr>
        <p:spPr>
          <a:xfrm>
            <a:off x="6225925" y="1814039"/>
            <a:ext cx="14607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tick.</a:t>
            </a:r>
            <a:endParaRPr dirty="0"/>
          </a:p>
        </p:txBody>
      </p:sp>
      <p:sp>
        <p:nvSpPr>
          <p:cNvPr id="225" name="Google Shape;225;p3"/>
          <p:cNvSpPr txBox="1">
            <a:spLocks noGrp="1"/>
          </p:cNvSpPr>
          <p:nvPr>
            <p:ph type="subTitle" idx="3"/>
          </p:nvPr>
        </p:nvSpPr>
        <p:spPr>
          <a:xfrm>
            <a:off x="2513625" y="3349213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number.</a:t>
            </a:r>
            <a:endParaRPr dirty="0"/>
          </a:p>
        </p:txBody>
      </p:sp>
      <p:sp>
        <p:nvSpPr>
          <p:cNvPr id="226" name="Google Shape;226;p3"/>
          <p:cNvSpPr txBox="1">
            <a:spLocks noGrp="1"/>
          </p:cNvSpPr>
          <p:nvPr>
            <p:ph type="subTitle" idx="4"/>
          </p:nvPr>
        </p:nvSpPr>
        <p:spPr>
          <a:xfrm>
            <a:off x="6225925" y="3446863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dirty="0"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230" name="Google Shape;230;p3"/>
          <p:cNvSpPr txBox="1">
            <a:spLocks noGrp="1"/>
          </p:cNvSpPr>
          <p:nvPr>
            <p:ph type="title" idx="1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231" name="Google Shape;231;p3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232" name="Google Shape;232;p3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233" name="Google Shape;233;p3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234" name="Google Shape;234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238" name="Google Shape;238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242" name="Google Shape;242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3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246" name="Google Shape;246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1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1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</a:t>
            </a:r>
            <a:r>
              <a:rPr lang="en-GB" sz="5400" dirty="0">
                <a:solidFill>
                  <a:srgbClr val="00232C"/>
                </a:solidFill>
              </a:rPr>
              <a:t>football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1"/>
          <p:cNvSpPr/>
          <p:nvPr/>
        </p:nvSpPr>
        <p:spPr>
          <a:xfrm>
            <a:off x="86958" y="304116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778" y="1202043"/>
            <a:ext cx="2288278" cy="255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2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GB" sz="5400" dirty="0">
                <a:solidFill>
                  <a:srgbClr val="00232C"/>
                </a:solidFill>
              </a:rPr>
              <a:t>do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 word puzzles. 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1519" y="1256543"/>
            <a:ext cx="3112409" cy="244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3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chat with my friends. 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0876" y="1361661"/>
            <a:ext cx="3720411" cy="2332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4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table tennis. 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4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4074" y="1371676"/>
            <a:ext cx="4666471" cy="237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5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5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basketball.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3251" y="1288704"/>
            <a:ext cx="2571914" cy="2375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 flipH="1">
            <a:off x="4038753" y="232362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2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505" name="Google Shape;505;p2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8" name="Google Shape;50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tick.</a:t>
            </a:r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511" name="Google Shape;511;p2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512" name="Google Shape;512;p2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26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515" name="Google Shape;515;p26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26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527" name="Google Shape;527;p26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26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530" name="Google Shape;530;p26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86" y="1658763"/>
            <a:ext cx="4220637" cy="1669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22" y="1689652"/>
            <a:ext cx="4319573" cy="163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983" y="44777"/>
            <a:ext cx="4220637" cy="1644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08" y="49123"/>
            <a:ext cx="4319575" cy="1640529"/>
          </a:xfrm>
          <a:prstGeom prst="rect">
            <a:avLst/>
          </a:prstGeom>
        </p:spPr>
      </p:pic>
      <p:pic>
        <p:nvPicPr>
          <p:cNvPr id="557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90073" y="1185045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27426" y="1197900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80764" y="2819002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74181" y="2819002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801" y="3303638"/>
            <a:ext cx="3673961" cy="1796968"/>
          </a:xfrm>
          <a:prstGeom prst="rect">
            <a:avLst/>
          </a:prstGeom>
        </p:spPr>
      </p:pic>
      <p:pic>
        <p:nvPicPr>
          <p:cNvPr id="36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07154" y="4594907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rack 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408" y="3533846"/>
            <a:ext cx="925400" cy="92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8"/>
          <p:cNvSpPr/>
          <p:nvPr/>
        </p:nvSpPr>
        <p:spPr>
          <a:xfrm flipH="1">
            <a:off x="4054720" y="23524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7" name="Google Shape;567;p2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568" name="Google Shape;568;p2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number.</a:t>
            </a:r>
          </a:p>
        </p:txBody>
      </p:sp>
      <p:sp>
        <p:nvSpPr>
          <p:cNvPr id="573" name="Google Shape;573;p2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574" name="Google Shape;574;p2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575" name="Google Shape;575;p2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28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578" name="Google Shape;578;p2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8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589" name="Google Shape;589;p28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28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597" name="Google Shape;597;p28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8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8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8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8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61" y="304800"/>
            <a:ext cx="7862598" cy="4497254"/>
          </a:xfrm>
          <a:prstGeom prst="rect">
            <a:avLst/>
          </a:prstGeom>
        </p:spPr>
      </p:pic>
      <p:sp>
        <p:nvSpPr>
          <p:cNvPr id="618" name="Google Shape;618;p29"/>
          <p:cNvSpPr/>
          <p:nvPr/>
        </p:nvSpPr>
        <p:spPr>
          <a:xfrm>
            <a:off x="8258223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9"/>
          <p:cNvSpPr/>
          <p:nvPr/>
        </p:nvSpPr>
        <p:spPr>
          <a:xfrm>
            <a:off x="8258223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620" name="Google Shape;620;p29"/>
          <p:cNvSpPr/>
          <p:nvPr/>
        </p:nvSpPr>
        <p:spPr>
          <a:xfrm>
            <a:off x="4249575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4249575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2" name="Track 1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6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61" y="304800"/>
            <a:ext cx="7862598" cy="4497254"/>
          </a:xfrm>
          <a:prstGeom prst="rect">
            <a:avLst/>
          </a:prstGeom>
        </p:spPr>
      </p:pic>
      <p:sp>
        <p:nvSpPr>
          <p:cNvPr id="618" name="Google Shape;618;p29"/>
          <p:cNvSpPr/>
          <p:nvPr/>
        </p:nvSpPr>
        <p:spPr>
          <a:xfrm>
            <a:off x="8258223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9"/>
          <p:cNvSpPr/>
          <p:nvPr/>
        </p:nvSpPr>
        <p:spPr>
          <a:xfrm>
            <a:off x="8258223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sym typeface="Arial"/>
              </a:rPr>
              <a:t>2</a:t>
            </a:r>
            <a:endParaRPr sz="2000" dirty="0"/>
          </a:p>
        </p:txBody>
      </p:sp>
      <p:sp>
        <p:nvSpPr>
          <p:cNvPr id="620" name="Google Shape;620;p29"/>
          <p:cNvSpPr/>
          <p:nvPr/>
        </p:nvSpPr>
        <p:spPr>
          <a:xfrm>
            <a:off x="4249575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4249575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sym typeface="Arial"/>
              </a:rPr>
              <a:t>4</a:t>
            </a:r>
            <a:endParaRPr sz="2000" dirty="0"/>
          </a:p>
        </p:txBody>
      </p:sp>
      <p:pic>
        <p:nvPicPr>
          <p:cNvPr id="2" name="Track 1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61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 flipH="1">
            <a:off x="4119318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4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263" name="Google Shape;263;p4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268" name="Google Shape;268;p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269" name="Google Shape;269;p4"/>
          <p:cNvGrpSpPr/>
          <p:nvPr/>
        </p:nvGrpSpPr>
        <p:grpSpPr>
          <a:xfrm flipH="1">
            <a:off x="6762613" y="393608"/>
            <a:ext cx="1653549" cy="1152165"/>
            <a:chOff x="6876425" y="1268933"/>
            <a:chExt cx="1653549" cy="1152165"/>
          </a:xfrm>
        </p:grpSpPr>
        <p:grpSp>
          <p:nvGrpSpPr>
            <p:cNvPr id="270" name="Google Shape;270;p4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271" name="Google Shape;271;p4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" name="Google Shape;277;p4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78" name="Google Shape;278;p4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" name="Google Shape;285;p4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4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287" name="Google Shape;287;p4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4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98" name="Google Shape;298;p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0"/>
          <p:cNvSpPr/>
          <p:nvPr/>
        </p:nvSpPr>
        <p:spPr>
          <a:xfrm flipH="1">
            <a:off x="4056037" y="238316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30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628" name="Google Shape;628;p30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Fun corner and wrap-up</a:t>
            </a:r>
          </a:p>
        </p:txBody>
      </p:sp>
      <p:sp>
        <p:nvSpPr>
          <p:cNvPr id="633" name="Google Shape;633;p30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635" name="Google Shape;635;p3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638" name="Google Shape;638;p30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30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649" name="Google Shape;649;p30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30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657" name="Google Shape;657;p30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0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0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0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0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0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0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0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0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0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Color Is it- Song - Learn 11 Colors - Learn English Kids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CE601FCA-ED15-3820-91A4-D10B35DB05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86" y="183665"/>
            <a:ext cx="8872780" cy="3652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">
            <a:hlinkClick r:id="rId3" action="ppaction://hlinksldjump"/>
          </p:cNvPr>
          <p:cNvSpPr/>
          <p:nvPr/>
        </p:nvSpPr>
        <p:spPr>
          <a:xfrm>
            <a:off x="270839" y="882903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6" name="Google Shape;306;p5">
            <a:hlinkClick r:id="rId4" action="ppaction://hlinksldjump"/>
          </p:cNvPr>
          <p:cNvSpPr/>
          <p:nvPr/>
        </p:nvSpPr>
        <p:spPr>
          <a:xfrm>
            <a:off x="2301591" y="863150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7" name="Google Shape;307;p5">
            <a:hlinkClick r:id="rId5" action="ppaction://hlinksldjump"/>
          </p:cNvPr>
          <p:cNvSpPr/>
          <p:nvPr/>
        </p:nvSpPr>
        <p:spPr>
          <a:xfrm>
            <a:off x="4183675" y="854815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8" name="Google Shape;308;p5">
            <a:hlinkClick r:id="rId6" action="ppaction://hlinksldjump"/>
          </p:cNvPr>
          <p:cNvSpPr/>
          <p:nvPr/>
        </p:nvSpPr>
        <p:spPr>
          <a:xfrm>
            <a:off x="5993106" y="874188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9" name="Google Shape;309;p5">
            <a:hlinkClick r:id="rId7" action="ppaction://hlinksldjump"/>
          </p:cNvPr>
          <p:cNvSpPr/>
          <p:nvPr/>
        </p:nvSpPr>
        <p:spPr>
          <a:xfrm>
            <a:off x="270839" y="1748487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0" name="Google Shape;310;p5">
            <a:hlinkClick r:id="rId8" action="ppaction://hlinksldjump"/>
          </p:cNvPr>
          <p:cNvSpPr/>
          <p:nvPr/>
        </p:nvSpPr>
        <p:spPr>
          <a:xfrm>
            <a:off x="2301591" y="1728734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1" name="Google Shape;311;p5">
            <a:hlinkClick r:id="rId9" action="ppaction://hlinksldjump"/>
          </p:cNvPr>
          <p:cNvSpPr/>
          <p:nvPr/>
        </p:nvSpPr>
        <p:spPr>
          <a:xfrm>
            <a:off x="4183675" y="1720400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2" name="Google Shape;312;p5">
            <a:hlinkClick r:id="rId10" action="ppaction://hlinksldjump"/>
          </p:cNvPr>
          <p:cNvSpPr/>
          <p:nvPr/>
        </p:nvSpPr>
        <p:spPr>
          <a:xfrm>
            <a:off x="5993106" y="1739773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3" name="Google Shape;313;p5">
            <a:hlinkClick r:id="rId11" action="ppaction://hlinksldjump"/>
          </p:cNvPr>
          <p:cNvSpPr/>
          <p:nvPr/>
        </p:nvSpPr>
        <p:spPr>
          <a:xfrm>
            <a:off x="270839" y="2622406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4" name="Google Shape;314;p5">
            <a:hlinkClick r:id="rId12" action="ppaction://hlinksldjump"/>
          </p:cNvPr>
          <p:cNvSpPr/>
          <p:nvPr/>
        </p:nvSpPr>
        <p:spPr>
          <a:xfrm>
            <a:off x="2301591" y="2602652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5" name="Google Shape;315;p5">
            <a:hlinkClick r:id="rId13" action="ppaction://hlinksldjump"/>
          </p:cNvPr>
          <p:cNvSpPr/>
          <p:nvPr/>
        </p:nvSpPr>
        <p:spPr>
          <a:xfrm>
            <a:off x="4183675" y="2594318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6" name="Google Shape;316;p5">
            <a:hlinkClick r:id="rId14" action="ppaction://hlinksldjump"/>
          </p:cNvPr>
          <p:cNvSpPr/>
          <p:nvPr/>
        </p:nvSpPr>
        <p:spPr>
          <a:xfrm>
            <a:off x="5993106" y="2613691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7" name="Google Shape;317;p5">
            <a:hlinkClick r:id="rId15" action="ppaction://hlinksldjump"/>
          </p:cNvPr>
          <p:cNvSpPr/>
          <p:nvPr/>
        </p:nvSpPr>
        <p:spPr>
          <a:xfrm>
            <a:off x="270839" y="3487990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8" name="Google Shape;318;p5">
            <a:hlinkClick r:id="rId16" action="ppaction://hlinksldjump"/>
          </p:cNvPr>
          <p:cNvSpPr/>
          <p:nvPr/>
        </p:nvSpPr>
        <p:spPr>
          <a:xfrm>
            <a:off x="2301591" y="3468237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9" name="Google Shape;319;p5">
            <a:hlinkClick r:id="rId17" action="ppaction://hlinksldjump"/>
          </p:cNvPr>
          <p:cNvSpPr/>
          <p:nvPr/>
        </p:nvSpPr>
        <p:spPr>
          <a:xfrm>
            <a:off x="4183675" y="3459902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0" name="Google Shape;320;p5">
            <a:hlinkClick r:id="rId18" action="ppaction://hlinksldjump"/>
          </p:cNvPr>
          <p:cNvSpPr/>
          <p:nvPr/>
        </p:nvSpPr>
        <p:spPr>
          <a:xfrm>
            <a:off x="5993106" y="3479275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1" name="Google Shape;321;p5">
            <a:hlinkClick r:id="rId19" action="ppaction://hlinksldjump"/>
          </p:cNvPr>
          <p:cNvSpPr/>
          <p:nvPr/>
        </p:nvSpPr>
        <p:spPr>
          <a:xfrm>
            <a:off x="270839" y="4336906"/>
            <a:ext cx="1934713" cy="80659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2" name="Google Shape;322;p5">
            <a:hlinkClick r:id="rId20" action="ppaction://hlinksldjump"/>
          </p:cNvPr>
          <p:cNvSpPr/>
          <p:nvPr/>
        </p:nvSpPr>
        <p:spPr>
          <a:xfrm>
            <a:off x="2301591" y="4317152"/>
            <a:ext cx="1791900" cy="816769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3" name="Google Shape;323;p5">
            <a:hlinkClick r:id="rId17" action="ppaction://hlinksldjump"/>
          </p:cNvPr>
          <p:cNvSpPr/>
          <p:nvPr/>
        </p:nvSpPr>
        <p:spPr>
          <a:xfrm>
            <a:off x="4183675" y="4308818"/>
            <a:ext cx="1705405" cy="825103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4" name="Google Shape;324;p5">
            <a:hlinkClick r:id="rId21" action="ppaction://hlinksldjump"/>
          </p:cNvPr>
          <p:cNvSpPr/>
          <p:nvPr/>
        </p:nvSpPr>
        <p:spPr>
          <a:xfrm>
            <a:off x="5993106" y="4335118"/>
            <a:ext cx="1734308" cy="80394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270840" y="9579"/>
            <a:ext cx="1904484" cy="86439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411944" y="71653"/>
            <a:ext cx="1652501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olours</a:t>
            </a:r>
          </a:p>
        </p:txBody>
      </p:sp>
      <p:sp>
        <p:nvSpPr>
          <p:cNvPr id="327" name="Google Shape;327;p5"/>
          <p:cNvSpPr/>
          <p:nvPr/>
        </p:nvSpPr>
        <p:spPr>
          <a:xfrm>
            <a:off x="2320142" y="6496"/>
            <a:ext cx="1763902" cy="864394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8" name="Google Shape;328;p5"/>
          <p:cNvSpPr/>
          <p:nvPr/>
        </p:nvSpPr>
        <p:spPr>
          <a:xfrm>
            <a:off x="2689689" y="54716"/>
            <a:ext cx="1074102" cy="8009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chool things</a:t>
            </a:r>
          </a:p>
        </p:txBody>
      </p:sp>
      <p:sp>
        <p:nvSpPr>
          <p:cNvPr id="329" name="Google Shape;329;p5"/>
          <p:cNvSpPr/>
          <p:nvPr/>
        </p:nvSpPr>
        <p:spPr>
          <a:xfrm>
            <a:off x="4174906" y="0"/>
            <a:ext cx="1678758" cy="864394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0" name="Google Shape;330;p5"/>
          <p:cNvSpPr/>
          <p:nvPr/>
        </p:nvSpPr>
        <p:spPr>
          <a:xfrm>
            <a:off x="4219520" y="71653"/>
            <a:ext cx="1615326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nstructions</a:t>
            </a:r>
          </a:p>
        </p:txBody>
      </p:sp>
      <p:sp>
        <p:nvSpPr>
          <p:cNvPr id="331" name="Google Shape;331;p5"/>
          <p:cNvSpPr/>
          <p:nvPr/>
        </p:nvSpPr>
        <p:spPr>
          <a:xfrm>
            <a:off x="5993106" y="-6874"/>
            <a:ext cx="1707210" cy="864394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2" name="Google Shape;332;p5"/>
          <p:cNvSpPr/>
          <p:nvPr/>
        </p:nvSpPr>
        <p:spPr>
          <a:xfrm>
            <a:off x="6137989" y="71653"/>
            <a:ext cx="1444542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ctivities</a:t>
            </a:r>
          </a:p>
        </p:txBody>
      </p:sp>
      <p:pic>
        <p:nvPicPr>
          <p:cNvPr id="333" name="Google Shape;333;p5" descr="Free Boy Clipart, Download Free Boy Clipart png images, Free ClipArts on  Clipart Library"/>
          <p:cNvPicPr preferRelativeResize="0"/>
          <p:nvPr/>
        </p:nvPicPr>
        <p:blipFill rotWithShape="1">
          <a:blip r:embed="rId22">
            <a:alphaModFix/>
          </a:blip>
          <a:srcRect t="4625" r="20799" b="53188"/>
          <a:stretch/>
        </p:blipFill>
        <p:spPr>
          <a:xfrm>
            <a:off x="8075429" y="719786"/>
            <a:ext cx="912813" cy="102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4" name="Google Shape;334;p5" descr="Cute Girl Clipart Vector Images (over 18,000)"/>
          <p:cNvPicPr preferRelativeResize="0"/>
          <p:nvPr/>
        </p:nvPicPr>
        <p:blipFill rotWithShape="1">
          <a:blip r:embed="rId23">
            <a:alphaModFix/>
          </a:blip>
          <a:srcRect l="17278" t="872" r="28329" b="53163"/>
          <a:stretch/>
        </p:blipFill>
        <p:spPr>
          <a:xfrm>
            <a:off x="8075431" y="2602652"/>
            <a:ext cx="912811" cy="1033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5" name="Google Shape;335;p5" descr="Next Button Clip Art at Clker.com - vector clip art online, royalty free &amp;amp; 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6" name="Google Shape;336;p5" descr="Next Button Icon #360336 - Free Icons Library">
            <a:hlinkClick r:id="rId24" action="ppaction://hlinksldjump"/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920055" y="4561052"/>
            <a:ext cx="1161221" cy="572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7AD1E3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690" y="602786"/>
            <a:ext cx="3648273" cy="36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6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C6D81A"/>
                </a:solidFill>
                <a:latin typeface="Arial"/>
                <a:ea typeface="Arial"/>
                <a:cs typeface="Arial"/>
                <a:sym typeface="Arial"/>
              </a:rPr>
              <a:t>yellow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762" y="347242"/>
            <a:ext cx="4303776" cy="44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FA269A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59" name="Google Shape;3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7664" y="1410462"/>
            <a:ext cx="2328672" cy="232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9937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They’re </a:t>
            </a:r>
            <a:r>
              <a:rPr lang="en-GB" sz="5400" b="0" i="0" u="none" strike="noStrike" cap="none" dirty="0">
                <a:solidFill>
                  <a:srgbClr val="22B14C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9"/>
          <p:cNvGrpSpPr/>
          <p:nvPr/>
        </p:nvGrpSpPr>
        <p:grpSpPr>
          <a:xfrm>
            <a:off x="1689951" y="1464415"/>
            <a:ext cx="5594007" cy="2047875"/>
            <a:chOff x="6191924" y="1240983"/>
            <a:chExt cx="5594007" cy="2047875"/>
          </a:xfrm>
        </p:grpSpPr>
        <p:pic>
          <p:nvPicPr>
            <p:cNvPr id="368" name="Google Shape;3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92989" y="1251068"/>
              <a:ext cx="2047875" cy="2009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" name="Google Shape;369;p9"/>
            <p:cNvGrpSpPr/>
            <p:nvPr/>
          </p:nvGrpSpPr>
          <p:grpSpPr>
            <a:xfrm>
              <a:off x="6191924" y="1240983"/>
              <a:ext cx="5594007" cy="2047875"/>
              <a:chOff x="4730307" y="1404586"/>
              <a:chExt cx="5594007" cy="2047875"/>
            </a:xfrm>
          </p:grpSpPr>
          <p:pic>
            <p:nvPicPr>
              <p:cNvPr id="371" name="Google Shape;371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7328519">
                <a:off x="4711257" y="1423636"/>
                <a:ext cx="2047875" cy="2009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20916902">
                <a:off x="8276439" y="1414670"/>
                <a:ext cx="2047875" cy="2009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3" name="Google Shape;373;p9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89113">
            <a:off x="3114453" y="921473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28839">
            <a:off x="3523025" y="131993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54928">
            <a:off x="3694756" y="1814236"/>
            <a:ext cx="2605433" cy="260543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0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0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They’re </a:t>
            </a:r>
            <a:r>
              <a:rPr lang="en-GB" sz="5400" b="1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0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128</TotalTime>
  <Words>382</Words>
  <Application>Microsoft Office PowerPoint</Application>
  <PresentationFormat>On-screen Show (16:9)</PresentationFormat>
  <Paragraphs>92</Paragraphs>
  <Slides>31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Times New Roman</vt:lpstr>
      <vt:lpstr>Patrick Hand SC</vt:lpstr>
      <vt:lpstr>Arial</vt:lpstr>
      <vt:lpstr>Gill Sans MT</vt:lpstr>
      <vt:lpstr>Gallery</vt:lpstr>
      <vt:lpstr>REVIEW 2</vt:lpstr>
      <vt:lpstr>Table of Contents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Listen and number.</vt:lpstr>
      <vt:lpstr>PowerPoint Presentation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tuoi hoang thi tuoi</cp:lastModifiedBy>
  <cp:revision>14</cp:revision>
  <dcterms:modified xsi:type="dcterms:W3CDTF">2024-12-24T02:02:21Z</dcterms:modified>
</cp:coreProperties>
</file>