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698" r:id="rId2"/>
    <p:sldMasterId id="2147483710" r:id="rId3"/>
    <p:sldMasterId id="2147483722" r:id="rId4"/>
    <p:sldMasterId id="2147483734" r:id="rId5"/>
    <p:sldMasterId id="2147483746" r:id="rId6"/>
    <p:sldMasterId id="2147483772" r:id="rId7"/>
  </p:sldMasterIdLst>
  <p:notesMasterIdLst>
    <p:notesMasterId r:id="rId28"/>
  </p:notesMasterIdLst>
  <p:sldIdLst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x="18288000" cy="10287000"/>
  <p:notesSz cx="6858000" cy="9144000"/>
  <p:embeddedFontLst>
    <p:embeddedFont>
      <p:font typeface="Aharoni" panose="02010803020104030203" pitchFamily="2" charset="-79"/>
      <p:bold r:id="rId29"/>
    </p:embeddedFont>
    <p:embeddedFont>
      <p:font typeface="Barlow" panose="00000500000000000000" pitchFamily="2" charset="0"/>
      <p:regular r:id="rId30"/>
      <p:bold r:id="rId31"/>
      <p:italic r:id="rId32"/>
      <p:boldItalic r:id="rId33"/>
    </p:embeddedFont>
    <p:embeddedFont>
      <p:font typeface="Caveat" panose="00000500000000000000" pitchFamily="2" charset="0"/>
      <p:regular r:id="rId34"/>
      <p:bold r:id="rId35"/>
    </p:embeddedFont>
    <p:embeddedFont>
      <p:font typeface="Fira Sans Extra Condensed Medium" panose="020B0604020202020204" charset="0"/>
      <p:regular r:id="rId36"/>
      <p:bold r:id="rId37"/>
      <p:italic r:id="rId38"/>
      <p:boldItalic r:id="rId39"/>
    </p:embeddedFont>
    <p:embeddedFont>
      <p:font typeface="Gill Sans MT" panose="020B0502020104020203" pitchFamily="34" charset="0"/>
      <p:regular r:id="rId40"/>
      <p:bold r:id="rId41"/>
      <p:italic r:id="rId42"/>
      <p:boldItalic r:id="rId43"/>
    </p:embeddedFont>
    <p:embeddedFont>
      <p:font typeface="Hind" panose="02000000000000000000" pitchFamily="2" charset="0"/>
      <p:regular r:id="rId44"/>
    </p:embeddedFont>
    <p:embeddedFont>
      <p:font typeface="Montserrat" panose="00000500000000000000" pitchFamily="2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iK8d4T1ttEB0sphTTS//sS5H/x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33D3056-C7FF-457E-9D5E-B77E1B9FC604}">
  <a:tblStyle styleId="{133D3056-C7FF-457E-9D5E-B77E1B9FC604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13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11.fntdata"/><Relationship Id="rId21" Type="http://schemas.openxmlformats.org/officeDocument/2006/relationships/slide" Target="slides/slide14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font" Target="fonts/font1.fntdata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1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3.xml"/><Relationship Id="rId41" Type="http://schemas.openxmlformats.org/officeDocument/2006/relationships/font" Target="fonts/font13.fntdata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customschemas.google.com/relationships/presentationmetadata" Target="meta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oi hoang thi tuoi" userId="8805031e7573277c" providerId="LiveId" clId="{DDE9B24D-6CB2-4737-8E77-B2859EFFE308}"/>
    <pc:docChg chg="custSel delSld modSld delMainMaster modMainMaster">
      <pc:chgData name="tuoi hoang thi tuoi" userId="8805031e7573277c" providerId="LiveId" clId="{DDE9B24D-6CB2-4737-8E77-B2859EFFE308}" dt="2024-12-22T09:58:05.993" v="14"/>
      <pc:docMkLst>
        <pc:docMk/>
      </pc:docMkLst>
      <pc:sldChg chg="del">
        <pc:chgData name="tuoi hoang thi tuoi" userId="8805031e7573277c" providerId="LiveId" clId="{DDE9B24D-6CB2-4737-8E77-B2859EFFE308}" dt="2024-12-22T09:57:40.067" v="12" actId="2696"/>
        <pc:sldMkLst>
          <pc:docMk/>
          <pc:sldMk cId="0" sldId="256"/>
        </pc:sldMkLst>
      </pc:sldChg>
      <pc:sldChg chg="setBg">
        <pc:chgData name="tuoi hoang thi tuoi" userId="8805031e7573277c" providerId="LiveId" clId="{DDE9B24D-6CB2-4737-8E77-B2859EFFE308}" dt="2024-12-22T09:58:05.993" v="14"/>
        <pc:sldMkLst>
          <pc:docMk/>
          <pc:sldMk cId="0" sldId="257"/>
        </pc:sldMkLst>
      </pc:sldChg>
      <pc:sldChg chg="setBg">
        <pc:chgData name="tuoi hoang thi tuoi" userId="8805031e7573277c" providerId="LiveId" clId="{DDE9B24D-6CB2-4737-8E77-B2859EFFE308}" dt="2024-12-22T09:58:05.993" v="14"/>
        <pc:sldMkLst>
          <pc:docMk/>
          <pc:sldMk cId="0" sldId="258"/>
        </pc:sldMkLst>
      </pc:sldChg>
      <pc:sldChg chg="setBg">
        <pc:chgData name="tuoi hoang thi tuoi" userId="8805031e7573277c" providerId="LiveId" clId="{DDE9B24D-6CB2-4737-8E77-B2859EFFE308}" dt="2024-12-22T09:58:05.993" v="14"/>
        <pc:sldMkLst>
          <pc:docMk/>
          <pc:sldMk cId="0" sldId="259"/>
        </pc:sldMkLst>
      </pc:sldChg>
      <pc:sldChg chg="setBg">
        <pc:chgData name="tuoi hoang thi tuoi" userId="8805031e7573277c" providerId="LiveId" clId="{DDE9B24D-6CB2-4737-8E77-B2859EFFE308}" dt="2024-12-22T09:58:05.993" v="14"/>
        <pc:sldMkLst>
          <pc:docMk/>
          <pc:sldMk cId="0" sldId="260"/>
        </pc:sldMkLst>
      </pc:sldChg>
      <pc:sldChg chg="setBg">
        <pc:chgData name="tuoi hoang thi tuoi" userId="8805031e7573277c" providerId="LiveId" clId="{DDE9B24D-6CB2-4737-8E77-B2859EFFE308}" dt="2024-12-22T09:58:05.993" v="14"/>
        <pc:sldMkLst>
          <pc:docMk/>
          <pc:sldMk cId="0" sldId="261"/>
        </pc:sldMkLst>
      </pc:sldChg>
      <pc:sldChg chg="setBg">
        <pc:chgData name="tuoi hoang thi tuoi" userId="8805031e7573277c" providerId="LiveId" clId="{DDE9B24D-6CB2-4737-8E77-B2859EFFE308}" dt="2024-12-22T09:58:05.993" v="14"/>
        <pc:sldMkLst>
          <pc:docMk/>
          <pc:sldMk cId="0" sldId="263"/>
        </pc:sldMkLst>
      </pc:sldChg>
      <pc:sldChg chg="setBg">
        <pc:chgData name="tuoi hoang thi tuoi" userId="8805031e7573277c" providerId="LiveId" clId="{DDE9B24D-6CB2-4737-8E77-B2859EFFE308}" dt="2024-12-22T09:58:05.993" v="14"/>
        <pc:sldMkLst>
          <pc:docMk/>
          <pc:sldMk cId="0" sldId="264"/>
        </pc:sldMkLst>
      </pc:sldChg>
      <pc:sldChg chg="setBg">
        <pc:chgData name="tuoi hoang thi tuoi" userId="8805031e7573277c" providerId="LiveId" clId="{DDE9B24D-6CB2-4737-8E77-B2859EFFE308}" dt="2024-12-22T09:58:05.993" v="14"/>
        <pc:sldMkLst>
          <pc:docMk/>
          <pc:sldMk cId="0" sldId="265"/>
        </pc:sldMkLst>
      </pc:sldChg>
      <pc:sldChg chg="setBg">
        <pc:chgData name="tuoi hoang thi tuoi" userId="8805031e7573277c" providerId="LiveId" clId="{DDE9B24D-6CB2-4737-8E77-B2859EFFE308}" dt="2024-12-22T09:58:05.993" v="14"/>
        <pc:sldMkLst>
          <pc:docMk/>
          <pc:sldMk cId="0" sldId="266"/>
        </pc:sldMkLst>
      </pc:sldChg>
      <pc:sldChg chg="setBg">
        <pc:chgData name="tuoi hoang thi tuoi" userId="8805031e7573277c" providerId="LiveId" clId="{DDE9B24D-6CB2-4737-8E77-B2859EFFE308}" dt="2024-12-22T09:58:05.993" v="14"/>
        <pc:sldMkLst>
          <pc:docMk/>
          <pc:sldMk cId="0" sldId="267"/>
        </pc:sldMkLst>
      </pc:sldChg>
      <pc:sldChg chg="setBg">
        <pc:chgData name="tuoi hoang thi tuoi" userId="8805031e7573277c" providerId="LiveId" clId="{DDE9B24D-6CB2-4737-8E77-B2859EFFE308}" dt="2024-12-22T09:58:05.993" v="14"/>
        <pc:sldMkLst>
          <pc:docMk/>
          <pc:sldMk cId="0" sldId="268"/>
        </pc:sldMkLst>
      </pc:sldChg>
      <pc:sldChg chg="setBg">
        <pc:chgData name="tuoi hoang thi tuoi" userId="8805031e7573277c" providerId="LiveId" clId="{DDE9B24D-6CB2-4737-8E77-B2859EFFE308}" dt="2024-12-22T09:58:05.993" v="14"/>
        <pc:sldMkLst>
          <pc:docMk/>
          <pc:sldMk cId="0" sldId="269"/>
        </pc:sldMkLst>
      </pc:sldChg>
      <pc:sldChg chg="setBg">
        <pc:chgData name="tuoi hoang thi tuoi" userId="8805031e7573277c" providerId="LiveId" clId="{DDE9B24D-6CB2-4737-8E77-B2859EFFE308}" dt="2024-12-22T09:58:05.993" v="14"/>
        <pc:sldMkLst>
          <pc:docMk/>
          <pc:sldMk cId="0" sldId="270"/>
        </pc:sldMkLst>
      </pc:sldChg>
      <pc:sldChg chg="setBg">
        <pc:chgData name="tuoi hoang thi tuoi" userId="8805031e7573277c" providerId="LiveId" clId="{DDE9B24D-6CB2-4737-8E77-B2859EFFE308}" dt="2024-12-22T09:58:05.993" v="14"/>
        <pc:sldMkLst>
          <pc:docMk/>
          <pc:sldMk cId="0" sldId="272"/>
        </pc:sldMkLst>
      </pc:sldChg>
      <pc:sldChg chg="setBg">
        <pc:chgData name="tuoi hoang thi tuoi" userId="8805031e7573277c" providerId="LiveId" clId="{DDE9B24D-6CB2-4737-8E77-B2859EFFE308}" dt="2024-12-22T09:58:05.993" v="14"/>
        <pc:sldMkLst>
          <pc:docMk/>
          <pc:sldMk cId="0" sldId="273"/>
        </pc:sldMkLst>
      </pc:sldChg>
      <pc:sldChg chg="addSp delSp modSp mod modAnim">
        <pc:chgData name="tuoi hoang thi tuoi" userId="8805031e7573277c" providerId="LiveId" clId="{DDE9B24D-6CB2-4737-8E77-B2859EFFE308}" dt="2024-12-22T09:57:22.830" v="11" actId="1076"/>
        <pc:sldMkLst>
          <pc:docMk/>
          <pc:sldMk cId="0" sldId="276"/>
        </pc:sldMkLst>
        <pc:spChg chg="add mod">
          <ac:chgData name="tuoi hoang thi tuoi" userId="8805031e7573277c" providerId="LiveId" clId="{DDE9B24D-6CB2-4737-8E77-B2859EFFE308}" dt="2024-12-22T09:57:22.830" v="11" actId="1076"/>
          <ac:spMkLst>
            <pc:docMk/>
            <pc:sldMk cId="0" sldId="276"/>
            <ac:spMk id="2" creationId="{F4F5EA06-46F7-ECD3-5C40-D6D1C4F0953C}"/>
          </ac:spMkLst>
        </pc:spChg>
        <pc:spChg chg="del">
          <ac:chgData name="tuoi hoang thi tuoi" userId="8805031e7573277c" providerId="LiveId" clId="{DDE9B24D-6CB2-4737-8E77-B2859EFFE308}" dt="2024-12-22T09:56:27.010" v="1" actId="21"/>
          <ac:spMkLst>
            <pc:docMk/>
            <pc:sldMk cId="0" sldId="276"/>
            <ac:spMk id="1584" creationId="{00000000-0000-0000-0000-000000000000}"/>
          </ac:spMkLst>
        </pc:spChg>
        <pc:picChg chg="del">
          <ac:chgData name="tuoi hoang thi tuoi" userId="8805031e7573277c" providerId="LiveId" clId="{DDE9B24D-6CB2-4737-8E77-B2859EFFE308}" dt="2024-12-22T09:56:22.383" v="0" actId="21"/>
          <ac:picMkLst>
            <pc:docMk/>
            <pc:sldMk cId="0" sldId="276"/>
            <ac:picMk id="1583" creationId="{00000000-0000-0000-0000-000000000000}"/>
          </ac:picMkLst>
        </pc:picChg>
      </pc:sldChg>
      <pc:sldMasterChg chg="del delSldLayout">
        <pc:chgData name="tuoi hoang thi tuoi" userId="8805031e7573277c" providerId="LiveId" clId="{DDE9B24D-6CB2-4737-8E77-B2859EFFE308}" dt="2024-12-22T09:57:40.067" v="12" actId="2696"/>
        <pc:sldMasterMkLst>
          <pc:docMk/>
          <pc:sldMasterMk cId="0" sldId="2147483648"/>
        </pc:sldMasterMkLst>
        <pc:sldLayoutChg chg="del">
          <pc:chgData name="tuoi hoang thi tuoi" userId="8805031e7573277c" providerId="LiveId" clId="{DDE9B24D-6CB2-4737-8E77-B2859EFFE308}" dt="2024-12-22T09:57:40.067" v="12" actId="2696"/>
          <pc:sldLayoutMkLst>
            <pc:docMk/>
            <pc:sldMasterMk cId="0" sldId="2147483648"/>
            <pc:sldLayoutMk cId="0" sldId="2147483649"/>
          </pc:sldLayoutMkLst>
        </pc:sldLayoutChg>
        <pc:sldLayoutChg chg="del">
          <pc:chgData name="tuoi hoang thi tuoi" userId="8805031e7573277c" providerId="LiveId" clId="{DDE9B24D-6CB2-4737-8E77-B2859EFFE308}" dt="2024-12-22T09:57:40.067" v="12" actId="2696"/>
          <pc:sldLayoutMkLst>
            <pc:docMk/>
            <pc:sldMasterMk cId="0" sldId="2147483648"/>
            <pc:sldLayoutMk cId="0" sldId="2147483650"/>
          </pc:sldLayoutMkLst>
        </pc:sldLayoutChg>
        <pc:sldLayoutChg chg="del">
          <pc:chgData name="tuoi hoang thi tuoi" userId="8805031e7573277c" providerId="LiveId" clId="{DDE9B24D-6CB2-4737-8E77-B2859EFFE308}" dt="2024-12-22T09:57:40.067" v="12" actId="2696"/>
          <pc:sldLayoutMkLst>
            <pc:docMk/>
            <pc:sldMasterMk cId="0" sldId="2147483648"/>
            <pc:sldLayoutMk cId="0" sldId="2147483651"/>
          </pc:sldLayoutMkLst>
        </pc:sldLayoutChg>
        <pc:sldLayoutChg chg="del">
          <pc:chgData name="tuoi hoang thi tuoi" userId="8805031e7573277c" providerId="LiveId" clId="{DDE9B24D-6CB2-4737-8E77-B2859EFFE308}" dt="2024-12-22T09:57:40.067" v="12" actId="2696"/>
          <pc:sldLayoutMkLst>
            <pc:docMk/>
            <pc:sldMasterMk cId="0" sldId="2147483648"/>
            <pc:sldLayoutMk cId="0" sldId="2147483652"/>
          </pc:sldLayoutMkLst>
        </pc:sldLayoutChg>
        <pc:sldLayoutChg chg="del">
          <pc:chgData name="tuoi hoang thi tuoi" userId="8805031e7573277c" providerId="LiveId" clId="{DDE9B24D-6CB2-4737-8E77-B2859EFFE308}" dt="2024-12-22T09:57:40.067" v="12" actId="2696"/>
          <pc:sldLayoutMkLst>
            <pc:docMk/>
            <pc:sldMasterMk cId="0" sldId="2147483648"/>
            <pc:sldLayoutMk cId="0" sldId="2147483653"/>
          </pc:sldLayoutMkLst>
        </pc:sldLayoutChg>
        <pc:sldLayoutChg chg="del">
          <pc:chgData name="tuoi hoang thi tuoi" userId="8805031e7573277c" providerId="LiveId" clId="{DDE9B24D-6CB2-4737-8E77-B2859EFFE308}" dt="2024-12-22T09:57:40.067" v="12" actId="2696"/>
          <pc:sldLayoutMkLst>
            <pc:docMk/>
            <pc:sldMasterMk cId="0" sldId="2147483648"/>
            <pc:sldLayoutMk cId="0" sldId="2147483654"/>
          </pc:sldLayoutMkLst>
        </pc:sldLayoutChg>
        <pc:sldLayoutChg chg="del">
          <pc:chgData name="tuoi hoang thi tuoi" userId="8805031e7573277c" providerId="LiveId" clId="{DDE9B24D-6CB2-4737-8E77-B2859EFFE308}" dt="2024-12-22T09:57:40.067" v="12" actId="2696"/>
          <pc:sldLayoutMkLst>
            <pc:docMk/>
            <pc:sldMasterMk cId="0" sldId="2147483648"/>
            <pc:sldLayoutMk cId="0" sldId="2147483655"/>
          </pc:sldLayoutMkLst>
        </pc:sldLayoutChg>
        <pc:sldLayoutChg chg="del">
          <pc:chgData name="tuoi hoang thi tuoi" userId="8805031e7573277c" providerId="LiveId" clId="{DDE9B24D-6CB2-4737-8E77-B2859EFFE308}" dt="2024-12-22T09:57:40.067" v="12" actId="2696"/>
          <pc:sldLayoutMkLst>
            <pc:docMk/>
            <pc:sldMasterMk cId="0" sldId="2147483648"/>
            <pc:sldLayoutMk cId="0" sldId="2147483656"/>
          </pc:sldLayoutMkLst>
        </pc:sldLayoutChg>
        <pc:sldLayoutChg chg="del">
          <pc:chgData name="tuoi hoang thi tuoi" userId="8805031e7573277c" providerId="LiveId" clId="{DDE9B24D-6CB2-4737-8E77-B2859EFFE308}" dt="2024-12-22T09:57:40.067" v="12" actId="2696"/>
          <pc:sldLayoutMkLst>
            <pc:docMk/>
            <pc:sldMasterMk cId="0" sldId="2147483648"/>
            <pc:sldLayoutMk cId="0" sldId="2147483657"/>
          </pc:sldLayoutMkLst>
        </pc:sldLayoutChg>
        <pc:sldLayoutChg chg="del">
          <pc:chgData name="tuoi hoang thi tuoi" userId="8805031e7573277c" providerId="LiveId" clId="{DDE9B24D-6CB2-4737-8E77-B2859EFFE308}" dt="2024-12-22T09:57:40.067" v="12" actId="2696"/>
          <pc:sldLayoutMkLst>
            <pc:docMk/>
            <pc:sldMasterMk cId="0" sldId="2147483648"/>
            <pc:sldLayoutMk cId="0" sldId="2147483658"/>
          </pc:sldLayoutMkLst>
        </pc:sldLayoutChg>
        <pc:sldLayoutChg chg="del">
          <pc:chgData name="tuoi hoang thi tuoi" userId="8805031e7573277c" providerId="LiveId" clId="{DDE9B24D-6CB2-4737-8E77-B2859EFFE308}" dt="2024-12-22T09:57:40.067" v="12" actId="2696"/>
          <pc:sldLayoutMkLst>
            <pc:docMk/>
            <pc:sldMasterMk cId="0" sldId="2147483648"/>
            <pc:sldLayoutMk cId="0" sldId="2147483659"/>
          </pc:sldLayoutMkLst>
        </pc:sldLayoutChg>
        <pc:sldLayoutChg chg="del">
          <pc:chgData name="tuoi hoang thi tuoi" userId="8805031e7573277c" providerId="LiveId" clId="{DDE9B24D-6CB2-4737-8E77-B2859EFFE308}" dt="2024-12-22T09:57:40.067" v="12" actId="2696"/>
          <pc:sldLayoutMkLst>
            <pc:docMk/>
            <pc:sldMasterMk cId="0" sldId="2147483648"/>
            <pc:sldLayoutMk cId="0" sldId="2147483660"/>
          </pc:sldLayoutMkLst>
        </pc:sldLayoutChg>
        <pc:sldLayoutChg chg="del">
          <pc:chgData name="tuoi hoang thi tuoi" userId="8805031e7573277c" providerId="LiveId" clId="{DDE9B24D-6CB2-4737-8E77-B2859EFFE308}" dt="2024-12-22T09:57:40.067" v="12" actId="2696"/>
          <pc:sldLayoutMkLst>
            <pc:docMk/>
            <pc:sldMasterMk cId="0" sldId="2147483648"/>
            <pc:sldLayoutMk cId="0" sldId="2147483661"/>
          </pc:sldLayoutMkLst>
        </pc:sldLayoutChg>
        <pc:sldLayoutChg chg="del">
          <pc:chgData name="tuoi hoang thi tuoi" userId="8805031e7573277c" providerId="LiveId" clId="{DDE9B24D-6CB2-4737-8E77-B2859EFFE308}" dt="2024-12-22T09:57:40.067" v="12" actId="2696"/>
          <pc:sldLayoutMkLst>
            <pc:docMk/>
            <pc:sldMasterMk cId="0" sldId="2147483648"/>
            <pc:sldLayoutMk cId="0" sldId="2147483662"/>
          </pc:sldLayoutMkLst>
        </pc:sldLayoutChg>
        <pc:sldLayoutChg chg="del">
          <pc:chgData name="tuoi hoang thi tuoi" userId="8805031e7573277c" providerId="LiveId" clId="{DDE9B24D-6CB2-4737-8E77-B2859EFFE308}" dt="2024-12-22T09:57:40.067" v="12" actId="2696"/>
          <pc:sldLayoutMkLst>
            <pc:docMk/>
            <pc:sldMasterMk cId="0" sldId="2147483648"/>
            <pc:sldLayoutMk cId="0" sldId="2147483663"/>
          </pc:sldLayoutMkLst>
        </pc:sldLayoutChg>
        <pc:sldLayoutChg chg="del">
          <pc:chgData name="tuoi hoang thi tuoi" userId="8805031e7573277c" providerId="LiveId" clId="{DDE9B24D-6CB2-4737-8E77-B2859EFFE308}" dt="2024-12-22T09:57:40.067" v="12" actId="2696"/>
          <pc:sldLayoutMkLst>
            <pc:docMk/>
            <pc:sldMasterMk cId="0" sldId="2147483648"/>
            <pc:sldLayoutMk cId="0" sldId="2147483664"/>
          </pc:sldLayoutMkLst>
        </pc:sldLayoutChg>
        <pc:sldLayoutChg chg="del">
          <pc:chgData name="tuoi hoang thi tuoi" userId="8805031e7573277c" providerId="LiveId" clId="{DDE9B24D-6CB2-4737-8E77-B2859EFFE308}" dt="2024-12-22T09:57:40.067" v="12" actId="2696"/>
          <pc:sldLayoutMkLst>
            <pc:docMk/>
            <pc:sldMasterMk cId="0" sldId="2147483648"/>
            <pc:sldLayoutMk cId="0" sldId="2147483665"/>
          </pc:sldLayoutMkLst>
        </pc:sldLayoutChg>
        <pc:sldLayoutChg chg="del">
          <pc:chgData name="tuoi hoang thi tuoi" userId="8805031e7573277c" providerId="LiveId" clId="{DDE9B24D-6CB2-4737-8E77-B2859EFFE308}" dt="2024-12-22T09:57:40.067" v="12" actId="2696"/>
          <pc:sldLayoutMkLst>
            <pc:docMk/>
            <pc:sldMasterMk cId="0" sldId="2147483648"/>
            <pc:sldLayoutMk cId="0" sldId="2147483666"/>
          </pc:sldLayoutMkLst>
        </pc:sldLayoutChg>
        <pc:sldLayoutChg chg="del">
          <pc:chgData name="tuoi hoang thi tuoi" userId="8805031e7573277c" providerId="LiveId" clId="{DDE9B24D-6CB2-4737-8E77-B2859EFFE308}" dt="2024-12-22T09:57:40.067" v="12" actId="2696"/>
          <pc:sldLayoutMkLst>
            <pc:docMk/>
            <pc:sldMasterMk cId="0" sldId="2147483648"/>
            <pc:sldLayoutMk cId="0" sldId="2147483667"/>
          </pc:sldLayoutMkLst>
        </pc:sldLayoutChg>
        <pc:sldLayoutChg chg="del">
          <pc:chgData name="tuoi hoang thi tuoi" userId="8805031e7573277c" providerId="LiveId" clId="{DDE9B24D-6CB2-4737-8E77-B2859EFFE308}" dt="2024-12-22T09:57:40.067" v="12" actId="2696"/>
          <pc:sldLayoutMkLst>
            <pc:docMk/>
            <pc:sldMasterMk cId="0" sldId="2147483648"/>
            <pc:sldLayoutMk cId="0" sldId="2147483668"/>
          </pc:sldLayoutMkLst>
        </pc:sldLayoutChg>
        <pc:sldLayoutChg chg="del">
          <pc:chgData name="tuoi hoang thi tuoi" userId="8805031e7573277c" providerId="LiveId" clId="{DDE9B24D-6CB2-4737-8E77-B2859EFFE308}" dt="2024-12-22T09:57:40.067" v="12" actId="2696"/>
          <pc:sldLayoutMkLst>
            <pc:docMk/>
            <pc:sldMasterMk cId="0" sldId="2147483648"/>
            <pc:sldLayoutMk cId="0" sldId="2147483669"/>
          </pc:sldLayoutMkLst>
        </pc:sldLayoutChg>
        <pc:sldLayoutChg chg="del">
          <pc:chgData name="tuoi hoang thi tuoi" userId="8805031e7573277c" providerId="LiveId" clId="{DDE9B24D-6CB2-4737-8E77-B2859EFFE308}" dt="2024-12-22T09:57:40.067" v="12" actId="2696"/>
          <pc:sldLayoutMkLst>
            <pc:docMk/>
            <pc:sldMasterMk cId="0" sldId="2147483648"/>
            <pc:sldLayoutMk cId="0" sldId="2147483670"/>
          </pc:sldLayoutMkLst>
        </pc:sldLayoutChg>
        <pc:sldLayoutChg chg="del">
          <pc:chgData name="tuoi hoang thi tuoi" userId="8805031e7573277c" providerId="LiveId" clId="{DDE9B24D-6CB2-4737-8E77-B2859EFFE308}" dt="2024-12-22T09:57:40.067" v="12" actId="2696"/>
          <pc:sldLayoutMkLst>
            <pc:docMk/>
            <pc:sldMasterMk cId="0" sldId="2147483648"/>
            <pc:sldLayoutMk cId="0" sldId="2147483671"/>
          </pc:sldLayoutMkLst>
        </pc:sldLayoutChg>
        <pc:sldLayoutChg chg="del">
          <pc:chgData name="tuoi hoang thi tuoi" userId="8805031e7573277c" providerId="LiveId" clId="{DDE9B24D-6CB2-4737-8E77-B2859EFFE308}" dt="2024-12-22T09:57:40.067" v="12" actId="2696"/>
          <pc:sldLayoutMkLst>
            <pc:docMk/>
            <pc:sldMasterMk cId="0" sldId="2147483648"/>
            <pc:sldLayoutMk cId="0" sldId="2147483672"/>
          </pc:sldLayoutMkLst>
        </pc:sldLayoutChg>
        <pc:sldLayoutChg chg="del">
          <pc:chgData name="tuoi hoang thi tuoi" userId="8805031e7573277c" providerId="LiveId" clId="{DDE9B24D-6CB2-4737-8E77-B2859EFFE308}" dt="2024-12-22T09:57:40.067" v="12" actId="2696"/>
          <pc:sldLayoutMkLst>
            <pc:docMk/>
            <pc:sldMasterMk cId="0" sldId="2147483648"/>
            <pc:sldLayoutMk cId="0" sldId="2147483673"/>
          </pc:sldLayoutMkLst>
        </pc:sldLayoutChg>
      </pc:sldMasterChg>
      <pc:sldMasterChg chg="setBg modSldLayout">
        <pc:chgData name="tuoi hoang thi tuoi" userId="8805031e7573277c" providerId="LiveId" clId="{DDE9B24D-6CB2-4737-8E77-B2859EFFE308}" dt="2024-12-22T09:58:05.993" v="14"/>
        <pc:sldMasterMkLst>
          <pc:docMk/>
          <pc:sldMasterMk cId="0" sldId="2147483686"/>
        </pc:sldMasterMkLst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686"/>
            <pc:sldLayoutMk cId="0" sldId="2147483687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686"/>
            <pc:sldLayoutMk cId="0" sldId="2147483688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686"/>
            <pc:sldLayoutMk cId="0" sldId="2147483689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686"/>
            <pc:sldLayoutMk cId="0" sldId="2147483690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686"/>
            <pc:sldLayoutMk cId="0" sldId="2147483691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686"/>
            <pc:sldLayoutMk cId="0" sldId="2147483692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686"/>
            <pc:sldLayoutMk cId="0" sldId="2147483693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686"/>
            <pc:sldLayoutMk cId="0" sldId="2147483694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686"/>
            <pc:sldLayoutMk cId="0" sldId="2147483695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686"/>
            <pc:sldLayoutMk cId="0" sldId="2147483696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686"/>
            <pc:sldLayoutMk cId="0" sldId="2147483697"/>
          </pc:sldLayoutMkLst>
        </pc:sldLayoutChg>
      </pc:sldMasterChg>
      <pc:sldMasterChg chg="setBg modSldLayout">
        <pc:chgData name="tuoi hoang thi tuoi" userId="8805031e7573277c" providerId="LiveId" clId="{DDE9B24D-6CB2-4737-8E77-B2859EFFE308}" dt="2024-12-22T09:58:05.993" v="14"/>
        <pc:sldMasterMkLst>
          <pc:docMk/>
          <pc:sldMasterMk cId="0" sldId="2147483698"/>
        </pc:sldMasterMkLst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698"/>
            <pc:sldLayoutMk cId="0" sldId="2147483699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698"/>
            <pc:sldLayoutMk cId="0" sldId="2147483700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698"/>
            <pc:sldLayoutMk cId="0" sldId="2147483701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698"/>
            <pc:sldLayoutMk cId="0" sldId="2147483702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698"/>
            <pc:sldLayoutMk cId="0" sldId="2147483703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698"/>
            <pc:sldLayoutMk cId="0" sldId="2147483704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698"/>
            <pc:sldLayoutMk cId="0" sldId="2147483705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698"/>
            <pc:sldLayoutMk cId="0" sldId="2147483706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698"/>
            <pc:sldLayoutMk cId="0" sldId="2147483707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698"/>
            <pc:sldLayoutMk cId="0" sldId="2147483708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698"/>
            <pc:sldLayoutMk cId="0" sldId="2147483709"/>
          </pc:sldLayoutMkLst>
        </pc:sldLayoutChg>
      </pc:sldMasterChg>
      <pc:sldMasterChg chg="setBg modSldLayout">
        <pc:chgData name="tuoi hoang thi tuoi" userId="8805031e7573277c" providerId="LiveId" clId="{DDE9B24D-6CB2-4737-8E77-B2859EFFE308}" dt="2024-12-22T09:58:05.993" v="14"/>
        <pc:sldMasterMkLst>
          <pc:docMk/>
          <pc:sldMasterMk cId="0" sldId="2147483710"/>
        </pc:sldMasterMkLst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10"/>
            <pc:sldLayoutMk cId="0" sldId="2147483711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10"/>
            <pc:sldLayoutMk cId="0" sldId="2147483712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10"/>
            <pc:sldLayoutMk cId="0" sldId="2147483713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10"/>
            <pc:sldLayoutMk cId="0" sldId="2147483714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10"/>
            <pc:sldLayoutMk cId="0" sldId="2147483715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10"/>
            <pc:sldLayoutMk cId="0" sldId="2147483716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10"/>
            <pc:sldLayoutMk cId="0" sldId="2147483717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10"/>
            <pc:sldLayoutMk cId="0" sldId="2147483718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10"/>
            <pc:sldLayoutMk cId="0" sldId="2147483719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10"/>
            <pc:sldLayoutMk cId="0" sldId="2147483720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10"/>
            <pc:sldLayoutMk cId="0" sldId="2147483721"/>
          </pc:sldLayoutMkLst>
        </pc:sldLayoutChg>
      </pc:sldMasterChg>
      <pc:sldMasterChg chg="setBg modSldLayout">
        <pc:chgData name="tuoi hoang thi tuoi" userId="8805031e7573277c" providerId="LiveId" clId="{DDE9B24D-6CB2-4737-8E77-B2859EFFE308}" dt="2024-12-22T09:58:05.993" v="14"/>
        <pc:sldMasterMkLst>
          <pc:docMk/>
          <pc:sldMasterMk cId="0" sldId="2147483722"/>
        </pc:sldMasterMkLst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22"/>
            <pc:sldLayoutMk cId="0" sldId="2147483723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22"/>
            <pc:sldLayoutMk cId="0" sldId="2147483724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22"/>
            <pc:sldLayoutMk cId="0" sldId="2147483725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22"/>
            <pc:sldLayoutMk cId="0" sldId="2147483726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22"/>
            <pc:sldLayoutMk cId="0" sldId="2147483727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22"/>
            <pc:sldLayoutMk cId="0" sldId="2147483728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22"/>
            <pc:sldLayoutMk cId="0" sldId="2147483729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22"/>
            <pc:sldLayoutMk cId="0" sldId="2147483730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22"/>
            <pc:sldLayoutMk cId="0" sldId="2147483731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22"/>
            <pc:sldLayoutMk cId="0" sldId="2147483732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22"/>
            <pc:sldLayoutMk cId="0" sldId="2147483733"/>
          </pc:sldLayoutMkLst>
        </pc:sldLayoutChg>
      </pc:sldMasterChg>
      <pc:sldMasterChg chg="setBg modSldLayout">
        <pc:chgData name="tuoi hoang thi tuoi" userId="8805031e7573277c" providerId="LiveId" clId="{DDE9B24D-6CB2-4737-8E77-B2859EFFE308}" dt="2024-12-22T09:58:05.993" v="14"/>
        <pc:sldMasterMkLst>
          <pc:docMk/>
          <pc:sldMasterMk cId="0" sldId="2147483734"/>
        </pc:sldMasterMkLst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34"/>
            <pc:sldLayoutMk cId="0" sldId="2147483735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34"/>
            <pc:sldLayoutMk cId="0" sldId="2147483736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34"/>
            <pc:sldLayoutMk cId="0" sldId="2147483737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34"/>
            <pc:sldLayoutMk cId="0" sldId="2147483738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34"/>
            <pc:sldLayoutMk cId="0" sldId="2147483739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34"/>
            <pc:sldLayoutMk cId="0" sldId="2147483740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34"/>
            <pc:sldLayoutMk cId="0" sldId="2147483741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34"/>
            <pc:sldLayoutMk cId="0" sldId="2147483742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34"/>
            <pc:sldLayoutMk cId="0" sldId="2147483743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34"/>
            <pc:sldLayoutMk cId="0" sldId="2147483744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34"/>
            <pc:sldLayoutMk cId="0" sldId="2147483745"/>
          </pc:sldLayoutMkLst>
        </pc:sldLayoutChg>
      </pc:sldMasterChg>
      <pc:sldMasterChg chg="setBg modSldLayout">
        <pc:chgData name="tuoi hoang thi tuoi" userId="8805031e7573277c" providerId="LiveId" clId="{DDE9B24D-6CB2-4737-8E77-B2859EFFE308}" dt="2024-12-22T09:58:05.993" v="14"/>
        <pc:sldMasterMkLst>
          <pc:docMk/>
          <pc:sldMasterMk cId="0" sldId="2147483746"/>
        </pc:sldMasterMkLst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46"/>
            <pc:sldLayoutMk cId="0" sldId="2147483747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46"/>
            <pc:sldLayoutMk cId="0" sldId="2147483748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46"/>
            <pc:sldLayoutMk cId="0" sldId="2147483749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46"/>
            <pc:sldLayoutMk cId="0" sldId="2147483750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46"/>
            <pc:sldLayoutMk cId="0" sldId="2147483751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46"/>
            <pc:sldLayoutMk cId="0" sldId="2147483752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46"/>
            <pc:sldLayoutMk cId="0" sldId="2147483753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46"/>
            <pc:sldLayoutMk cId="0" sldId="2147483754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46"/>
            <pc:sldLayoutMk cId="0" sldId="2147483755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46"/>
            <pc:sldLayoutMk cId="0" sldId="2147483756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46"/>
            <pc:sldLayoutMk cId="0" sldId="2147483757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46"/>
            <pc:sldLayoutMk cId="0" sldId="2147483758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46"/>
            <pc:sldLayoutMk cId="0" sldId="2147483759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46"/>
            <pc:sldLayoutMk cId="0" sldId="2147483760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46"/>
            <pc:sldLayoutMk cId="0" sldId="2147483761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46"/>
            <pc:sldLayoutMk cId="0" sldId="2147483762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46"/>
            <pc:sldLayoutMk cId="0" sldId="2147483763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46"/>
            <pc:sldLayoutMk cId="0" sldId="2147483764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46"/>
            <pc:sldLayoutMk cId="0" sldId="2147483765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46"/>
            <pc:sldLayoutMk cId="0" sldId="2147483766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46"/>
            <pc:sldLayoutMk cId="0" sldId="2147483767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46"/>
            <pc:sldLayoutMk cId="0" sldId="2147483768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46"/>
            <pc:sldLayoutMk cId="0" sldId="2147483769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46"/>
            <pc:sldLayoutMk cId="0" sldId="2147483770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0" sldId="2147483746"/>
            <pc:sldLayoutMk cId="0" sldId="2147483771"/>
          </pc:sldLayoutMkLst>
        </pc:sldLayoutChg>
      </pc:sldMasterChg>
      <pc:sldMasterChg chg="setBg modSldLayout">
        <pc:chgData name="tuoi hoang thi tuoi" userId="8805031e7573277c" providerId="LiveId" clId="{DDE9B24D-6CB2-4737-8E77-B2859EFFE308}" dt="2024-12-22T09:58:05.993" v="14"/>
        <pc:sldMasterMkLst>
          <pc:docMk/>
          <pc:sldMasterMk cId="3382768262" sldId="2147483772"/>
        </pc:sldMasterMkLst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3382768262" sldId="2147483772"/>
            <pc:sldLayoutMk cId="3043654610" sldId="2147483773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3382768262" sldId="2147483772"/>
            <pc:sldLayoutMk cId="1975967993" sldId="2147483774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3382768262" sldId="2147483772"/>
            <pc:sldLayoutMk cId="1816551854" sldId="2147483775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3382768262" sldId="2147483772"/>
            <pc:sldLayoutMk cId="2427968463" sldId="2147483776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3382768262" sldId="2147483772"/>
            <pc:sldLayoutMk cId="3429884929" sldId="2147483777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3382768262" sldId="2147483772"/>
            <pc:sldLayoutMk cId="3866009105" sldId="2147483778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3382768262" sldId="2147483772"/>
            <pc:sldLayoutMk cId="3006104941" sldId="2147483779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3382768262" sldId="2147483772"/>
            <pc:sldLayoutMk cId="2139431134" sldId="2147483780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3382768262" sldId="2147483772"/>
            <pc:sldLayoutMk cId="1589945638" sldId="2147483781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3382768262" sldId="2147483772"/>
            <pc:sldLayoutMk cId="2894480268" sldId="2147483782"/>
          </pc:sldLayoutMkLst>
        </pc:sldLayoutChg>
        <pc:sldLayoutChg chg="setBg">
          <pc:chgData name="tuoi hoang thi tuoi" userId="8805031e7573277c" providerId="LiveId" clId="{DDE9B24D-6CB2-4737-8E77-B2859EFFE308}" dt="2024-12-22T09:58:05.993" v="14"/>
          <pc:sldLayoutMkLst>
            <pc:docMk/>
            <pc:sldMasterMk cId="3382768262" sldId="2147483772"/>
            <pc:sldLayoutMk cId="145779864" sldId="214748378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4" name="Google Shape;147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4" name="Google Shape;150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4" name="Google Shape;151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Calibri"/>
                <a:ea typeface="Calibri"/>
                <a:cs typeface="Calibri"/>
                <a:sym typeface="Calibri"/>
              </a:rPr>
              <a:t>Key: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1. b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2. c	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3. d	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4. a</a:t>
            </a:r>
            <a:endParaRPr/>
          </a:p>
        </p:txBody>
      </p:sp>
      <p:sp>
        <p:nvSpPr>
          <p:cNvPr id="1515" name="Google Shape;1515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8" name="Google Shape;152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14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3" name="Google Shape;154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9" name="Google Shape;155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Calibri"/>
                <a:ea typeface="Calibri"/>
                <a:cs typeface="Calibri"/>
                <a:sym typeface="Calibri"/>
              </a:rPr>
              <a:t>A survey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200" b="1"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Pupils use the questions to interview their friends.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+ What's your name? − My name's ... 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+ How old are you? – I’m _____ years old.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+ What's your hobby? − It's ...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- Afterwards,  pupils can tell the class what they found out about their friends.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0" name="Google Shape;1560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9" name="Google Shape;156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Calibri"/>
                <a:ea typeface="Calibri"/>
                <a:cs typeface="Calibri"/>
                <a:sym typeface="Calibri"/>
              </a:rPr>
              <a:t> A survey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−</a:t>
            </a: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Pupils use the questions to interview their friends.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What's your name? − My name's... 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How old are you? – I’m _____ years old.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What's your hobby? − It's  ____.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Afterwards,  pupils can tell the class what they found out about their friends.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0" name="Google Shape;1570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5" name="Google Shape;157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Calibri"/>
                <a:ea typeface="Calibri"/>
                <a:cs typeface="Calibri"/>
                <a:sym typeface="Calibri"/>
              </a:rPr>
              <a:t> Example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76" name="Google Shape;1576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1" name="Google Shape;158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8" name="Google Shape;138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9" name="Google Shape;1389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3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7" name="Google Shape;139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Divide the class into 2 groups.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2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pupils in each group to stand closely in a straight line. 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Teacher says a word or phrase to the first pupil in line.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Then, the first pupil whispers what she/ he hears to the second person in line and so on until the last pupil in the line.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The last pupil will say the word or phrase out loud.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/>
            </a:br>
            <a:endParaRPr/>
          </a:p>
        </p:txBody>
      </p:sp>
      <p:sp>
        <p:nvSpPr>
          <p:cNvPr id="1398" name="Google Shape;139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9" name="Google Shape;140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0" name="Google Shape;142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Key: 1. b 2. b 3. a 4. b 5. b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7" name="Google Shape;142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3" name="Google Shape;144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9" name="Google Shape;145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14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7" name="Google Shape;597;p1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8" name="Google Shape;598;p1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1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145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p14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3" name="Google Shape;603;p1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1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1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4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4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19" name="Google Shape;619;p4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5" name="Google Shape;625;p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p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5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0" name="Google Shape;630;p5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31" name="Google Shape;631;p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2" name="Google Shape;632;p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3" name="Google Shape;633;p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6" name="Google Shape;636;p5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37" name="Google Shape;637;p5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38" name="Google Shape;638;p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5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p5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44" name="Google Shape;644;p5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45" name="Google Shape;645;p5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46" name="Google Shape;646;p5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47" name="Google Shape;647;p5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9" name="Google Shape;649;p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5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5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5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5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7" name="Google Shape;657;p5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8" name="Google Shape;658;p5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9" name="Google Shape;659;p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5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5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3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13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44" name="Google Shape;544;p1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1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1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5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5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65" name="Google Shape;665;p5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66" name="Google Shape;666;p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5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56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2" name="Google Shape;672;p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3" name="Google Shape;673;p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57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7" name="Google Shape;677;p57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8" name="Google Shape;678;p5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9" name="Google Shape;679;p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0" name="Google Shape;680;p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9" name="Google Shape;689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0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0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94" name="Google Shape;694;p10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5" name="Google Shape;695;p10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6" name="Google Shape;696;p10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10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10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0" name="Google Shape;700;p10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1" name="Google Shape;701;p10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10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0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10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06" name="Google Shape;706;p10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10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10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10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10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12" name="Google Shape;712;p10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13" name="Google Shape;713;p10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4" name="Google Shape;714;p10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0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11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19" name="Google Shape;719;p11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20" name="Google Shape;720;p11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1" name="Google Shape;721;p11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22" name="Google Shape;722;p1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1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1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1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1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1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13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0" name="Google Shape;550;p1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1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1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11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2" name="Google Shape;732;p11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33" name="Google Shape;733;p11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34" name="Google Shape;734;p1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1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6" name="Google Shape;736;p1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1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11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40" name="Google Shape;740;p11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41" name="Google Shape;741;p1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1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1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11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7" name="Google Shape;747;p1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1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15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11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3" name="Google Shape;753;p1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1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5" name="Google Shape;755;p1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5" name="Google Shape;765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12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8" name="Google Shape;768;p12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69" name="Google Shape;769;p1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1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1" name="Google Shape;771;p1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4" name="Google Shape;774;p1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5" name="Google Shape;775;p1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1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1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2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0" name="Google Shape;780;p12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81" name="Google Shape;781;p1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1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87" name="Google Shape;787;p12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88" name="Google Shape;788;p1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1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0" name="Google Shape;790;p1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1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3" name="Google Shape;793;p13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94" name="Google Shape;794;p13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95" name="Google Shape;795;p13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96" name="Google Shape;796;p13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97" name="Google Shape;797;p1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1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9" name="Google Shape;799;p1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13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13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56" name="Google Shape;556;p1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1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1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1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2" name="Google Shape;802;p1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3" name="Google Shape;803;p1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13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13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8" name="Google Shape;808;p13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09" name="Google Shape;809;p1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0" name="Google Shape;810;p1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1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13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3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815" name="Google Shape;815;p13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16" name="Google Shape;816;p1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7" name="Google Shape;817;p1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1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13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2" name="Google Shape;822;p1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1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1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35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3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8" name="Google Shape;828;p1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9" name="Google Shape;829;p1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1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9" name="Google Shape;839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11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44" name="Google Shape;844;p1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1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6" name="Google Shape;846;p1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1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1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0" name="Google Shape;850;p1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1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2" name="Google Shape;852;p1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11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5" name="Google Shape;855;p11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56" name="Google Shape;856;p1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7" name="Google Shape;857;p1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8" name="Google Shape;858;p1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1" name="Google Shape;861;p1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62" name="Google Shape;862;p11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63" name="Google Shape;863;p1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4" name="Google Shape;864;p1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1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62" name="Google Shape;562;p13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63" name="Google Shape;563;p1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1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1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2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69" name="Google Shape;869;p12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70" name="Google Shape;870;p12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71" name="Google Shape;871;p12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72" name="Google Shape;872;p1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3" name="Google Shape;873;p1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4" name="Google Shape;874;p1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1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1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8" name="Google Shape;878;p1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9" name="Google Shape;879;p1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12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2" name="Google Shape;882;p12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83" name="Google Shape;883;p12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84" name="Google Shape;884;p1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5" name="Google Shape;885;p1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6" name="Google Shape;886;p1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2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1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890" name="Google Shape;890;p12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91" name="Google Shape;891;p1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2" name="Google Shape;892;p1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2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7" name="Google Shape;897;p1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8" name="Google Shape;898;p1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125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2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3" name="Google Shape;903;p1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4" name="Google Shape;904;p1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5" name="Google Shape;905;p1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37"/>
          <p:cNvSpPr txBox="1">
            <a:spLocks noGrp="1"/>
          </p:cNvSpPr>
          <p:nvPr>
            <p:ph type="title"/>
          </p:nvPr>
        </p:nvSpPr>
        <p:spPr>
          <a:xfrm>
            <a:off x="3390100" y="4664050"/>
            <a:ext cx="11508000" cy="21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12" name="Google Shape;912;p37"/>
          <p:cNvSpPr txBox="1">
            <a:spLocks noGrp="1"/>
          </p:cNvSpPr>
          <p:nvPr>
            <p:ph type="title" idx="2"/>
          </p:nvPr>
        </p:nvSpPr>
        <p:spPr>
          <a:xfrm>
            <a:off x="7998342" y="2523250"/>
            <a:ext cx="2262000" cy="16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endParaRPr/>
          </a:p>
        </p:txBody>
      </p:sp>
      <p:sp>
        <p:nvSpPr>
          <p:cNvPr id="913" name="Google Shape;913;p37"/>
          <p:cNvSpPr txBox="1">
            <a:spLocks noGrp="1"/>
          </p:cNvSpPr>
          <p:nvPr>
            <p:ph type="subTitle" idx="1"/>
          </p:nvPr>
        </p:nvSpPr>
        <p:spPr>
          <a:xfrm>
            <a:off x="6306300" y="6721550"/>
            <a:ext cx="56754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37"/>
          <p:cNvSpPr/>
          <p:nvPr/>
        </p:nvSpPr>
        <p:spPr>
          <a:xfrm flipH="1">
            <a:off x="5789343" y="676350"/>
            <a:ext cx="372082" cy="412824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5" name="Google Shape;915;p37"/>
          <p:cNvSpPr/>
          <p:nvPr/>
        </p:nvSpPr>
        <p:spPr>
          <a:xfrm flipH="1">
            <a:off x="12087823" y="6931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6" name="Google Shape;916;p37"/>
          <p:cNvSpPr/>
          <p:nvPr/>
        </p:nvSpPr>
        <p:spPr>
          <a:xfrm rot="-5400000" flipH="1">
            <a:off x="3501494" y="1309797"/>
            <a:ext cx="208092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37"/>
          <p:cNvSpPr/>
          <p:nvPr/>
        </p:nvSpPr>
        <p:spPr>
          <a:xfrm rot="-1747020" flipH="1">
            <a:off x="16001933" y="4194127"/>
            <a:ext cx="195342" cy="28192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Google Shape;918;p37"/>
          <p:cNvSpPr/>
          <p:nvPr/>
        </p:nvSpPr>
        <p:spPr>
          <a:xfrm rot="-5400000" flipH="1">
            <a:off x="16726113" y="6204663"/>
            <a:ext cx="190198" cy="14819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9" name="Google Shape;919;p37"/>
          <p:cNvSpPr/>
          <p:nvPr/>
        </p:nvSpPr>
        <p:spPr>
          <a:xfrm rot="-198679" flipH="1">
            <a:off x="13152261" y="7796187"/>
            <a:ext cx="186346" cy="261890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37"/>
          <p:cNvSpPr/>
          <p:nvPr/>
        </p:nvSpPr>
        <p:spPr>
          <a:xfrm rot="-684224" flipH="1">
            <a:off x="6459707" y="8298639"/>
            <a:ext cx="171018" cy="343214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37"/>
          <p:cNvSpPr/>
          <p:nvPr/>
        </p:nvSpPr>
        <p:spPr>
          <a:xfrm rot="-5400000" flipH="1">
            <a:off x="16362441" y="8700071"/>
            <a:ext cx="315246" cy="22577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37"/>
          <p:cNvSpPr/>
          <p:nvPr/>
        </p:nvSpPr>
        <p:spPr>
          <a:xfrm rot="4032399" flipH="1">
            <a:off x="13341395" y="9545461"/>
            <a:ext cx="311382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37"/>
          <p:cNvSpPr/>
          <p:nvPr/>
        </p:nvSpPr>
        <p:spPr>
          <a:xfrm flipH="1">
            <a:off x="2446155" y="236433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37"/>
          <p:cNvSpPr/>
          <p:nvPr/>
        </p:nvSpPr>
        <p:spPr>
          <a:xfrm flipH="1">
            <a:off x="15161923" y="27459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5" name="Google Shape;925;p37"/>
          <p:cNvSpPr/>
          <p:nvPr/>
        </p:nvSpPr>
        <p:spPr>
          <a:xfrm flipH="1">
            <a:off x="4350613" y="2839676"/>
            <a:ext cx="215186" cy="191648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37"/>
          <p:cNvSpPr/>
          <p:nvPr/>
        </p:nvSpPr>
        <p:spPr>
          <a:xfrm flipH="1">
            <a:off x="720013" y="38811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37"/>
          <p:cNvSpPr/>
          <p:nvPr/>
        </p:nvSpPr>
        <p:spPr>
          <a:xfrm flipH="1">
            <a:off x="1863986" y="5619507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8" name="Google Shape;928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5423" y="5444765"/>
            <a:ext cx="4847646" cy="483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445783" y="5421"/>
            <a:ext cx="4847646" cy="483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Google Shape;930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54600" y="1080000"/>
            <a:ext cx="2690100" cy="18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545850" y="7004657"/>
            <a:ext cx="4604300" cy="220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82"/>
          <p:cNvSpPr txBox="1">
            <a:spLocks noGrp="1"/>
          </p:cNvSpPr>
          <p:nvPr>
            <p:ph type="ctrTitle"/>
          </p:nvPr>
        </p:nvSpPr>
        <p:spPr>
          <a:xfrm>
            <a:off x="1440000" y="3035550"/>
            <a:ext cx="8633400" cy="29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934" name="Google Shape;934;p82"/>
          <p:cNvSpPr txBox="1">
            <a:spLocks noGrp="1"/>
          </p:cNvSpPr>
          <p:nvPr>
            <p:ph type="subTitle" idx="1"/>
          </p:nvPr>
        </p:nvSpPr>
        <p:spPr>
          <a:xfrm>
            <a:off x="1433150" y="6348450"/>
            <a:ext cx="8647200" cy="9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935" name="Google Shape;935;p82"/>
          <p:cNvSpPr/>
          <p:nvPr/>
        </p:nvSpPr>
        <p:spPr>
          <a:xfrm>
            <a:off x="7684797" y="10800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82"/>
          <p:cNvSpPr/>
          <p:nvPr/>
        </p:nvSpPr>
        <p:spPr>
          <a:xfrm>
            <a:off x="3775623" y="84333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82"/>
          <p:cNvSpPr/>
          <p:nvPr/>
        </p:nvSpPr>
        <p:spPr>
          <a:xfrm>
            <a:off x="1464623" y="15211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82"/>
          <p:cNvSpPr/>
          <p:nvPr/>
        </p:nvSpPr>
        <p:spPr>
          <a:xfrm>
            <a:off x="15411797" y="18509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9" name="Google Shape;939;p82"/>
          <p:cNvSpPr/>
          <p:nvPr/>
        </p:nvSpPr>
        <p:spPr>
          <a:xfrm>
            <a:off x="8664297" y="80541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0" name="Google Shape;940;p82"/>
          <p:cNvSpPr/>
          <p:nvPr/>
        </p:nvSpPr>
        <p:spPr>
          <a:xfrm>
            <a:off x="7967147" y="90174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p82"/>
          <p:cNvSpPr/>
          <p:nvPr/>
        </p:nvSpPr>
        <p:spPr>
          <a:xfrm>
            <a:off x="13571147" y="8904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82"/>
          <p:cNvSpPr/>
          <p:nvPr/>
        </p:nvSpPr>
        <p:spPr>
          <a:xfrm rot="198691">
            <a:off x="5823217" y="7871880"/>
            <a:ext cx="186350" cy="261896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82"/>
          <p:cNvSpPr/>
          <p:nvPr/>
        </p:nvSpPr>
        <p:spPr>
          <a:xfrm rot="-4032455">
            <a:off x="4317488" y="650303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82"/>
          <p:cNvSpPr/>
          <p:nvPr/>
        </p:nvSpPr>
        <p:spPr>
          <a:xfrm rot="5400000">
            <a:off x="997452" y="6475406"/>
            <a:ext cx="190200" cy="1481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82"/>
          <p:cNvSpPr/>
          <p:nvPr/>
        </p:nvSpPr>
        <p:spPr>
          <a:xfrm rot="5400000">
            <a:off x="1448183" y="9702064"/>
            <a:ext cx="315250" cy="22577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82"/>
          <p:cNvSpPr/>
          <p:nvPr/>
        </p:nvSpPr>
        <p:spPr>
          <a:xfrm rot="5400000">
            <a:off x="12647472" y="2808269"/>
            <a:ext cx="208096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p82"/>
          <p:cNvSpPr/>
          <p:nvPr/>
        </p:nvSpPr>
        <p:spPr>
          <a:xfrm rot="684164">
            <a:off x="6376544" y="1868939"/>
            <a:ext cx="171020" cy="343218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82"/>
          <p:cNvSpPr/>
          <p:nvPr/>
        </p:nvSpPr>
        <p:spPr>
          <a:xfrm rot="1746969">
            <a:off x="3523992" y="1899573"/>
            <a:ext cx="195344" cy="281926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82"/>
          <p:cNvSpPr/>
          <p:nvPr/>
        </p:nvSpPr>
        <p:spPr>
          <a:xfrm rot="684164">
            <a:off x="16995094" y="1020639"/>
            <a:ext cx="171020" cy="343218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82"/>
          <p:cNvSpPr/>
          <p:nvPr/>
        </p:nvSpPr>
        <p:spPr>
          <a:xfrm>
            <a:off x="15318697" y="87776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p82"/>
          <p:cNvSpPr/>
          <p:nvPr/>
        </p:nvSpPr>
        <p:spPr>
          <a:xfrm rot="5400000">
            <a:off x="16157102" y="7874956"/>
            <a:ext cx="190200" cy="1481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82"/>
          <p:cNvSpPr/>
          <p:nvPr/>
        </p:nvSpPr>
        <p:spPr>
          <a:xfrm rot="198691">
            <a:off x="11044917" y="3555730"/>
            <a:ext cx="186350" cy="261896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4" name="Google Shape;954;p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6154" y="-2666417"/>
            <a:ext cx="1992400" cy="4372070"/>
          </a:xfrm>
          <a:prstGeom prst="rect">
            <a:avLst/>
          </a:prstGeom>
          <a:noFill/>
          <a:ln>
            <a:noFill/>
          </a:ln>
        </p:spPr>
      </p:pic>
      <p:sp>
        <p:nvSpPr>
          <p:cNvPr id="955" name="Google Shape;955;p83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2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956" name="Google Shape;956;p83"/>
          <p:cNvSpPr/>
          <p:nvPr/>
        </p:nvSpPr>
        <p:spPr>
          <a:xfrm rot="5400000">
            <a:off x="13832738" y="9492661"/>
            <a:ext cx="311392" cy="13919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83"/>
          <p:cNvSpPr/>
          <p:nvPr/>
        </p:nvSpPr>
        <p:spPr>
          <a:xfrm rot="5400000">
            <a:off x="17217144" y="8444844"/>
            <a:ext cx="195344" cy="281924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83"/>
          <p:cNvSpPr/>
          <p:nvPr/>
        </p:nvSpPr>
        <p:spPr>
          <a:xfrm>
            <a:off x="16662481" y="48489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83"/>
          <p:cNvSpPr/>
          <p:nvPr/>
        </p:nvSpPr>
        <p:spPr>
          <a:xfrm>
            <a:off x="14687600" y="1196183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0" name="Google Shape;960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50186" y="532236"/>
            <a:ext cx="2506500" cy="1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961" name="Google Shape;961;p83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2" name="Google Shape;962;p83"/>
          <p:cNvSpPr/>
          <p:nvPr/>
        </p:nvSpPr>
        <p:spPr>
          <a:xfrm rot="4058146">
            <a:off x="17286833" y="3466731"/>
            <a:ext cx="278714" cy="204206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Google Shape;963;p83"/>
          <p:cNvSpPr/>
          <p:nvPr/>
        </p:nvSpPr>
        <p:spPr>
          <a:xfrm rot="5400000" flipH="1">
            <a:off x="16179140" y="9108727"/>
            <a:ext cx="199788" cy="196586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" name="Google Shape;965;p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6154" y="-2666417"/>
            <a:ext cx="1992400" cy="4372070"/>
          </a:xfrm>
          <a:prstGeom prst="rect">
            <a:avLst/>
          </a:prstGeom>
          <a:noFill/>
          <a:ln>
            <a:noFill/>
          </a:ln>
        </p:spPr>
      </p:pic>
      <p:sp>
        <p:nvSpPr>
          <p:cNvPr id="966" name="Google Shape;966;p84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2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967" name="Google Shape;967;p84"/>
          <p:cNvSpPr/>
          <p:nvPr/>
        </p:nvSpPr>
        <p:spPr>
          <a:xfrm rot="5400000">
            <a:off x="13832738" y="9492661"/>
            <a:ext cx="311392" cy="13919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8" name="Google Shape;968;p84"/>
          <p:cNvSpPr/>
          <p:nvPr/>
        </p:nvSpPr>
        <p:spPr>
          <a:xfrm rot="5400000">
            <a:off x="17217144" y="8444844"/>
            <a:ext cx="195344" cy="281924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9" name="Google Shape;969;p84"/>
          <p:cNvSpPr/>
          <p:nvPr/>
        </p:nvSpPr>
        <p:spPr>
          <a:xfrm>
            <a:off x="16662481" y="48489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0" name="Google Shape;970;p84"/>
          <p:cNvSpPr/>
          <p:nvPr/>
        </p:nvSpPr>
        <p:spPr>
          <a:xfrm>
            <a:off x="14687600" y="1196183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1" name="Google Shape;971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50186" y="532236"/>
            <a:ext cx="2506500" cy="1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972" name="Google Shape;972;p84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84"/>
          <p:cNvSpPr/>
          <p:nvPr/>
        </p:nvSpPr>
        <p:spPr>
          <a:xfrm rot="4058146">
            <a:off x="17286833" y="3466731"/>
            <a:ext cx="278714" cy="204206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4" name="Google Shape;974;p84"/>
          <p:cNvSpPr/>
          <p:nvPr/>
        </p:nvSpPr>
        <p:spPr>
          <a:xfrm rot="5400000" flipH="1">
            <a:off x="16179140" y="9108727"/>
            <a:ext cx="199788" cy="196586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14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69" name="Google Shape;569;p14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70" name="Google Shape;570;p14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1" name="Google Shape;571;p14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72" name="Google Shape;572;p1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1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1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2"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6" name="Google Shape;976;p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6154" y="-2666417"/>
            <a:ext cx="1992400" cy="4372070"/>
          </a:xfrm>
          <a:prstGeom prst="rect">
            <a:avLst/>
          </a:prstGeom>
          <a:noFill/>
          <a:ln>
            <a:noFill/>
          </a:ln>
        </p:spPr>
      </p:pic>
      <p:sp>
        <p:nvSpPr>
          <p:cNvPr id="977" name="Google Shape;977;p85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2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978" name="Google Shape;978;p85"/>
          <p:cNvSpPr/>
          <p:nvPr/>
        </p:nvSpPr>
        <p:spPr>
          <a:xfrm rot="5400000">
            <a:off x="13832738" y="9492661"/>
            <a:ext cx="311392" cy="13919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9" name="Google Shape;979;p85"/>
          <p:cNvSpPr/>
          <p:nvPr/>
        </p:nvSpPr>
        <p:spPr>
          <a:xfrm rot="5400000">
            <a:off x="17217144" y="8444844"/>
            <a:ext cx="195344" cy="281924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0" name="Google Shape;980;p85"/>
          <p:cNvSpPr/>
          <p:nvPr/>
        </p:nvSpPr>
        <p:spPr>
          <a:xfrm>
            <a:off x="16662481" y="48489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1" name="Google Shape;981;p85"/>
          <p:cNvSpPr/>
          <p:nvPr/>
        </p:nvSpPr>
        <p:spPr>
          <a:xfrm>
            <a:off x="14687600" y="1196183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2" name="Google Shape;982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50186" y="532236"/>
            <a:ext cx="2506500" cy="1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983" name="Google Shape;983;p85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84" name="Google Shape;984;p85"/>
          <p:cNvSpPr/>
          <p:nvPr/>
        </p:nvSpPr>
        <p:spPr>
          <a:xfrm rot="4058146">
            <a:off x="17286833" y="3466731"/>
            <a:ext cx="278714" cy="204206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5" name="Google Shape;985;p85"/>
          <p:cNvSpPr/>
          <p:nvPr/>
        </p:nvSpPr>
        <p:spPr>
          <a:xfrm rot="5400000" flipH="1">
            <a:off x="16179140" y="9108727"/>
            <a:ext cx="199788" cy="196586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3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7" name="Google Shape;987;p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6154" y="-2666417"/>
            <a:ext cx="1992400" cy="4372070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86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2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989" name="Google Shape;989;p86"/>
          <p:cNvSpPr/>
          <p:nvPr/>
        </p:nvSpPr>
        <p:spPr>
          <a:xfrm rot="5400000">
            <a:off x="13832738" y="9492661"/>
            <a:ext cx="311392" cy="13919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0" name="Google Shape;990;p86"/>
          <p:cNvSpPr/>
          <p:nvPr/>
        </p:nvSpPr>
        <p:spPr>
          <a:xfrm rot="5400000">
            <a:off x="17217144" y="8444844"/>
            <a:ext cx="195344" cy="281924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1" name="Google Shape;991;p86"/>
          <p:cNvSpPr/>
          <p:nvPr/>
        </p:nvSpPr>
        <p:spPr>
          <a:xfrm>
            <a:off x="16662481" y="48489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2" name="Google Shape;992;p86"/>
          <p:cNvSpPr/>
          <p:nvPr/>
        </p:nvSpPr>
        <p:spPr>
          <a:xfrm>
            <a:off x="14687600" y="1196183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3" name="Google Shape;993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50186" y="532236"/>
            <a:ext cx="2506500" cy="1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994" name="Google Shape;994;p86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5" name="Google Shape;995;p86"/>
          <p:cNvSpPr/>
          <p:nvPr/>
        </p:nvSpPr>
        <p:spPr>
          <a:xfrm rot="4058146">
            <a:off x="17286833" y="3466731"/>
            <a:ext cx="278714" cy="204206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6" name="Google Shape;996;p86"/>
          <p:cNvSpPr/>
          <p:nvPr/>
        </p:nvSpPr>
        <p:spPr>
          <a:xfrm rot="5400000" flipH="1">
            <a:off x="16179140" y="9108727"/>
            <a:ext cx="199788" cy="196586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4"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8" name="Google Shape;998;p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6154" y="-2666417"/>
            <a:ext cx="1992400" cy="4372070"/>
          </a:xfrm>
          <a:prstGeom prst="rect">
            <a:avLst/>
          </a:prstGeom>
          <a:noFill/>
          <a:ln>
            <a:noFill/>
          </a:ln>
        </p:spPr>
      </p:pic>
      <p:sp>
        <p:nvSpPr>
          <p:cNvPr id="999" name="Google Shape;999;p87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2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000" name="Google Shape;1000;p87"/>
          <p:cNvSpPr/>
          <p:nvPr/>
        </p:nvSpPr>
        <p:spPr>
          <a:xfrm rot="5400000">
            <a:off x="13832738" y="9492661"/>
            <a:ext cx="311392" cy="13919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87"/>
          <p:cNvSpPr/>
          <p:nvPr/>
        </p:nvSpPr>
        <p:spPr>
          <a:xfrm rot="5400000">
            <a:off x="17217144" y="8444844"/>
            <a:ext cx="195344" cy="281924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p87"/>
          <p:cNvSpPr/>
          <p:nvPr/>
        </p:nvSpPr>
        <p:spPr>
          <a:xfrm>
            <a:off x="16662481" y="48489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3" name="Google Shape;1003;p87"/>
          <p:cNvSpPr/>
          <p:nvPr/>
        </p:nvSpPr>
        <p:spPr>
          <a:xfrm>
            <a:off x="14687600" y="1196183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4" name="Google Shape;1004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50186" y="532236"/>
            <a:ext cx="2506500" cy="1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5" name="Google Shape;1005;p87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87"/>
          <p:cNvSpPr/>
          <p:nvPr/>
        </p:nvSpPr>
        <p:spPr>
          <a:xfrm rot="4058146">
            <a:off x="17286833" y="3466731"/>
            <a:ext cx="278714" cy="204206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7" name="Google Shape;1007;p87"/>
          <p:cNvSpPr/>
          <p:nvPr/>
        </p:nvSpPr>
        <p:spPr>
          <a:xfrm rot="5400000" flipH="1">
            <a:off x="16179140" y="9108727"/>
            <a:ext cx="199788" cy="196586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88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10" name="Google Shape;1010;p88"/>
          <p:cNvSpPr txBox="1">
            <a:spLocks noGrp="1"/>
          </p:cNvSpPr>
          <p:nvPr>
            <p:ph type="subTitle" idx="1"/>
          </p:nvPr>
        </p:nvSpPr>
        <p:spPr>
          <a:xfrm>
            <a:off x="2819750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88"/>
          <p:cNvSpPr txBox="1">
            <a:spLocks noGrp="1"/>
          </p:cNvSpPr>
          <p:nvPr>
            <p:ph type="subTitle" idx="2"/>
          </p:nvPr>
        </p:nvSpPr>
        <p:spPr>
          <a:xfrm>
            <a:off x="9864148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88"/>
          <p:cNvSpPr txBox="1">
            <a:spLocks noGrp="1"/>
          </p:cNvSpPr>
          <p:nvPr>
            <p:ph type="subTitle" idx="3"/>
          </p:nvPr>
        </p:nvSpPr>
        <p:spPr>
          <a:xfrm>
            <a:off x="2819750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13" name="Google Shape;1013;p88"/>
          <p:cNvSpPr txBox="1">
            <a:spLocks noGrp="1"/>
          </p:cNvSpPr>
          <p:nvPr>
            <p:ph type="subTitle" idx="4"/>
          </p:nvPr>
        </p:nvSpPr>
        <p:spPr>
          <a:xfrm>
            <a:off x="9864148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14" name="Google Shape;1014;p88"/>
          <p:cNvSpPr/>
          <p:nvPr/>
        </p:nvSpPr>
        <p:spPr>
          <a:xfrm rot="-4032455">
            <a:off x="7140238" y="9545459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88"/>
          <p:cNvSpPr/>
          <p:nvPr/>
        </p:nvSpPr>
        <p:spPr>
          <a:xfrm rot="5400000">
            <a:off x="988202" y="6280106"/>
            <a:ext cx="190200" cy="1481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6" name="Google Shape;1016;p88"/>
          <p:cNvSpPr/>
          <p:nvPr/>
        </p:nvSpPr>
        <p:spPr>
          <a:xfrm rot="5400000">
            <a:off x="1395283" y="8311214"/>
            <a:ext cx="315250" cy="22577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p88"/>
          <p:cNvSpPr/>
          <p:nvPr/>
        </p:nvSpPr>
        <p:spPr>
          <a:xfrm rot="5400000">
            <a:off x="15666472" y="897247"/>
            <a:ext cx="208096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8" name="Google Shape;1018;p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1665844" y="252846"/>
            <a:ext cx="5498292" cy="259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14880406" y="7385098"/>
            <a:ext cx="5498292" cy="2596268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88"/>
          <p:cNvSpPr/>
          <p:nvPr/>
        </p:nvSpPr>
        <p:spPr>
          <a:xfrm>
            <a:off x="17140859" y="193788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88"/>
          <p:cNvSpPr/>
          <p:nvPr/>
        </p:nvSpPr>
        <p:spPr>
          <a:xfrm>
            <a:off x="16404423" y="3070165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2" name="Google Shape;1022;p88"/>
          <p:cNvSpPr/>
          <p:nvPr/>
        </p:nvSpPr>
        <p:spPr>
          <a:xfrm rot="1746969">
            <a:off x="15955642" y="5546423"/>
            <a:ext cx="195344" cy="281926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3" name="Google Shape;1023;p88"/>
          <p:cNvSpPr/>
          <p:nvPr/>
        </p:nvSpPr>
        <p:spPr>
          <a:xfrm>
            <a:off x="1738073" y="44305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89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89"/>
          <p:cNvSpPr txBox="1">
            <a:spLocks noGrp="1"/>
          </p:cNvSpPr>
          <p:nvPr>
            <p:ph type="subTitle" idx="1"/>
          </p:nvPr>
        </p:nvSpPr>
        <p:spPr>
          <a:xfrm>
            <a:off x="2819750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89"/>
          <p:cNvSpPr txBox="1">
            <a:spLocks noGrp="1"/>
          </p:cNvSpPr>
          <p:nvPr>
            <p:ph type="subTitle" idx="2"/>
          </p:nvPr>
        </p:nvSpPr>
        <p:spPr>
          <a:xfrm>
            <a:off x="9864148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8" name="Google Shape;1028;p89"/>
          <p:cNvSpPr txBox="1">
            <a:spLocks noGrp="1"/>
          </p:cNvSpPr>
          <p:nvPr>
            <p:ph type="subTitle" idx="3"/>
          </p:nvPr>
        </p:nvSpPr>
        <p:spPr>
          <a:xfrm>
            <a:off x="2819750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29" name="Google Shape;1029;p89"/>
          <p:cNvSpPr txBox="1">
            <a:spLocks noGrp="1"/>
          </p:cNvSpPr>
          <p:nvPr>
            <p:ph type="subTitle" idx="4"/>
          </p:nvPr>
        </p:nvSpPr>
        <p:spPr>
          <a:xfrm>
            <a:off x="9864148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30" name="Google Shape;1030;p89"/>
          <p:cNvSpPr/>
          <p:nvPr/>
        </p:nvSpPr>
        <p:spPr>
          <a:xfrm rot="-4032455">
            <a:off x="7140238" y="9545459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1" name="Google Shape;1031;p89"/>
          <p:cNvSpPr/>
          <p:nvPr/>
        </p:nvSpPr>
        <p:spPr>
          <a:xfrm rot="5400000">
            <a:off x="988202" y="6280106"/>
            <a:ext cx="190200" cy="1481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2" name="Google Shape;1032;p89"/>
          <p:cNvSpPr/>
          <p:nvPr/>
        </p:nvSpPr>
        <p:spPr>
          <a:xfrm rot="5400000">
            <a:off x="1395283" y="8311214"/>
            <a:ext cx="315250" cy="22577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89"/>
          <p:cNvSpPr/>
          <p:nvPr/>
        </p:nvSpPr>
        <p:spPr>
          <a:xfrm rot="5400000">
            <a:off x="15666472" y="897247"/>
            <a:ext cx="208096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4" name="Google Shape;1034;p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1665844" y="252846"/>
            <a:ext cx="5498292" cy="259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Google Shape;1035;p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14880406" y="7385098"/>
            <a:ext cx="5498292" cy="2596268"/>
          </a:xfrm>
          <a:prstGeom prst="rect">
            <a:avLst/>
          </a:prstGeom>
          <a:noFill/>
          <a:ln>
            <a:noFill/>
          </a:ln>
        </p:spPr>
      </p:pic>
      <p:sp>
        <p:nvSpPr>
          <p:cNvPr id="1036" name="Google Shape;1036;p89"/>
          <p:cNvSpPr/>
          <p:nvPr/>
        </p:nvSpPr>
        <p:spPr>
          <a:xfrm>
            <a:off x="17140859" y="193788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7" name="Google Shape;1037;p89"/>
          <p:cNvSpPr/>
          <p:nvPr/>
        </p:nvSpPr>
        <p:spPr>
          <a:xfrm>
            <a:off x="16404423" y="3070165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8" name="Google Shape;1038;p89"/>
          <p:cNvSpPr/>
          <p:nvPr/>
        </p:nvSpPr>
        <p:spPr>
          <a:xfrm rot="1746969">
            <a:off x="15955642" y="5546423"/>
            <a:ext cx="195344" cy="281926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9" name="Google Shape;1039;p89"/>
          <p:cNvSpPr/>
          <p:nvPr/>
        </p:nvSpPr>
        <p:spPr>
          <a:xfrm>
            <a:off x="1738073" y="44305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2"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90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2" name="Google Shape;1042;p90"/>
          <p:cNvSpPr txBox="1">
            <a:spLocks noGrp="1"/>
          </p:cNvSpPr>
          <p:nvPr>
            <p:ph type="subTitle" idx="1"/>
          </p:nvPr>
        </p:nvSpPr>
        <p:spPr>
          <a:xfrm>
            <a:off x="2819750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3" name="Google Shape;1043;p90"/>
          <p:cNvSpPr txBox="1">
            <a:spLocks noGrp="1"/>
          </p:cNvSpPr>
          <p:nvPr>
            <p:ph type="subTitle" idx="2"/>
          </p:nvPr>
        </p:nvSpPr>
        <p:spPr>
          <a:xfrm>
            <a:off x="9864148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4" name="Google Shape;1044;p90"/>
          <p:cNvSpPr txBox="1">
            <a:spLocks noGrp="1"/>
          </p:cNvSpPr>
          <p:nvPr>
            <p:ph type="subTitle" idx="3"/>
          </p:nvPr>
        </p:nvSpPr>
        <p:spPr>
          <a:xfrm>
            <a:off x="2819750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45" name="Google Shape;1045;p90"/>
          <p:cNvSpPr txBox="1">
            <a:spLocks noGrp="1"/>
          </p:cNvSpPr>
          <p:nvPr>
            <p:ph type="subTitle" idx="4"/>
          </p:nvPr>
        </p:nvSpPr>
        <p:spPr>
          <a:xfrm>
            <a:off x="9864148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46" name="Google Shape;1046;p90"/>
          <p:cNvSpPr/>
          <p:nvPr/>
        </p:nvSpPr>
        <p:spPr>
          <a:xfrm rot="-4032455">
            <a:off x="7140238" y="9545459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7" name="Google Shape;1047;p90"/>
          <p:cNvSpPr/>
          <p:nvPr/>
        </p:nvSpPr>
        <p:spPr>
          <a:xfrm rot="5400000">
            <a:off x="988202" y="6280106"/>
            <a:ext cx="190200" cy="1481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" name="Google Shape;1048;p90"/>
          <p:cNvSpPr/>
          <p:nvPr/>
        </p:nvSpPr>
        <p:spPr>
          <a:xfrm rot="5400000">
            <a:off x="1395283" y="8311214"/>
            <a:ext cx="315250" cy="22577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" name="Google Shape;1049;p90"/>
          <p:cNvSpPr/>
          <p:nvPr/>
        </p:nvSpPr>
        <p:spPr>
          <a:xfrm rot="5400000">
            <a:off x="15666472" y="897247"/>
            <a:ext cx="208096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0" name="Google Shape;1050;p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1665844" y="252846"/>
            <a:ext cx="5498292" cy="259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1" name="Google Shape;1051;p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14880406" y="7385098"/>
            <a:ext cx="5498292" cy="2596268"/>
          </a:xfrm>
          <a:prstGeom prst="rect">
            <a:avLst/>
          </a:prstGeom>
          <a:noFill/>
          <a:ln>
            <a:noFill/>
          </a:ln>
        </p:spPr>
      </p:pic>
      <p:sp>
        <p:nvSpPr>
          <p:cNvPr id="1052" name="Google Shape;1052;p90"/>
          <p:cNvSpPr/>
          <p:nvPr/>
        </p:nvSpPr>
        <p:spPr>
          <a:xfrm>
            <a:off x="17140859" y="193788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3" name="Google Shape;1053;p90"/>
          <p:cNvSpPr/>
          <p:nvPr/>
        </p:nvSpPr>
        <p:spPr>
          <a:xfrm>
            <a:off x="16404423" y="3070165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4" name="Google Shape;1054;p90"/>
          <p:cNvSpPr/>
          <p:nvPr/>
        </p:nvSpPr>
        <p:spPr>
          <a:xfrm rot="1746969">
            <a:off x="15955642" y="5546423"/>
            <a:ext cx="195344" cy="281926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5" name="Google Shape;1055;p90"/>
          <p:cNvSpPr/>
          <p:nvPr/>
        </p:nvSpPr>
        <p:spPr>
          <a:xfrm>
            <a:off x="1738073" y="44305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3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91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8" name="Google Shape;1058;p91"/>
          <p:cNvSpPr txBox="1">
            <a:spLocks noGrp="1"/>
          </p:cNvSpPr>
          <p:nvPr>
            <p:ph type="subTitle" idx="1"/>
          </p:nvPr>
        </p:nvSpPr>
        <p:spPr>
          <a:xfrm>
            <a:off x="2819750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9" name="Google Shape;1059;p91"/>
          <p:cNvSpPr txBox="1">
            <a:spLocks noGrp="1"/>
          </p:cNvSpPr>
          <p:nvPr>
            <p:ph type="subTitle" idx="2"/>
          </p:nvPr>
        </p:nvSpPr>
        <p:spPr>
          <a:xfrm>
            <a:off x="9864148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0" name="Google Shape;1060;p91"/>
          <p:cNvSpPr txBox="1">
            <a:spLocks noGrp="1"/>
          </p:cNvSpPr>
          <p:nvPr>
            <p:ph type="subTitle" idx="3"/>
          </p:nvPr>
        </p:nvSpPr>
        <p:spPr>
          <a:xfrm>
            <a:off x="2819750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61" name="Google Shape;1061;p91"/>
          <p:cNvSpPr txBox="1">
            <a:spLocks noGrp="1"/>
          </p:cNvSpPr>
          <p:nvPr>
            <p:ph type="subTitle" idx="4"/>
          </p:nvPr>
        </p:nvSpPr>
        <p:spPr>
          <a:xfrm>
            <a:off x="9864148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62" name="Google Shape;1062;p91"/>
          <p:cNvSpPr/>
          <p:nvPr/>
        </p:nvSpPr>
        <p:spPr>
          <a:xfrm rot="-4032455">
            <a:off x="7140238" y="9545459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3" name="Google Shape;1063;p91"/>
          <p:cNvSpPr/>
          <p:nvPr/>
        </p:nvSpPr>
        <p:spPr>
          <a:xfrm rot="5400000">
            <a:off x="988202" y="6280106"/>
            <a:ext cx="190200" cy="1481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4" name="Google Shape;1064;p91"/>
          <p:cNvSpPr/>
          <p:nvPr/>
        </p:nvSpPr>
        <p:spPr>
          <a:xfrm rot="5400000">
            <a:off x="1395283" y="8311214"/>
            <a:ext cx="315250" cy="22577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5" name="Google Shape;1065;p91"/>
          <p:cNvSpPr/>
          <p:nvPr/>
        </p:nvSpPr>
        <p:spPr>
          <a:xfrm rot="5400000">
            <a:off x="15666472" y="897247"/>
            <a:ext cx="208096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6" name="Google Shape;1066;p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1665844" y="252846"/>
            <a:ext cx="5498292" cy="259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7" name="Google Shape;1067;p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14880406" y="7385098"/>
            <a:ext cx="5498292" cy="2596268"/>
          </a:xfrm>
          <a:prstGeom prst="rect">
            <a:avLst/>
          </a:prstGeom>
          <a:noFill/>
          <a:ln>
            <a:noFill/>
          </a:ln>
        </p:spPr>
      </p:pic>
      <p:sp>
        <p:nvSpPr>
          <p:cNvPr id="1068" name="Google Shape;1068;p91"/>
          <p:cNvSpPr/>
          <p:nvPr/>
        </p:nvSpPr>
        <p:spPr>
          <a:xfrm>
            <a:off x="17140859" y="193788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9" name="Google Shape;1069;p91"/>
          <p:cNvSpPr/>
          <p:nvPr/>
        </p:nvSpPr>
        <p:spPr>
          <a:xfrm>
            <a:off x="16404423" y="3070165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0" name="Google Shape;1070;p91"/>
          <p:cNvSpPr/>
          <p:nvPr/>
        </p:nvSpPr>
        <p:spPr>
          <a:xfrm rot="1746969">
            <a:off x="15955642" y="5546423"/>
            <a:ext cx="195344" cy="281926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1" name="Google Shape;1071;p91"/>
          <p:cNvSpPr/>
          <p:nvPr/>
        </p:nvSpPr>
        <p:spPr>
          <a:xfrm>
            <a:off x="1738073" y="44305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3" name="Google Shape;1073;p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106324" y="-1132148"/>
            <a:ext cx="1304200" cy="40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4" name="Google Shape;1074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583" y="581677"/>
            <a:ext cx="2467750" cy="167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5" name="Google Shape;1075;p92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76" name="Google Shape;1076;p92"/>
          <p:cNvGrpSpPr/>
          <p:nvPr/>
        </p:nvGrpSpPr>
        <p:grpSpPr>
          <a:xfrm rot="5400000">
            <a:off x="4472637" y="-3485730"/>
            <a:ext cx="9567897" cy="16895654"/>
            <a:chOff x="463599" y="-1667091"/>
            <a:chExt cx="3663615" cy="6469465"/>
          </a:xfrm>
        </p:grpSpPr>
        <p:sp>
          <p:nvSpPr>
            <p:cNvPr id="1077" name="Google Shape;1077;p92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92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9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92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92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92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92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92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5" name="Google Shape;1085;p92"/>
          <p:cNvGrpSpPr/>
          <p:nvPr/>
        </p:nvGrpSpPr>
        <p:grpSpPr>
          <a:xfrm>
            <a:off x="16680657" y="672907"/>
            <a:ext cx="830650" cy="956150"/>
            <a:chOff x="-1159325" y="2189850"/>
            <a:chExt cx="415325" cy="478075"/>
          </a:xfrm>
        </p:grpSpPr>
        <p:sp>
          <p:nvSpPr>
            <p:cNvPr id="1086" name="Google Shape;1086;p92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92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92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92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92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92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92" name="Google Shape;1092;p92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93" name="Google Shape;1093;p92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92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92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92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92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92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92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92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92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02" name="Google Shape;1102;p92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3" name="Google Shape;1103;p92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92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92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7" name="Google Shape;1107;p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48313" y="-18047"/>
            <a:ext cx="1173696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93"/>
          <p:cNvSpPr txBox="1">
            <a:spLocks noGrp="1"/>
          </p:cNvSpPr>
          <p:nvPr>
            <p:ph type="title"/>
          </p:nvPr>
        </p:nvSpPr>
        <p:spPr>
          <a:xfrm>
            <a:off x="1440000" y="2159642"/>
            <a:ext cx="9155400" cy="14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9" name="Google Shape;1109;p93"/>
          <p:cNvSpPr txBox="1">
            <a:spLocks noGrp="1"/>
          </p:cNvSpPr>
          <p:nvPr>
            <p:ph type="body" idx="1"/>
          </p:nvPr>
        </p:nvSpPr>
        <p:spPr>
          <a:xfrm>
            <a:off x="1440000" y="3647050"/>
            <a:ext cx="6292200" cy="51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2600"/>
            </a:lvl3pPr>
            <a:lvl4pPr marL="1828800" lvl="3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2600"/>
            </a:lvl4pPr>
            <a:lvl5pPr marL="2286000" lvl="4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2600"/>
            </a:lvl5pPr>
            <a:lvl6pPr marL="2743200" lvl="5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2600"/>
            </a:lvl6pPr>
            <a:lvl7pPr marL="3200400" lvl="6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2600"/>
            </a:lvl7pPr>
            <a:lvl8pPr marL="3657600" lvl="7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2600"/>
            </a:lvl8pPr>
            <a:lvl9pPr marL="4114800" lvl="8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2600"/>
            </a:lvl9pPr>
          </a:lstStyle>
          <a:p>
            <a:endParaRPr/>
          </a:p>
        </p:txBody>
      </p:sp>
      <p:sp>
        <p:nvSpPr>
          <p:cNvPr id="1110" name="Google Shape;1110;p93"/>
          <p:cNvSpPr/>
          <p:nvPr/>
        </p:nvSpPr>
        <p:spPr>
          <a:xfrm rot="198679">
            <a:off x="8282867" y="7158535"/>
            <a:ext cx="186346" cy="261890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1111;p93"/>
          <p:cNvSpPr/>
          <p:nvPr/>
        </p:nvSpPr>
        <p:spPr>
          <a:xfrm rot="-4032455">
            <a:off x="3815188" y="9315159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2" name="Google Shape;1112;p93"/>
          <p:cNvSpPr/>
          <p:nvPr/>
        </p:nvSpPr>
        <p:spPr>
          <a:xfrm rot="5400000">
            <a:off x="822711" y="6204663"/>
            <a:ext cx="190198" cy="14819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Google Shape;1113;p93"/>
          <p:cNvSpPr/>
          <p:nvPr/>
        </p:nvSpPr>
        <p:spPr>
          <a:xfrm rot="5400000">
            <a:off x="1061335" y="8700071"/>
            <a:ext cx="315246" cy="22577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4" name="Google Shape;1114;p93"/>
          <p:cNvSpPr/>
          <p:nvPr/>
        </p:nvSpPr>
        <p:spPr>
          <a:xfrm rot="5400000">
            <a:off x="14029424" y="1309797"/>
            <a:ext cx="208092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5" name="Google Shape;1115;p93"/>
          <p:cNvSpPr/>
          <p:nvPr/>
        </p:nvSpPr>
        <p:spPr>
          <a:xfrm rot="684224">
            <a:off x="8826999" y="336433"/>
            <a:ext cx="171018" cy="343214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6" name="Google Shape;1116;p93"/>
          <p:cNvSpPr/>
          <p:nvPr/>
        </p:nvSpPr>
        <p:spPr>
          <a:xfrm rot="5400000">
            <a:off x="6354037" y="9208415"/>
            <a:ext cx="3858" cy="7822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7" name="Google Shape;1117;p93"/>
          <p:cNvSpPr/>
          <p:nvPr/>
        </p:nvSpPr>
        <p:spPr>
          <a:xfrm rot="1747020">
            <a:off x="974997" y="2564627"/>
            <a:ext cx="195342" cy="28192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8" name="Google Shape;1118;p93"/>
          <p:cNvSpPr/>
          <p:nvPr/>
        </p:nvSpPr>
        <p:spPr>
          <a:xfrm>
            <a:off x="5368823" y="6931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9" name="Google Shape;1119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89105" y="-1009848"/>
            <a:ext cx="3914406" cy="266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94"/>
          <p:cNvSpPr txBox="1">
            <a:spLocks noGrp="1"/>
          </p:cNvSpPr>
          <p:nvPr>
            <p:ph type="title"/>
          </p:nvPr>
        </p:nvSpPr>
        <p:spPr>
          <a:xfrm>
            <a:off x="8591706" y="55109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122" name="Google Shape;1122;p94"/>
          <p:cNvSpPr txBox="1">
            <a:spLocks noGrp="1"/>
          </p:cNvSpPr>
          <p:nvPr>
            <p:ph type="title" idx="2"/>
          </p:nvPr>
        </p:nvSpPr>
        <p:spPr>
          <a:xfrm>
            <a:off x="13703074" y="55109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123" name="Google Shape;1123;p94"/>
          <p:cNvSpPr txBox="1">
            <a:spLocks noGrp="1"/>
          </p:cNvSpPr>
          <p:nvPr>
            <p:ph type="title" idx="3"/>
          </p:nvPr>
        </p:nvSpPr>
        <p:spPr>
          <a:xfrm>
            <a:off x="3456900" y="17161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124" name="Google Shape;1124;p94"/>
          <p:cNvSpPr txBox="1">
            <a:spLocks noGrp="1"/>
          </p:cNvSpPr>
          <p:nvPr>
            <p:ph type="title" idx="4"/>
          </p:nvPr>
        </p:nvSpPr>
        <p:spPr>
          <a:xfrm>
            <a:off x="8591706" y="17161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125" name="Google Shape;1125;p94"/>
          <p:cNvSpPr/>
          <p:nvPr/>
        </p:nvSpPr>
        <p:spPr>
          <a:xfrm>
            <a:off x="2479438" y="5401781"/>
            <a:ext cx="6088" cy="50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6" name="Google Shape;1126;p94"/>
          <p:cNvSpPr txBox="1">
            <a:spLocks noGrp="1"/>
          </p:cNvSpPr>
          <p:nvPr>
            <p:ph type="ctrTitle" idx="5"/>
          </p:nvPr>
        </p:nvSpPr>
        <p:spPr>
          <a:xfrm>
            <a:off x="7344006" y="704420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27" name="Google Shape;1127;p94"/>
          <p:cNvSpPr txBox="1">
            <a:spLocks noGrp="1"/>
          </p:cNvSpPr>
          <p:nvPr>
            <p:ph type="subTitle" idx="1"/>
          </p:nvPr>
        </p:nvSpPr>
        <p:spPr>
          <a:xfrm>
            <a:off x="7344006" y="7452888"/>
            <a:ext cx="43926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8" name="Google Shape;1128;p94"/>
          <p:cNvSpPr txBox="1">
            <a:spLocks noGrp="1"/>
          </p:cNvSpPr>
          <p:nvPr>
            <p:ph type="ctrTitle" idx="6"/>
          </p:nvPr>
        </p:nvSpPr>
        <p:spPr>
          <a:xfrm>
            <a:off x="12455374" y="704420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29" name="Google Shape;1129;p94"/>
          <p:cNvSpPr txBox="1">
            <a:spLocks noGrp="1"/>
          </p:cNvSpPr>
          <p:nvPr>
            <p:ph type="subTitle" idx="7"/>
          </p:nvPr>
        </p:nvSpPr>
        <p:spPr>
          <a:xfrm>
            <a:off x="12455374" y="7452892"/>
            <a:ext cx="43926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0" name="Google Shape;1130;p94"/>
          <p:cNvSpPr txBox="1">
            <a:spLocks noGrp="1"/>
          </p:cNvSpPr>
          <p:nvPr>
            <p:ph type="ctrTitle" idx="8"/>
          </p:nvPr>
        </p:nvSpPr>
        <p:spPr>
          <a:xfrm>
            <a:off x="2209200" y="324945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31" name="Google Shape;1131;p94"/>
          <p:cNvSpPr txBox="1">
            <a:spLocks noGrp="1"/>
          </p:cNvSpPr>
          <p:nvPr>
            <p:ph type="subTitle" idx="9"/>
          </p:nvPr>
        </p:nvSpPr>
        <p:spPr>
          <a:xfrm>
            <a:off x="2209500" y="3658000"/>
            <a:ext cx="43920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2" name="Google Shape;1132;p94"/>
          <p:cNvSpPr txBox="1">
            <a:spLocks noGrp="1"/>
          </p:cNvSpPr>
          <p:nvPr>
            <p:ph type="ctrTitle" idx="13"/>
          </p:nvPr>
        </p:nvSpPr>
        <p:spPr>
          <a:xfrm>
            <a:off x="7344006" y="324945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33" name="Google Shape;1133;p94"/>
          <p:cNvSpPr txBox="1">
            <a:spLocks noGrp="1"/>
          </p:cNvSpPr>
          <p:nvPr>
            <p:ph type="subTitle" idx="14"/>
          </p:nvPr>
        </p:nvSpPr>
        <p:spPr>
          <a:xfrm>
            <a:off x="7344306" y="3658000"/>
            <a:ext cx="43920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4" name="Google Shape;1134;p94"/>
          <p:cNvSpPr txBox="1">
            <a:spLocks noGrp="1"/>
          </p:cNvSpPr>
          <p:nvPr>
            <p:ph type="title" idx="15"/>
          </p:nvPr>
        </p:nvSpPr>
        <p:spPr>
          <a:xfrm>
            <a:off x="13703074" y="17161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135" name="Google Shape;1135;p94"/>
          <p:cNvSpPr txBox="1">
            <a:spLocks noGrp="1"/>
          </p:cNvSpPr>
          <p:nvPr>
            <p:ph type="ctrTitle" idx="16"/>
          </p:nvPr>
        </p:nvSpPr>
        <p:spPr>
          <a:xfrm>
            <a:off x="12455374" y="324945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36" name="Google Shape;1136;p94"/>
          <p:cNvSpPr txBox="1">
            <a:spLocks noGrp="1"/>
          </p:cNvSpPr>
          <p:nvPr>
            <p:ph type="subTitle" idx="17"/>
          </p:nvPr>
        </p:nvSpPr>
        <p:spPr>
          <a:xfrm>
            <a:off x="12455674" y="3658000"/>
            <a:ext cx="43920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7" name="Google Shape;1137;p94"/>
          <p:cNvSpPr/>
          <p:nvPr/>
        </p:nvSpPr>
        <p:spPr>
          <a:xfrm>
            <a:off x="1061769" y="1309186"/>
            <a:ext cx="186354" cy="261904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8" name="Google Shape;1138;p94"/>
          <p:cNvSpPr/>
          <p:nvPr/>
        </p:nvSpPr>
        <p:spPr>
          <a:xfrm rot="4190688">
            <a:off x="11899031" y="2142594"/>
            <a:ext cx="311414" cy="13920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9" name="Google Shape;1139;p94"/>
          <p:cNvSpPr/>
          <p:nvPr/>
        </p:nvSpPr>
        <p:spPr>
          <a:xfrm rot="6592150">
            <a:off x="17242384" y="3875213"/>
            <a:ext cx="190212" cy="14820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0" name="Google Shape;1140;p94"/>
          <p:cNvSpPr/>
          <p:nvPr/>
        </p:nvSpPr>
        <p:spPr>
          <a:xfrm rot="3575296">
            <a:off x="2950087" y="1249362"/>
            <a:ext cx="315274" cy="225792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1" name="Google Shape;1141;p94"/>
          <p:cNvSpPr/>
          <p:nvPr/>
        </p:nvSpPr>
        <p:spPr>
          <a:xfrm rot="3913652">
            <a:off x="7169676" y="1454500"/>
            <a:ext cx="208112" cy="157424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2" name="Google Shape;1142;p94"/>
          <p:cNvSpPr/>
          <p:nvPr/>
        </p:nvSpPr>
        <p:spPr>
          <a:xfrm>
            <a:off x="10726271" y="9157462"/>
            <a:ext cx="171030" cy="34324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94"/>
          <p:cNvSpPr/>
          <p:nvPr/>
        </p:nvSpPr>
        <p:spPr>
          <a:xfrm>
            <a:off x="13317144" y="9422764"/>
            <a:ext cx="195356" cy="281944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4" name="Google Shape;1144;p94"/>
          <p:cNvSpPr/>
          <p:nvPr/>
        </p:nvSpPr>
        <p:spPr>
          <a:xfrm>
            <a:off x="16848005" y="849969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5" name="Google Shape;1145;p94"/>
          <p:cNvSpPr/>
          <p:nvPr/>
        </p:nvSpPr>
        <p:spPr>
          <a:xfrm>
            <a:off x="2369223" y="84221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6" name="Google Shape;1146;p94"/>
          <p:cNvSpPr/>
          <p:nvPr/>
        </p:nvSpPr>
        <p:spPr>
          <a:xfrm>
            <a:off x="16043823" y="13113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7" name="Google Shape;1147;p94"/>
          <p:cNvSpPr/>
          <p:nvPr/>
        </p:nvSpPr>
        <p:spPr>
          <a:xfrm>
            <a:off x="11576793" y="644800"/>
            <a:ext cx="372082" cy="412824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1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1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1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95"/>
          <p:cNvSpPr txBox="1">
            <a:spLocks noGrp="1"/>
          </p:cNvSpPr>
          <p:nvPr>
            <p:ph type="title"/>
          </p:nvPr>
        </p:nvSpPr>
        <p:spPr>
          <a:xfrm>
            <a:off x="4580100" y="6853350"/>
            <a:ext cx="9127800" cy="8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1150" name="Google Shape;1150;p95"/>
          <p:cNvSpPr txBox="1">
            <a:spLocks noGrp="1"/>
          </p:cNvSpPr>
          <p:nvPr>
            <p:ph type="subTitle" idx="1"/>
          </p:nvPr>
        </p:nvSpPr>
        <p:spPr>
          <a:xfrm>
            <a:off x="2916250" y="2376200"/>
            <a:ext cx="12455400" cy="35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151" name="Google Shape;1151;p95"/>
          <p:cNvSpPr/>
          <p:nvPr/>
        </p:nvSpPr>
        <p:spPr>
          <a:xfrm rot="198679">
            <a:off x="2253017" y="6655687"/>
            <a:ext cx="186346" cy="261890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2" name="Google Shape;1152;p95"/>
          <p:cNvSpPr/>
          <p:nvPr/>
        </p:nvSpPr>
        <p:spPr>
          <a:xfrm rot="-4032399">
            <a:off x="11631947" y="1499311"/>
            <a:ext cx="311382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3" name="Google Shape;1153;p95"/>
          <p:cNvSpPr/>
          <p:nvPr/>
        </p:nvSpPr>
        <p:spPr>
          <a:xfrm rot="5400000">
            <a:off x="1358011" y="5626113"/>
            <a:ext cx="190198" cy="14819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4" name="Google Shape;1154;p95"/>
          <p:cNvSpPr/>
          <p:nvPr/>
        </p:nvSpPr>
        <p:spPr>
          <a:xfrm rot="5400000">
            <a:off x="1596635" y="8121521"/>
            <a:ext cx="315246" cy="22577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5" name="Google Shape;1155;p95"/>
          <p:cNvSpPr/>
          <p:nvPr/>
        </p:nvSpPr>
        <p:spPr>
          <a:xfrm rot="5400000">
            <a:off x="16240574" y="2132397"/>
            <a:ext cx="208092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6" name="Google Shape;1156;p95"/>
          <p:cNvSpPr/>
          <p:nvPr/>
        </p:nvSpPr>
        <p:spPr>
          <a:xfrm rot="684224">
            <a:off x="11211999" y="8441765"/>
            <a:ext cx="171018" cy="343214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7" name="Google Shape;1157;p95"/>
          <p:cNvSpPr/>
          <p:nvPr/>
        </p:nvSpPr>
        <p:spPr>
          <a:xfrm rot="1747020">
            <a:off x="6308547" y="939027"/>
            <a:ext cx="195342" cy="28192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8" name="Google Shape;1158;p95"/>
          <p:cNvSpPr/>
          <p:nvPr/>
        </p:nvSpPr>
        <p:spPr>
          <a:xfrm rot="-4032455">
            <a:off x="17328188" y="6094883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9" name="Google Shape;1159;p95"/>
          <p:cNvSpPr/>
          <p:nvPr/>
        </p:nvSpPr>
        <p:spPr>
          <a:xfrm>
            <a:off x="863700" y="2816433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0" name="Google Shape;1160;p95"/>
          <p:cNvSpPr/>
          <p:nvPr/>
        </p:nvSpPr>
        <p:spPr>
          <a:xfrm>
            <a:off x="13509323" y="9206995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1" name="Google Shape;1161;p95"/>
          <p:cNvSpPr/>
          <p:nvPr/>
        </p:nvSpPr>
        <p:spPr>
          <a:xfrm rot="198691">
            <a:off x="15930417" y="6033530"/>
            <a:ext cx="186350" cy="261896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2" name="Google Shape;1162;p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3750" y="7709957"/>
            <a:ext cx="4204400" cy="28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5691775" y="-1258425"/>
            <a:ext cx="7181810" cy="3834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96"/>
          <p:cNvSpPr txBox="1">
            <a:spLocks noGrp="1"/>
          </p:cNvSpPr>
          <p:nvPr>
            <p:ph type="title"/>
          </p:nvPr>
        </p:nvSpPr>
        <p:spPr>
          <a:xfrm>
            <a:off x="4580100" y="6853350"/>
            <a:ext cx="9127800" cy="8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1166" name="Google Shape;1166;p96"/>
          <p:cNvSpPr txBox="1">
            <a:spLocks noGrp="1"/>
          </p:cNvSpPr>
          <p:nvPr>
            <p:ph type="subTitle" idx="1"/>
          </p:nvPr>
        </p:nvSpPr>
        <p:spPr>
          <a:xfrm>
            <a:off x="2916250" y="2376200"/>
            <a:ext cx="12455400" cy="35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167" name="Google Shape;1167;p96"/>
          <p:cNvSpPr/>
          <p:nvPr/>
        </p:nvSpPr>
        <p:spPr>
          <a:xfrm rot="198679">
            <a:off x="2253017" y="6655687"/>
            <a:ext cx="186346" cy="261890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8" name="Google Shape;1168;p96"/>
          <p:cNvSpPr/>
          <p:nvPr/>
        </p:nvSpPr>
        <p:spPr>
          <a:xfrm rot="-4032399">
            <a:off x="11631947" y="1499311"/>
            <a:ext cx="311382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9" name="Google Shape;1169;p96"/>
          <p:cNvSpPr/>
          <p:nvPr/>
        </p:nvSpPr>
        <p:spPr>
          <a:xfrm rot="5400000">
            <a:off x="1358011" y="5626113"/>
            <a:ext cx="190198" cy="14819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0" name="Google Shape;1170;p96"/>
          <p:cNvSpPr/>
          <p:nvPr/>
        </p:nvSpPr>
        <p:spPr>
          <a:xfrm rot="5400000">
            <a:off x="1596635" y="8121521"/>
            <a:ext cx="315246" cy="22577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1" name="Google Shape;1171;p96"/>
          <p:cNvSpPr/>
          <p:nvPr/>
        </p:nvSpPr>
        <p:spPr>
          <a:xfrm rot="5400000">
            <a:off x="16240574" y="2132397"/>
            <a:ext cx="208092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2" name="Google Shape;1172;p96"/>
          <p:cNvSpPr/>
          <p:nvPr/>
        </p:nvSpPr>
        <p:spPr>
          <a:xfrm rot="684224">
            <a:off x="11211999" y="8441765"/>
            <a:ext cx="171018" cy="343214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3" name="Google Shape;1173;p96"/>
          <p:cNvSpPr/>
          <p:nvPr/>
        </p:nvSpPr>
        <p:spPr>
          <a:xfrm rot="1747020">
            <a:off x="6308547" y="939027"/>
            <a:ext cx="195342" cy="28192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4" name="Google Shape;1174;p96"/>
          <p:cNvSpPr/>
          <p:nvPr/>
        </p:nvSpPr>
        <p:spPr>
          <a:xfrm rot="-4032455">
            <a:off x="17328188" y="6094883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5" name="Google Shape;1175;p96"/>
          <p:cNvSpPr/>
          <p:nvPr/>
        </p:nvSpPr>
        <p:spPr>
          <a:xfrm>
            <a:off x="863700" y="2816433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6" name="Google Shape;1176;p96"/>
          <p:cNvSpPr/>
          <p:nvPr/>
        </p:nvSpPr>
        <p:spPr>
          <a:xfrm>
            <a:off x="13509323" y="9206995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7" name="Google Shape;1177;p96"/>
          <p:cNvSpPr/>
          <p:nvPr/>
        </p:nvSpPr>
        <p:spPr>
          <a:xfrm rot="198691">
            <a:off x="15930417" y="6033530"/>
            <a:ext cx="186350" cy="261896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8" name="Google Shape;1178;p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3750" y="7709957"/>
            <a:ext cx="4204400" cy="28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9" name="Google Shape;1179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5691775" y="-1258425"/>
            <a:ext cx="7181810" cy="3834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2"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p97"/>
          <p:cNvSpPr txBox="1">
            <a:spLocks noGrp="1"/>
          </p:cNvSpPr>
          <p:nvPr>
            <p:ph type="title"/>
          </p:nvPr>
        </p:nvSpPr>
        <p:spPr>
          <a:xfrm>
            <a:off x="4580100" y="6853350"/>
            <a:ext cx="9127800" cy="8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1182" name="Google Shape;1182;p97"/>
          <p:cNvSpPr txBox="1">
            <a:spLocks noGrp="1"/>
          </p:cNvSpPr>
          <p:nvPr>
            <p:ph type="subTitle" idx="1"/>
          </p:nvPr>
        </p:nvSpPr>
        <p:spPr>
          <a:xfrm>
            <a:off x="2916250" y="2376200"/>
            <a:ext cx="12455400" cy="35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183" name="Google Shape;1183;p97"/>
          <p:cNvSpPr/>
          <p:nvPr/>
        </p:nvSpPr>
        <p:spPr>
          <a:xfrm rot="198679">
            <a:off x="2253017" y="6655687"/>
            <a:ext cx="186346" cy="261890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4" name="Google Shape;1184;p97"/>
          <p:cNvSpPr/>
          <p:nvPr/>
        </p:nvSpPr>
        <p:spPr>
          <a:xfrm rot="-4032399">
            <a:off x="11631947" y="1499311"/>
            <a:ext cx="311382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5" name="Google Shape;1185;p97"/>
          <p:cNvSpPr/>
          <p:nvPr/>
        </p:nvSpPr>
        <p:spPr>
          <a:xfrm rot="5400000">
            <a:off x="1358011" y="5626113"/>
            <a:ext cx="190198" cy="14819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6" name="Google Shape;1186;p97"/>
          <p:cNvSpPr/>
          <p:nvPr/>
        </p:nvSpPr>
        <p:spPr>
          <a:xfrm rot="5400000">
            <a:off x="1596635" y="8121521"/>
            <a:ext cx="315246" cy="22577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7" name="Google Shape;1187;p97"/>
          <p:cNvSpPr/>
          <p:nvPr/>
        </p:nvSpPr>
        <p:spPr>
          <a:xfrm rot="5400000">
            <a:off x="16240574" y="2132397"/>
            <a:ext cx="208092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8" name="Google Shape;1188;p97"/>
          <p:cNvSpPr/>
          <p:nvPr/>
        </p:nvSpPr>
        <p:spPr>
          <a:xfrm rot="684224">
            <a:off x="11211999" y="8441765"/>
            <a:ext cx="171018" cy="343214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9" name="Google Shape;1189;p97"/>
          <p:cNvSpPr/>
          <p:nvPr/>
        </p:nvSpPr>
        <p:spPr>
          <a:xfrm rot="1747020">
            <a:off x="6308547" y="939027"/>
            <a:ext cx="195342" cy="28192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0" name="Google Shape;1190;p97"/>
          <p:cNvSpPr/>
          <p:nvPr/>
        </p:nvSpPr>
        <p:spPr>
          <a:xfrm rot="-4032455">
            <a:off x="17328188" y="6094883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1" name="Google Shape;1191;p97"/>
          <p:cNvSpPr/>
          <p:nvPr/>
        </p:nvSpPr>
        <p:spPr>
          <a:xfrm>
            <a:off x="863700" y="2816433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2" name="Google Shape;1192;p97"/>
          <p:cNvSpPr/>
          <p:nvPr/>
        </p:nvSpPr>
        <p:spPr>
          <a:xfrm>
            <a:off x="13509323" y="9206995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3" name="Google Shape;1193;p97"/>
          <p:cNvSpPr/>
          <p:nvPr/>
        </p:nvSpPr>
        <p:spPr>
          <a:xfrm rot="198691">
            <a:off x="15930417" y="6033530"/>
            <a:ext cx="186350" cy="261896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4" name="Google Shape;1194;p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3750" y="7709957"/>
            <a:ext cx="4204400" cy="28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5" name="Google Shape;1195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5691775" y="-1258425"/>
            <a:ext cx="7181810" cy="3834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3"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98"/>
          <p:cNvSpPr txBox="1">
            <a:spLocks noGrp="1"/>
          </p:cNvSpPr>
          <p:nvPr>
            <p:ph type="title"/>
          </p:nvPr>
        </p:nvSpPr>
        <p:spPr>
          <a:xfrm>
            <a:off x="4580100" y="6853350"/>
            <a:ext cx="9127800" cy="8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1198" name="Google Shape;1198;p98"/>
          <p:cNvSpPr txBox="1">
            <a:spLocks noGrp="1"/>
          </p:cNvSpPr>
          <p:nvPr>
            <p:ph type="subTitle" idx="1"/>
          </p:nvPr>
        </p:nvSpPr>
        <p:spPr>
          <a:xfrm>
            <a:off x="2916250" y="2376200"/>
            <a:ext cx="12455400" cy="35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199" name="Google Shape;1199;p98"/>
          <p:cNvSpPr/>
          <p:nvPr/>
        </p:nvSpPr>
        <p:spPr>
          <a:xfrm rot="198679">
            <a:off x="2253017" y="6655687"/>
            <a:ext cx="186346" cy="261890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0" name="Google Shape;1200;p98"/>
          <p:cNvSpPr/>
          <p:nvPr/>
        </p:nvSpPr>
        <p:spPr>
          <a:xfrm rot="-4032399">
            <a:off x="11631947" y="1499311"/>
            <a:ext cx="311382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1" name="Google Shape;1201;p98"/>
          <p:cNvSpPr/>
          <p:nvPr/>
        </p:nvSpPr>
        <p:spPr>
          <a:xfrm rot="5400000">
            <a:off x="1358011" y="5626113"/>
            <a:ext cx="190198" cy="14819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2" name="Google Shape;1202;p98"/>
          <p:cNvSpPr/>
          <p:nvPr/>
        </p:nvSpPr>
        <p:spPr>
          <a:xfrm rot="5400000">
            <a:off x="1596635" y="8121521"/>
            <a:ext cx="315246" cy="22577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3" name="Google Shape;1203;p98"/>
          <p:cNvSpPr/>
          <p:nvPr/>
        </p:nvSpPr>
        <p:spPr>
          <a:xfrm rot="5400000">
            <a:off x="16240574" y="2132397"/>
            <a:ext cx="208092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4" name="Google Shape;1204;p98"/>
          <p:cNvSpPr/>
          <p:nvPr/>
        </p:nvSpPr>
        <p:spPr>
          <a:xfrm rot="684224">
            <a:off x="11211999" y="8441765"/>
            <a:ext cx="171018" cy="343214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5" name="Google Shape;1205;p98"/>
          <p:cNvSpPr/>
          <p:nvPr/>
        </p:nvSpPr>
        <p:spPr>
          <a:xfrm rot="1747020">
            <a:off x="6308547" y="939027"/>
            <a:ext cx="195342" cy="28192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6" name="Google Shape;1206;p98"/>
          <p:cNvSpPr/>
          <p:nvPr/>
        </p:nvSpPr>
        <p:spPr>
          <a:xfrm rot="-4032455">
            <a:off x="17328188" y="6094883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7" name="Google Shape;1207;p98"/>
          <p:cNvSpPr/>
          <p:nvPr/>
        </p:nvSpPr>
        <p:spPr>
          <a:xfrm>
            <a:off x="863700" y="2816433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8" name="Google Shape;1208;p98"/>
          <p:cNvSpPr/>
          <p:nvPr/>
        </p:nvSpPr>
        <p:spPr>
          <a:xfrm>
            <a:off x="13509323" y="9206995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9" name="Google Shape;1209;p98"/>
          <p:cNvSpPr/>
          <p:nvPr/>
        </p:nvSpPr>
        <p:spPr>
          <a:xfrm rot="198691">
            <a:off x="15930417" y="6033530"/>
            <a:ext cx="186350" cy="261896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0" name="Google Shape;1210;p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3750" y="7709957"/>
            <a:ext cx="4204400" cy="28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1" name="Google Shape;1211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5691775" y="-1258425"/>
            <a:ext cx="7181810" cy="3834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4"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p99"/>
          <p:cNvSpPr txBox="1">
            <a:spLocks noGrp="1"/>
          </p:cNvSpPr>
          <p:nvPr>
            <p:ph type="title"/>
          </p:nvPr>
        </p:nvSpPr>
        <p:spPr>
          <a:xfrm>
            <a:off x="4580100" y="6853350"/>
            <a:ext cx="9127800" cy="8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1214" name="Google Shape;1214;p99"/>
          <p:cNvSpPr txBox="1">
            <a:spLocks noGrp="1"/>
          </p:cNvSpPr>
          <p:nvPr>
            <p:ph type="subTitle" idx="1"/>
          </p:nvPr>
        </p:nvSpPr>
        <p:spPr>
          <a:xfrm>
            <a:off x="2916250" y="2376200"/>
            <a:ext cx="12455400" cy="35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215" name="Google Shape;1215;p99"/>
          <p:cNvSpPr/>
          <p:nvPr/>
        </p:nvSpPr>
        <p:spPr>
          <a:xfrm rot="198679">
            <a:off x="2253017" y="6655687"/>
            <a:ext cx="186346" cy="261890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6" name="Google Shape;1216;p99"/>
          <p:cNvSpPr/>
          <p:nvPr/>
        </p:nvSpPr>
        <p:spPr>
          <a:xfrm rot="-4032399">
            <a:off x="11631947" y="1499311"/>
            <a:ext cx="311382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7" name="Google Shape;1217;p99"/>
          <p:cNvSpPr/>
          <p:nvPr/>
        </p:nvSpPr>
        <p:spPr>
          <a:xfrm rot="5400000">
            <a:off x="1358011" y="5626113"/>
            <a:ext cx="190198" cy="14819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8" name="Google Shape;1218;p99"/>
          <p:cNvSpPr/>
          <p:nvPr/>
        </p:nvSpPr>
        <p:spPr>
          <a:xfrm rot="5400000">
            <a:off x="1596635" y="8121521"/>
            <a:ext cx="315246" cy="22577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9" name="Google Shape;1219;p99"/>
          <p:cNvSpPr/>
          <p:nvPr/>
        </p:nvSpPr>
        <p:spPr>
          <a:xfrm rot="5400000">
            <a:off x="16240574" y="2132397"/>
            <a:ext cx="208092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0" name="Google Shape;1220;p99"/>
          <p:cNvSpPr/>
          <p:nvPr/>
        </p:nvSpPr>
        <p:spPr>
          <a:xfrm rot="684224">
            <a:off x="11211999" y="8441765"/>
            <a:ext cx="171018" cy="343214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p99"/>
          <p:cNvSpPr/>
          <p:nvPr/>
        </p:nvSpPr>
        <p:spPr>
          <a:xfrm rot="1747020">
            <a:off x="6308547" y="939027"/>
            <a:ext cx="195342" cy="28192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2" name="Google Shape;1222;p99"/>
          <p:cNvSpPr/>
          <p:nvPr/>
        </p:nvSpPr>
        <p:spPr>
          <a:xfrm rot="-4032455">
            <a:off x="17328188" y="6094883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p99"/>
          <p:cNvSpPr/>
          <p:nvPr/>
        </p:nvSpPr>
        <p:spPr>
          <a:xfrm>
            <a:off x="863700" y="2816433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4" name="Google Shape;1224;p99"/>
          <p:cNvSpPr/>
          <p:nvPr/>
        </p:nvSpPr>
        <p:spPr>
          <a:xfrm>
            <a:off x="13509323" y="9206995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5" name="Google Shape;1225;p99"/>
          <p:cNvSpPr/>
          <p:nvPr/>
        </p:nvSpPr>
        <p:spPr>
          <a:xfrm rot="198691">
            <a:off x="15930417" y="6033530"/>
            <a:ext cx="186350" cy="261896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6" name="Google Shape;1226;p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3750" y="7709957"/>
            <a:ext cx="4204400" cy="28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7" name="Google Shape;1227;p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5691775" y="-1258425"/>
            <a:ext cx="7181810" cy="3834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100"/>
          <p:cNvSpPr txBox="1">
            <a:spLocks noGrp="1"/>
          </p:cNvSpPr>
          <p:nvPr>
            <p:ph type="subTitle" idx="1"/>
          </p:nvPr>
        </p:nvSpPr>
        <p:spPr>
          <a:xfrm>
            <a:off x="2404500" y="5813400"/>
            <a:ext cx="13479000" cy="9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0" name="Google Shape;1230;p100"/>
          <p:cNvSpPr txBox="1">
            <a:spLocks noGrp="1"/>
          </p:cNvSpPr>
          <p:nvPr>
            <p:ph type="title"/>
          </p:nvPr>
        </p:nvSpPr>
        <p:spPr>
          <a:xfrm>
            <a:off x="2866650" y="3733150"/>
            <a:ext cx="12555000" cy="19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31" name="Google Shape;1231;p100"/>
          <p:cNvGrpSpPr/>
          <p:nvPr/>
        </p:nvGrpSpPr>
        <p:grpSpPr>
          <a:xfrm rot="6215510">
            <a:off x="8729723" y="-1549889"/>
            <a:ext cx="2021302" cy="6834810"/>
            <a:chOff x="2225275" y="2084325"/>
            <a:chExt cx="457800" cy="1548000"/>
          </a:xfrm>
        </p:grpSpPr>
        <p:sp>
          <p:nvSpPr>
            <p:cNvPr id="1232" name="Google Shape;1232;p100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100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100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100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100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100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100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39" name="Google Shape;1239;p100"/>
          <p:cNvSpPr/>
          <p:nvPr/>
        </p:nvSpPr>
        <p:spPr>
          <a:xfrm rot="2871884">
            <a:off x="1241795" y="71377"/>
            <a:ext cx="186354" cy="26190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0" name="Google Shape;1240;p100"/>
          <p:cNvSpPr/>
          <p:nvPr/>
        </p:nvSpPr>
        <p:spPr>
          <a:xfrm rot="2871884">
            <a:off x="420472" y="2962580"/>
            <a:ext cx="190212" cy="1482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1" name="Google Shape;1241;p100"/>
          <p:cNvSpPr/>
          <p:nvPr/>
        </p:nvSpPr>
        <p:spPr>
          <a:xfrm rot="2871790">
            <a:off x="1282362" y="3998281"/>
            <a:ext cx="315268" cy="225790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2" name="Google Shape;1242;p100"/>
          <p:cNvSpPr/>
          <p:nvPr/>
        </p:nvSpPr>
        <p:spPr>
          <a:xfrm rot="2871884">
            <a:off x="1790642" y="881036"/>
            <a:ext cx="208108" cy="15742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3" name="Google Shape;1243;p100"/>
          <p:cNvSpPr/>
          <p:nvPr/>
        </p:nvSpPr>
        <p:spPr>
          <a:xfrm rot="2871884">
            <a:off x="3126891" y="462355"/>
            <a:ext cx="171030" cy="343238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4" name="Google Shape;1244;p100"/>
          <p:cNvSpPr/>
          <p:nvPr/>
        </p:nvSpPr>
        <p:spPr>
          <a:xfrm rot="-4499962">
            <a:off x="10018385" y="8758062"/>
            <a:ext cx="244606" cy="192616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5" name="Google Shape;1245;p100"/>
          <p:cNvSpPr/>
          <p:nvPr/>
        </p:nvSpPr>
        <p:spPr>
          <a:xfrm rot="-4499962">
            <a:off x="10978911" y="7509326"/>
            <a:ext cx="170870" cy="16182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6" name="Google Shape;1246;p100"/>
          <p:cNvSpPr/>
          <p:nvPr/>
        </p:nvSpPr>
        <p:spPr>
          <a:xfrm rot="-4499962">
            <a:off x="7387919" y="7752631"/>
            <a:ext cx="278714" cy="204206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7" name="Google Shape;1247;p100"/>
          <p:cNvSpPr/>
          <p:nvPr/>
        </p:nvSpPr>
        <p:spPr>
          <a:xfrm rot="-4499962">
            <a:off x="10893508" y="8412322"/>
            <a:ext cx="201116" cy="256968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8" name="Google Shape;1248;p100"/>
          <p:cNvSpPr/>
          <p:nvPr/>
        </p:nvSpPr>
        <p:spPr>
          <a:xfrm rot="-4499962">
            <a:off x="7911677" y="8544731"/>
            <a:ext cx="199790" cy="19659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49" name="Google Shape;1249;p100"/>
          <p:cNvGrpSpPr/>
          <p:nvPr/>
        </p:nvGrpSpPr>
        <p:grpSpPr>
          <a:xfrm rot="2871884">
            <a:off x="16298763" y="4032487"/>
            <a:ext cx="653366" cy="1409934"/>
            <a:chOff x="3564996" y="4162080"/>
            <a:chExt cx="250161" cy="539836"/>
          </a:xfrm>
        </p:grpSpPr>
        <p:sp>
          <p:nvSpPr>
            <p:cNvPr id="1250" name="Google Shape;1250;p100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100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52" name="Google Shape;1252;p100"/>
          <p:cNvSpPr/>
          <p:nvPr/>
        </p:nvSpPr>
        <p:spPr>
          <a:xfrm rot="2871790">
            <a:off x="1628872" y="5073901"/>
            <a:ext cx="311412" cy="1392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3" name="Google Shape;1253;p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9459" y="7309209"/>
            <a:ext cx="2467750" cy="16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4" name="Google Shape;1254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07100" y="1204257"/>
            <a:ext cx="4604300" cy="22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5" name="Google Shape;1255;p1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14050" y="7749407"/>
            <a:ext cx="6669900" cy="4537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p101"/>
          <p:cNvSpPr txBox="1">
            <a:spLocks noGrp="1"/>
          </p:cNvSpPr>
          <p:nvPr>
            <p:ph type="subTitle" idx="1"/>
          </p:nvPr>
        </p:nvSpPr>
        <p:spPr>
          <a:xfrm>
            <a:off x="2404500" y="5813400"/>
            <a:ext cx="13479000" cy="9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8" name="Google Shape;1258;p101"/>
          <p:cNvSpPr txBox="1">
            <a:spLocks noGrp="1"/>
          </p:cNvSpPr>
          <p:nvPr>
            <p:ph type="title"/>
          </p:nvPr>
        </p:nvSpPr>
        <p:spPr>
          <a:xfrm>
            <a:off x="2866650" y="3733150"/>
            <a:ext cx="12555000" cy="19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59" name="Google Shape;1259;p101"/>
          <p:cNvGrpSpPr/>
          <p:nvPr/>
        </p:nvGrpSpPr>
        <p:grpSpPr>
          <a:xfrm rot="6215510">
            <a:off x="8729723" y="-1549889"/>
            <a:ext cx="2021302" cy="6834810"/>
            <a:chOff x="2225275" y="2084325"/>
            <a:chExt cx="457800" cy="1548000"/>
          </a:xfrm>
        </p:grpSpPr>
        <p:sp>
          <p:nvSpPr>
            <p:cNvPr id="1260" name="Google Shape;1260;p101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101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101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101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101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101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101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67" name="Google Shape;1267;p101"/>
          <p:cNvSpPr/>
          <p:nvPr/>
        </p:nvSpPr>
        <p:spPr>
          <a:xfrm rot="2871884">
            <a:off x="1241795" y="71377"/>
            <a:ext cx="186354" cy="26190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8" name="Google Shape;1268;p101"/>
          <p:cNvSpPr/>
          <p:nvPr/>
        </p:nvSpPr>
        <p:spPr>
          <a:xfrm rot="2871884">
            <a:off x="420472" y="2962580"/>
            <a:ext cx="190212" cy="1482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9" name="Google Shape;1269;p101"/>
          <p:cNvSpPr/>
          <p:nvPr/>
        </p:nvSpPr>
        <p:spPr>
          <a:xfrm rot="2871790">
            <a:off x="1282362" y="3998281"/>
            <a:ext cx="315268" cy="225790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0" name="Google Shape;1270;p101"/>
          <p:cNvSpPr/>
          <p:nvPr/>
        </p:nvSpPr>
        <p:spPr>
          <a:xfrm rot="2871884">
            <a:off x="1790642" y="881036"/>
            <a:ext cx="208108" cy="15742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1" name="Google Shape;1271;p101"/>
          <p:cNvSpPr/>
          <p:nvPr/>
        </p:nvSpPr>
        <p:spPr>
          <a:xfrm rot="2871884">
            <a:off x="3126891" y="462355"/>
            <a:ext cx="171030" cy="343238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2" name="Google Shape;1272;p101"/>
          <p:cNvSpPr/>
          <p:nvPr/>
        </p:nvSpPr>
        <p:spPr>
          <a:xfrm rot="-4499962">
            <a:off x="10018385" y="8758062"/>
            <a:ext cx="244606" cy="192616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3" name="Google Shape;1273;p101"/>
          <p:cNvSpPr/>
          <p:nvPr/>
        </p:nvSpPr>
        <p:spPr>
          <a:xfrm rot="-4499962">
            <a:off x="10978911" y="7509326"/>
            <a:ext cx="170870" cy="16182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4" name="Google Shape;1274;p101"/>
          <p:cNvSpPr/>
          <p:nvPr/>
        </p:nvSpPr>
        <p:spPr>
          <a:xfrm rot="-4499962">
            <a:off x="7387919" y="7752631"/>
            <a:ext cx="278714" cy="204206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5" name="Google Shape;1275;p101"/>
          <p:cNvSpPr/>
          <p:nvPr/>
        </p:nvSpPr>
        <p:spPr>
          <a:xfrm rot="-4499962">
            <a:off x="10893508" y="8412322"/>
            <a:ext cx="201116" cy="256968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6" name="Google Shape;1276;p101"/>
          <p:cNvSpPr/>
          <p:nvPr/>
        </p:nvSpPr>
        <p:spPr>
          <a:xfrm rot="-4499962">
            <a:off x="7911677" y="8544731"/>
            <a:ext cx="199790" cy="19659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77" name="Google Shape;1277;p101"/>
          <p:cNvGrpSpPr/>
          <p:nvPr/>
        </p:nvGrpSpPr>
        <p:grpSpPr>
          <a:xfrm rot="2871884">
            <a:off x="16298763" y="4032487"/>
            <a:ext cx="653366" cy="1409934"/>
            <a:chOff x="3564996" y="4162080"/>
            <a:chExt cx="250161" cy="539836"/>
          </a:xfrm>
        </p:grpSpPr>
        <p:sp>
          <p:nvSpPr>
            <p:cNvPr id="1278" name="Google Shape;1278;p101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101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80" name="Google Shape;1280;p101"/>
          <p:cNvSpPr/>
          <p:nvPr/>
        </p:nvSpPr>
        <p:spPr>
          <a:xfrm rot="2871790">
            <a:off x="1628872" y="5073901"/>
            <a:ext cx="311412" cy="1392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1" name="Google Shape;1281;p1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9459" y="7309209"/>
            <a:ext cx="2467750" cy="16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2" name="Google Shape;1282;p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07100" y="1204257"/>
            <a:ext cx="4604300" cy="22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3" name="Google Shape;1283;p1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14050" y="7749407"/>
            <a:ext cx="6669900" cy="4537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102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86" name="Google Shape;1286;p102"/>
          <p:cNvSpPr txBox="1">
            <a:spLocks noGrp="1"/>
          </p:cNvSpPr>
          <p:nvPr>
            <p:ph type="title" idx="2"/>
          </p:nvPr>
        </p:nvSpPr>
        <p:spPr>
          <a:xfrm>
            <a:off x="1440000" y="6427302"/>
            <a:ext cx="4672800" cy="10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>
            <a:endParaRPr/>
          </a:p>
        </p:txBody>
      </p:sp>
      <p:sp>
        <p:nvSpPr>
          <p:cNvPr id="1287" name="Google Shape;1287;p102"/>
          <p:cNvSpPr txBox="1">
            <a:spLocks noGrp="1"/>
          </p:cNvSpPr>
          <p:nvPr>
            <p:ph type="subTitle" idx="1"/>
          </p:nvPr>
        </p:nvSpPr>
        <p:spPr>
          <a:xfrm>
            <a:off x="1440000" y="7600352"/>
            <a:ext cx="46728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8" name="Google Shape;1288;p102"/>
          <p:cNvSpPr txBox="1">
            <a:spLocks noGrp="1"/>
          </p:cNvSpPr>
          <p:nvPr>
            <p:ph type="title" idx="3"/>
          </p:nvPr>
        </p:nvSpPr>
        <p:spPr>
          <a:xfrm>
            <a:off x="6807600" y="5118606"/>
            <a:ext cx="4672800" cy="10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>
            <a:endParaRPr/>
          </a:p>
        </p:txBody>
      </p:sp>
      <p:sp>
        <p:nvSpPr>
          <p:cNvPr id="1289" name="Google Shape;1289;p102"/>
          <p:cNvSpPr txBox="1">
            <a:spLocks noGrp="1"/>
          </p:cNvSpPr>
          <p:nvPr>
            <p:ph type="subTitle" idx="4"/>
          </p:nvPr>
        </p:nvSpPr>
        <p:spPr>
          <a:xfrm>
            <a:off x="6807600" y="6291656"/>
            <a:ext cx="46728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0" name="Google Shape;1290;p102"/>
          <p:cNvSpPr txBox="1">
            <a:spLocks noGrp="1"/>
          </p:cNvSpPr>
          <p:nvPr>
            <p:ph type="title" idx="5"/>
          </p:nvPr>
        </p:nvSpPr>
        <p:spPr>
          <a:xfrm>
            <a:off x="12175200" y="6427302"/>
            <a:ext cx="4672800" cy="10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>
            <a:endParaRPr/>
          </a:p>
        </p:txBody>
      </p:sp>
      <p:sp>
        <p:nvSpPr>
          <p:cNvPr id="1291" name="Google Shape;1291;p102"/>
          <p:cNvSpPr txBox="1">
            <a:spLocks noGrp="1"/>
          </p:cNvSpPr>
          <p:nvPr>
            <p:ph type="subTitle" idx="6"/>
          </p:nvPr>
        </p:nvSpPr>
        <p:spPr>
          <a:xfrm>
            <a:off x="12175200" y="7600352"/>
            <a:ext cx="46728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2" name="Google Shape;1292;p102"/>
          <p:cNvGrpSpPr/>
          <p:nvPr/>
        </p:nvGrpSpPr>
        <p:grpSpPr>
          <a:xfrm rot="-5400000" flipH="1">
            <a:off x="4934259" y="-3956995"/>
            <a:ext cx="8381230" cy="17034639"/>
            <a:chOff x="770370" y="-1137220"/>
            <a:chExt cx="3209232" cy="6522682"/>
          </a:xfrm>
        </p:grpSpPr>
        <p:sp>
          <p:nvSpPr>
            <p:cNvPr id="1293" name="Google Shape;1293;p102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102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102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102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10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102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102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00" name="Google Shape;1300;p1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8522200" y="-85900"/>
            <a:ext cx="1243600" cy="1976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2" name="Google Shape;1302;p103"/>
          <p:cNvGrpSpPr/>
          <p:nvPr/>
        </p:nvGrpSpPr>
        <p:grpSpPr>
          <a:xfrm rot="5400000">
            <a:off x="4762789" y="-2800776"/>
            <a:ext cx="8501094" cy="16671543"/>
            <a:chOff x="872085" y="-1565025"/>
            <a:chExt cx="3255129" cy="6383651"/>
          </a:xfrm>
        </p:grpSpPr>
        <p:sp>
          <p:nvSpPr>
            <p:cNvPr id="1303" name="Google Shape;1303;p103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103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103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103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103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103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103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103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11" name="Google Shape;1311;p103"/>
          <p:cNvSpPr/>
          <p:nvPr/>
        </p:nvSpPr>
        <p:spPr>
          <a:xfrm>
            <a:off x="17114805" y="57278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2" name="Google Shape;1312;p103"/>
          <p:cNvSpPr/>
          <p:nvPr/>
        </p:nvSpPr>
        <p:spPr>
          <a:xfrm>
            <a:off x="14955009" y="236433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3" name="Google Shape;1313;p103"/>
          <p:cNvSpPr/>
          <p:nvPr/>
        </p:nvSpPr>
        <p:spPr>
          <a:xfrm>
            <a:off x="8121673" y="10800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4" name="Google Shape;1314;p103"/>
          <p:cNvSpPr/>
          <p:nvPr/>
        </p:nvSpPr>
        <p:spPr>
          <a:xfrm>
            <a:off x="2456773" y="45486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5" name="Google Shape;1315;p1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207150" y="457474"/>
            <a:ext cx="3225700" cy="219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6" name="Google Shape;1316;p1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87357" y="8962259"/>
            <a:ext cx="3926450" cy="206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7" name="Google Shape;1317;p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3241482" y="911395"/>
            <a:ext cx="5980652" cy="3193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8" name="Google Shape;1318;p1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69215">
            <a:off x="11832731" y="7827115"/>
            <a:ext cx="9178562" cy="4334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9" name="Google Shape;1319;p1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06650" y="-312749"/>
            <a:ext cx="1799500" cy="122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" name="Google Shape;1321;p1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5423" y="5444765"/>
            <a:ext cx="4847646" cy="4836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22" name="Google Shape;1322;p104"/>
          <p:cNvGrpSpPr/>
          <p:nvPr/>
        </p:nvGrpSpPr>
        <p:grpSpPr>
          <a:xfrm rot="-5400000" flipH="1">
            <a:off x="4899534" y="-2800776"/>
            <a:ext cx="8501094" cy="16671543"/>
            <a:chOff x="872085" y="-1565025"/>
            <a:chExt cx="3255129" cy="6383651"/>
          </a:xfrm>
        </p:grpSpPr>
        <p:sp>
          <p:nvSpPr>
            <p:cNvPr id="1323" name="Google Shape;1323;p104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104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104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104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104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104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104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104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31" name="Google Shape;1331;p104"/>
          <p:cNvSpPr/>
          <p:nvPr/>
        </p:nvSpPr>
        <p:spPr>
          <a:xfrm flipH="1">
            <a:off x="677571" y="57278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2" name="Google Shape;1332;p104"/>
          <p:cNvSpPr/>
          <p:nvPr/>
        </p:nvSpPr>
        <p:spPr>
          <a:xfrm>
            <a:off x="14955009" y="236433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3" name="Google Shape;1333;p104"/>
          <p:cNvSpPr/>
          <p:nvPr/>
        </p:nvSpPr>
        <p:spPr>
          <a:xfrm>
            <a:off x="8121673" y="10800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4" name="Google Shape;1334;p104"/>
          <p:cNvSpPr/>
          <p:nvPr/>
        </p:nvSpPr>
        <p:spPr>
          <a:xfrm>
            <a:off x="1552423" y="11895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5" name="Google Shape;1335;p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30704" y="-2124467"/>
            <a:ext cx="1992400" cy="4372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6" name="Google Shape;1336;p1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94736" y="1074186"/>
            <a:ext cx="2506500" cy="17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4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4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3" name="Google Shape;583;p14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4" name="Google Shape;584;p1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1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8" name="Google Shape;1338;p105"/>
          <p:cNvGrpSpPr/>
          <p:nvPr/>
        </p:nvGrpSpPr>
        <p:grpSpPr>
          <a:xfrm rot="5400000">
            <a:off x="3554866" y="-1456107"/>
            <a:ext cx="7929800" cy="13410910"/>
            <a:chOff x="872085" y="-316506"/>
            <a:chExt cx="3036376" cy="5135132"/>
          </a:xfrm>
        </p:grpSpPr>
        <p:sp>
          <p:nvSpPr>
            <p:cNvPr id="1339" name="Google Shape;1339;p105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105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105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105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105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105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105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46" name="Google Shape;1346;p105"/>
          <p:cNvSpPr/>
          <p:nvPr/>
        </p:nvSpPr>
        <p:spPr>
          <a:xfrm flipH="1">
            <a:off x="3146621" y="27511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7" name="Google Shape;1347;p105"/>
          <p:cNvSpPr/>
          <p:nvPr/>
        </p:nvSpPr>
        <p:spPr>
          <a:xfrm>
            <a:off x="14955009" y="236433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8" name="Google Shape;1348;p105"/>
          <p:cNvSpPr/>
          <p:nvPr/>
        </p:nvSpPr>
        <p:spPr>
          <a:xfrm>
            <a:off x="8121673" y="10800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9" name="Google Shape;1349;p105"/>
          <p:cNvSpPr/>
          <p:nvPr/>
        </p:nvSpPr>
        <p:spPr>
          <a:xfrm>
            <a:off x="16438373" y="62855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0" name="Google Shape;1350;p1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106324" y="-1132148"/>
            <a:ext cx="1304200" cy="40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1" name="Google Shape;1351;p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583" y="581677"/>
            <a:ext cx="2467750" cy="16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2" name="Google Shape;1352;p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5709157" y="7409859"/>
            <a:ext cx="3926450" cy="206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26669" y="1203448"/>
            <a:ext cx="12955610" cy="3812147"/>
          </a:xfrm>
        </p:spPr>
        <p:txBody>
          <a:bodyPr bIns="0" anchor="b">
            <a:normAutofit/>
          </a:bodyPr>
          <a:lstStyle>
            <a:lvl1pPr algn="l">
              <a:defRPr sz="9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26670" y="5296807"/>
            <a:ext cx="12955608" cy="1466432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2700" b="0" cap="all" baseline="0">
                <a:solidFill>
                  <a:schemeClr val="tx1"/>
                </a:solidFill>
              </a:defRPr>
            </a:lvl1pPr>
            <a:lvl2pPr marL="685800" indent="0" algn="ctr">
              <a:buNone/>
              <a:defRPr sz="27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4751" y="493961"/>
            <a:ext cx="7460873" cy="463802"/>
          </a:xfrm>
        </p:spPr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56497" y="1198460"/>
            <a:ext cx="1216529" cy="755367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3626670" y="5292813"/>
            <a:ext cx="1295560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6546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2180844" y="2770632"/>
            <a:ext cx="1441128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9679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359" y="2634195"/>
            <a:ext cx="12964731" cy="2831925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81359" y="5709293"/>
            <a:ext cx="12945669" cy="1519394"/>
          </a:xfrm>
        </p:spPr>
        <p:txBody>
          <a:bodyPr tIns="91440">
            <a:norm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181359" y="5707478"/>
            <a:ext cx="1294566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5518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3826" y="1207334"/>
            <a:ext cx="14408453" cy="15889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0997" y="3016318"/>
            <a:ext cx="6967728" cy="51728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20657" y="3026015"/>
            <a:ext cx="6967728" cy="5162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2180844" y="2770632"/>
            <a:ext cx="1441128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79684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0787" y="1206245"/>
            <a:ext cx="14411492" cy="158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787" y="3029324"/>
            <a:ext cx="6967728" cy="1202915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3300" b="0" cap="all" baseline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0787" y="4236404"/>
            <a:ext cx="6967728" cy="39666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618543" y="3034505"/>
            <a:ext cx="6967728" cy="12033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3300" b="0" cap="all" baseline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618543" y="4232237"/>
            <a:ext cx="6967728" cy="39560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2180844" y="2770632"/>
            <a:ext cx="1441128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98849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2180844" y="2770632"/>
            <a:ext cx="1441128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0091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1049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007" y="1198460"/>
            <a:ext cx="4909649" cy="3370676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65571" y="1198461"/>
            <a:ext cx="9018705" cy="6988239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67007" y="4808237"/>
            <a:ext cx="4912520" cy="3372272"/>
          </a:xfrm>
        </p:spPr>
        <p:txBody>
          <a:bodyPr/>
          <a:lstStyle>
            <a:lvl1pPr marL="0" indent="0" algn="l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2172420" y="4808237"/>
            <a:ext cx="490423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4311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216081" y="723256"/>
            <a:ext cx="6111800" cy="7723652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6809" y="1694270"/>
            <a:ext cx="8298492" cy="2745876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186584" y="1683814"/>
            <a:ext cx="4186757" cy="5799491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75494" y="4718988"/>
            <a:ext cx="8286606" cy="3005613"/>
          </a:xfrm>
        </p:spPr>
        <p:txBody>
          <a:bodyPr>
            <a:normAutofit/>
          </a:bodyPr>
          <a:lstStyle>
            <a:lvl1pPr marL="0" indent="0" algn="l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71074" y="8204785"/>
            <a:ext cx="8291027" cy="480185"/>
          </a:xfrm>
        </p:spPr>
        <p:txBody>
          <a:bodyPr/>
          <a:lstStyle>
            <a:lvl1pPr algn="l">
              <a:defRPr/>
            </a:lvl1pPr>
          </a:lstStyle>
          <a:p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71073" y="477961"/>
            <a:ext cx="8311506" cy="481397"/>
          </a:xfrm>
        </p:spPr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2171074" y="4715408"/>
            <a:ext cx="829102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94563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14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4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90" name="Google Shape;590;p14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91" name="Google Shape;591;p1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1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1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2180844" y="2770632"/>
            <a:ext cx="1441128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448026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158667" y="1198460"/>
            <a:ext cx="2423613" cy="6989834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67008" y="1198460"/>
            <a:ext cx="11743245" cy="69898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158667" y="1198460"/>
            <a:ext cx="0" cy="6989834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779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3" name="Google Shape;533;p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4" name="Google Shape;534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5" name="Google Shape;535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6" name="Google Shape;536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8" name="Google Shape;608;p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9" name="Google Shape;609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0" name="Google Shape;610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1" name="Google Shape;611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83" name="Google Shape;683;p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4" name="Google Shape;684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5" name="Google Shape;685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6" name="Google Shape;686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8" name="Google Shape;758;p3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9" name="Google Shape;759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0" name="Google Shape;760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1" name="Google Shape;761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33" name="Google Shape;833;p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4" name="Google Shape;834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5" name="Google Shape;835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6" name="Google Shape;836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7" name="Google Shape;907;p36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 rot="5400000">
            <a:off x="4294855" y="-3658226"/>
            <a:ext cx="9698302" cy="17603452"/>
          </a:xfrm>
          <a:prstGeom prst="rect">
            <a:avLst/>
          </a:prstGeom>
          <a:noFill/>
          <a:ln>
            <a:noFill/>
          </a:ln>
        </p:spPr>
      </p:pic>
      <p:sp>
        <p:nvSpPr>
          <p:cNvPr id="908" name="Google Shape;908;p36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9" name="Google Shape;909;p36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  <p:sldLayoutId id="2147483769" r:id="rId23"/>
    <p:sldLayoutId id="2147483770" r:id="rId24"/>
    <p:sldLayoutId id="2147483771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029215"/>
            <a:ext cx="18288000" cy="615891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9189720"/>
            <a:ext cx="18288000" cy="111442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7369" y="1206779"/>
            <a:ext cx="14404913" cy="15738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7369" y="3023599"/>
            <a:ext cx="14404913" cy="5175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331208" y="495555"/>
            <a:ext cx="5251073" cy="4638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7369" y="493961"/>
            <a:ext cx="8908254" cy="4638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091" y="1198460"/>
            <a:ext cx="1216529" cy="75536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4200">
                <a:solidFill>
                  <a:schemeClr val="accent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9192620"/>
            <a:ext cx="18288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768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48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3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7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1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42.png"/><Relationship Id="rId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30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45.png"/><Relationship Id="rId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7.png"/><Relationship Id="rId5" Type="http://schemas.openxmlformats.org/officeDocument/2006/relationships/image" Target="../media/image13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1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3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30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39.png"/><Relationship Id="rId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30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2"/>
          <p:cNvSpPr txBox="1"/>
          <p:nvPr/>
        </p:nvSpPr>
        <p:spPr>
          <a:xfrm>
            <a:off x="1838801" y="3566600"/>
            <a:ext cx="13645200" cy="25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765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REVIEW 1</a:t>
            </a:r>
            <a:endParaRPr sz="2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7" name="Google Shape;136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06883">
            <a:off x="780953" y="8068262"/>
            <a:ext cx="3624491" cy="1563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8" name="Google Shape;136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97591">
            <a:off x="9549797" y="162306"/>
            <a:ext cx="8999250" cy="2429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9" name="Google Shape;1369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221569" y="8403169"/>
            <a:ext cx="1825425" cy="1816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0" name="Google Shape;1370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217621">
            <a:off x="633074" y="385934"/>
            <a:ext cx="1170070" cy="1164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1" name="Google Shape;137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12479">
            <a:off x="6266443" y="5953664"/>
            <a:ext cx="5821616" cy="1688269"/>
          </a:xfrm>
          <a:prstGeom prst="rect">
            <a:avLst/>
          </a:prstGeom>
          <a:noFill/>
          <a:ln>
            <a:noFill/>
          </a:ln>
        </p:spPr>
      </p:pic>
      <p:sp>
        <p:nvSpPr>
          <p:cNvPr id="1372" name="Google Shape;1372;p2"/>
          <p:cNvSpPr txBox="1"/>
          <p:nvPr/>
        </p:nvSpPr>
        <p:spPr>
          <a:xfrm>
            <a:off x="6715996" y="6672170"/>
            <a:ext cx="4922510" cy="454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670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1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PERIOD 1</a:t>
            </a:r>
            <a:endParaRPr sz="4800" b="1" i="1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6" name="Google Shape;147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9600" y="9274623"/>
            <a:ext cx="2181794" cy="69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7" name="Google Shape;147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-518684" y="3982492"/>
            <a:ext cx="2485169" cy="297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8" name="Google Shape;1478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33800">
            <a:off x="15830918" y="-630495"/>
            <a:ext cx="3410623" cy="2980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9" name="Google Shape;1479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00124" y="2793932"/>
            <a:ext cx="5015275" cy="42518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80" name="Google Shape;1480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56000" y="2793933"/>
            <a:ext cx="4881799" cy="42518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81" name="Google Shape;1481;p11"/>
          <p:cNvPicPr preferRelativeResize="0"/>
          <p:nvPr/>
        </p:nvPicPr>
        <p:blipFill rotWithShape="1">
          <a:blip r:embed="rId8">
            <a:alphaModFix/>
          </a:blip>
          <a:srcRect t="63336" r="40534"/>
          <a:stretch/>
        </p:blipFill>
        <p:spPr>
          <a:xfrm>
            <a:off x="152399" y="228600"/>
            <a:ext cx="10337119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2" name="Google Shape;1482;p11"/>
          <p:cNvSpPr/>
          <p:nvPr/>
        </p:nvSpPr>
        <p:spPr>
          <a:xfrm>
            <a:off x="5015325" y="8327577"/>
            <a:ext cx="1447800" cy="1387923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5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3" name="Google Shape;1483;p11"/>
          <p:cNvSpPr/>
          <p:nvPr/>
        </p:nvSpPr>
        <p:spPr>
          <a:xfrm>
            <a:off x="12573000" y="8251377"/>
            <a:ext cx="1447800" cy="1387923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5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4" name="Google Shape;1484;p11"/>
          <p:cNvSpPr/>
          <p:nvPr/>
        </p:nvSpPr>
        <p:spPr>
          <a:xfrm>
            <a:off x="1143001" y="2400300"/>
            <a:ext cx="1066800" cy="14478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11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5" name="Google Shape;1485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020359" y="8264304"/>
            <a:ext cx="1305241" cy="1359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6" name="Google Shape;1486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916400" y="8764866"/>
            <a:ext cx="1371599" cy="137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1" name="Google Shape;149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9600" y="9274623"/>
            <a:ext cx="2181794" cy="69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2" name="Google Shape;1492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-518684" y="3982492"/>
            <a:ext cx="2485169" cy="297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3" name="Google Shape;1493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33800">
            <a:off x="15830918" y="-630495"/>
            <a:ext cx="3410623" cy="2980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4" name="Google Shape;1494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76600" y="2712585"/>
            <a:ext cx="5410200" cy="474163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95" name="Google Shape;1495;p12"/>
          <p:cNvPicPr preferRelativeResize="0"/>
          <p:nvPr/>
        </p:nvPicPr>
        <p:blipFill rotWithShape="1">
          <a:blip r:embed="rId7">
            <a:alphaModFix/>
          </a:blip>
          <a:srcRect t="3936" r="12690"/>
          <a:stretch/>
        </p:blipFill>
        <p:spPr>
          <a:xfrm>
            <a:off x="10531419" y="2829831"/>
            <a:ext cx="5089580" cy="450714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96" name="Google Shape;1496;p12"/>
          <p:cNvPicPr preferRelativeResize="0"/>
          <p:nvPr/>
        </p:nvPicPr>
        <p:blipFill rotWithShape="1">
          <a:blip r:embed="rId8">
            <a:alphaModFix/>
          </a:blip>
          <a:srcRect t="63336" r="40534"/>
          <a:stretch/>
        </p:blipFill>
        <p:spPr>
          <a:xfrm>
            <a:off x="152399" y="228600"/>
            <a:ext cx="10337119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7" name="Google Shape;1497;p12"/>
          <p:cNvSpPr/>
          <p:nvPr/>
        </p:nvSpPr>
        <p:spPr>
          <a:xfrm>
            <a:off x="5015325" y="8327577"/>
            <a:ext cx="1447800" cy="1387923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5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8" name="Google Shape;1498;p12"/>
          <p:cNvSpPr/>
          <p:nvPr/>
        </p:nvSpPr>
        <p:spPr>
          <a:xfrm>
            <a:off x="12573000" y="8251377"/>
            <a:ext cx="1447800" cy="1387923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5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9" name="Google Shape;1499;p12"/>
          <p:cNvSpPr/>
          <p:nvPr/>
        </p:nvSpPr>
        <p:spPr>
          <a:xfrm>
            <a:off x="1143001" y="2400300"/>
            <a:ext cx="1066800" cy="14478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11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0" name="Google Shape;1500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020359" y="8184942"/>
            <a:ext cx="1381441" cy="1438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1" name="Google Shape;1501;p1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800234" y="8648700"/>
            <a:ext cx="1487765" cy="1487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7" name="Google Shape;150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095500"/>
            <a:ext cx="9144000" cy="60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8" name="Google Shape;150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76297">
            <a:off x="7382724" y="709394"/>
            <a:ext cx="2742324" cy="2948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9" name="Google Shape;1509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12479">
            <a:off x="10934367" y="1686090"/>
            <a:ext cx="6312712" cy="1830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0" name="Google Shape;1510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12479">
            <a:off x="10266107" y="5869393"/>
            <a:ext cx="7332800" cy="1795438"/>
          </a:xfrm>
          <a:prstGeom prst="rect">
            <a:avLst/>
          </a:prstGeom>
          <a:noFill/>
          <a:ln>
            <a:noFill/>
          </a:ln>
        </p:spPr>
      </p:pic>
      <p:sp>
        <p:nvSpPr>
          <p:cNvPr id="1511" name="Google Shape;1511;p13"/>
          <p:cNvSpPr txBox="1"/>
          <p:nvPr/>
        </p:nvSpPr>
        <p:spPr>
          <a:xfrm>
            <a:off x="9906000" y="1731169"/>
            <a:ext cx="7720200" cy="58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2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00" b="1" i="0" u="none" strike="noStrike" cap="non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3.Listen and </a:t>
            </a:r>
            <a:endParaRPr sz="13300" b="1" i="0" u="none" strike="noStrike" cap="non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marR="0" lvl="0" indent="0" algn="ctr" rtl="0">
              <a:lnSpc>
                <a:spcPct val="12029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0" b="1">
              <a:latin typeface="Caveat"/>
              <a:ea typeface="Caveat"/>
              <a:cs typeface="Caveat"/>
              <a:sym typeface="Caveat"/>
            </a:endParaRPr>
          </a:p>
          <a:p>
            <a:pPr marL="0" marR="0" lvl="0" indent="0" algn="ctr" rtl="0">
              <a:lnSpc>
                <a:spcPct val="1202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00" b="1" i="0" u="none" strike="noStrike" cap="non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number.</a:t>
            </a:r>
            <a:endParaRPr sz="13300" b="1" i="0" u="none" strike="noStrike" cap="non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7" name="Google Shape;151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9748" y="1319706"/>
            <a:ext cx="13368338" cy="7671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8" name="Google Shape;1518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29066">
            <a:off x="202704" y="527691"/>
            <a:ext cx="1689108" cy="153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9" name="Google Shape;1519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68898" y="177747"/>
            <a:ext cx="1566729" cy="1558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0" name="Google Shape;1520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9880939">
            <a:off x="482879" y="8294554"/>
            <a:ext cx="1566729" cy="1558895"/>
          </a:xfrm>
          <a:prstGeom prst="rect">
            <a:avLst/>
          </a:prstGeom>
          <a:noFill/>
          <a:ln>
            <a:noFill/>
          </a:ln>
        </p:spPr>
      </p:pic>
      <p:sp>
        <p:nvSpPr>
          <p:cNvPr id="1521" name="Google Shape;1521;p14"/>
          <p:cNvSpPr/>
          <p:nvPr/>
        </p:nvSpPr>
        <p:spPr>
          <a:xfrm>
            <a:off x="15149795" y="4516935"/>
            <a:ext cx="510076" cy="58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68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1522" name="Google Shape;1522;p14"/>
          <p:cNvSpPr/>
          <p:nvPr/>
        </p:nvSpPr>
        <p:spPr>
          <a:xfrm>
            <a:off x="8185717" y="8485378"/>
            <a:ext cx="510076" cy="58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68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50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3" name="Google Shape;1523;p14"/>
          <p:cNvSpPr/>
          <p:nvPr/>
        </p:nvSpPr>
        <p:spPr>
          <a:xfrm>
            <a:off x="15149795" y="8443903"/>
            <a:ext cx="510076" cy="58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68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50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4" name="Google Shape;1524;p14"/>
          <p:cNvSpPr/>
          <p:nvPr/>
        </p:nvSpPr>
        <p:spPr>
          <a:xfrm>
            <a:off x="8305800" y="4527910"/>
            <a:ext cx="237944" cy="58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68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50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5" name="Google Shape;1525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74131" y="0"/>
            <a:ext cx="1441798" cy="1441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1" name="Google Shape;153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12479">
            <a:off x="1009456" y="1646322"/>
            <a:ext cx="12939093" cy="1512139"/>
          </a:xfrm>
          <a:prstGeom prst="rect">
            <a:avLst/>
          </a:prstGeom>
          <a:noFill/>
          <a:ln>
            <a:noFill/>
          </a:ln>
        </p:spPr>
      </p:pic>
      <p:sp>
        <p:nvSpPr>
          <p:cNvPr id="1532" name="Google Shape;1532;p15"/>
          <p:cNvSpPr txBox="1"/>
          <p:nvPr/>
        </p:nvSpPr>
        <p:spPr>
          <a:xfrm>
            <a:off x="-457200" y="1086680"/>
            <a:ext cx="15218100" cy="24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999" b="1" i="0" u="none" strike="noStrike" cap="non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4. Let’s talk.</a:t>
            </a:r>
            <a:endParaRPr sz="15999" b="1" i="0" u="none" strike="noStrike" cap="non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533" name="Google Shape;1533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8200" y="3695699"/>
            <a:ext cx="8933895" cy="5751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4" name="Google Shape;1534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062917">
            <a:off x="15071426" y="-396320"/>
            <a:ext cx="3063030" cy="3662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5" name="Google Shape;1535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2976" y="8648700"/>
            <a:ext cx="1287674" cy="1281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0" name="Google Shape;154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7400" y="571500"/>
            <a:ext cx="13749338" cy="8572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5" name="Google Shape;154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062917">
            <a:off x="16038787" y="521814"/>
            <a:ext cx="3063030" cy="3662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6" name="Google Shape;154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0487703">
            <a:off x="223290" y="468592"/>
            <a:ext cx="1065975" cy="1060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7" name="Google Shape;1547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98424">
            <a:off x="-534112" y="8332774"/>
            <a:ext cx="7632689" cy="206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548" name="Google Shape;1548;p17"/>
          <p:cNvSpPr/>
          <p:nvPr/>
        </p:nvSpPr>
        <p:spPr>
          <a:xfrm>
            <a:off x="794923" y="495610"/>
            <a:ext cx="6672134" cy="6672120"/>
          </a:xfrm>
          <a:custGeom>
            <a:avLst/>
            <a:gdLst/>
            <a:ahLst/>
            <a:cxnLst/>
            <a:rect l="l" t="t" r="r" b="b"/>
            <a:pathLst>
              <a:path w="6350000" h="6349987" extrusionOk="0">
                <a:moveTo>
                  <a:pt x="3175000" y="6349987"/>
                </a:moveTo>
                <a:cubicBezTo>
                  <a:pt x="1424279" y="6349987"/>
                  <a:pt x="0" y="4925733"/>
                  <a:pt x="0" y="3175038"/>
                </a:cubicBezTo>
                <a:cubicBezTo>
                  <a:pt x="0" y="1424317"/>
                  <a:pt x="1424292" y="0"/>
                  <a:pt x="3175000" y="0"/>
                </a:cubicBezTo>
                <a:cubicBezTo>
                  <a:pt x="4925733" y="0"/>
                  <a:pt x="6350000" y="1424330"/>
                  <a:pt x="6350000" y="3175038"/>
                </a:cubicBezTo>
                <a:cubicBezTo>
                  <a:pt x="6350000" y="4925720"/>
                  <a:pt x="4925733" y="6349987"/>
                  <a:pt x="3175000" y="6349987"/>
                </a:cubicBezTo>
                <a:close/>
                <a:moveTo>
                  <a:pt x="3175000" y="115760"/>
                </a:moveTo>
                <a:cubicBezTo>
                  <a:pt x="1488135" y="115760"/>
                  <a:pt x="115760" y="1488148"/>
                  <a:pt x="115760" y="3175038"/>
                </a:cubicBezTo>
                <a:cubicBezTo>
                  <a:pt x="115760" y="4861915"/>
                  <a:pt x="1488135" y="6234265"/>
                  <a:pt x="3175000" y="6234265"/>
                </a:cubicBezTo>
                <a:cubicBezTo>
                  <a:pt x="4861852" y="6234265"/>
                  <a:pt x="6234265" y="4861890"/>
                  <a:pt x="6234265" y="3175038"/>
                </a:cubicBezTo>
                <a:cubicBezTo>
                  <a:pt x="6234265" y="1488148"/>
                  <a:pt x="4861852" y="115760"/>
                  <a:pt x="3175000" y="11576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9" name="Google Shape;1549;p17"/>
          <p:cNvSpPr/>
          <p:nvPr/>
        </p:nvSpPr>
        <p:spPr>
          <a:xfrm>
            <a:off x="984880" y="761879"/>
            <a:ext cx="6248400" cy="6143842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0" name="Google Shape;1550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7236" y="403376"/>
            <a:ext cx="5963688" cy="6074675"/>
          </a:xfrm>
          <a:prstGeom prst="rect">
            <a:avLst/>
          </a:prstGeom>
          <a:noFill/>
          <a:ln>
            <a:noFill/>
          </a:ln>
        </p:spPr>
      </p:pic>
      <p:sp>
        <p:nvSpPr>
          <p:cNvPr id="1551" name="Google Shape;1551;p17"/>
          <p:cNvSpPr/>
          <p:nvPr/>
        </p:nvSpPr>
        <p:spPr>
          <a:xfrm>
            <a:off x="10726731" y="2953077"/>
            <a:ext cx="6672134" cy="6672120"/>
          </a:xfrm>
          <a:custGeom>
            <a:avLst/>
            <a:gdLst/>
            <a:ahLst/>
            <a:cxnLst/>
            <a:rect l="l" t="t" r="r" b="b"/>
            <a:pathLst>
              <a:path w="6350000" h="6349987" extrusionOk="0">
                <a:moveTo>
                  <a:pt x="3175000" y="6349987"/>
                </a:moveTo>
                <a:cubicBezTo>
                  <a:pt x="1424279" y="6349987"/>
                  <a:pt x="0" y="4925733"/>
                  <a:pt x="0" y="3175038"/>
                </a:cubicBezTo>
                <a:cubicBezTo>
                  <a:pt x="0" y="1424317"/>
                  <a:pt x="1424292" y="0"/>
                  <a:pt x="3175000" y="0"/>
                </a:cubicBezTo>
                <a:cubicBezTo>
                  <a:pt x="4925733" y="0"/>
                  <a:pt x="6350000" y="1424330"/>
                  <a:pt x="6350000" y="3175038"/>
                </a:cubicBezTo>
                <a:cubicBezTo>
                  <a:pt x="6350000" y="4925720"/>
                  <a:pt x="4925733" y="6349987"/>
                  <a:pt x="3175000" y="6349987"/>
                </a:cubicBezTo>
                <a:close/>
                <a:moveTo>
                  <a:pt x="3175000" y="115760"/>
                </a:moveTo>
                <a:cubicBezTo>
                  <a:pt x="1488135" y="115760"/>
                  <a:pt x="115760" y="1488148"/>
                  <a:pt x="115760" y="3175038"/>
                </a:cubicBezTo>
                <a:cubicBezTo>
                  <a:pt x="115760" y="4861915"/>
                  <a:pt x="1488135" y="6234265"/>
                  <a:pt x="3175000" y="6234265"/>
                </a:cubicBezTo>
                <a:cubicBezTo>
                  <a:pt x="4861852" y="6234265"/>
                  <a:pt x="6234265" y="4861890"/>
                  <a:pt x="6234265" y="3175038"/>
                </a:cubicBezTo>
                <a:cubicBezTo>
                  <a:pt x="6234265" y="1488148"/>
                  <a:pt x="4861852" y="115760"/>
                  <a:pt x="3175000" y="11576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17"/>
          <p:cNvSpPr/>
          <p:nvPr/>
        </p:nvSpPr>
        <p:spPr>
          <a:xfrm>
            <a:off x="10916688" y="3219346"/>
            <a:ext cx="6248400" cy="6143842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3" name="Google Shape;1553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16688" y="3036946"/>
            <a:ext cx="5890563" cy="5992754"/>
          </a:xfrm>
          <a:prstGeom prst="rect">
            <a:avLst/>
          </a:prstGeom>
          <a:noFill/>
          <a:ln>
            <a:noFill/>
          </a:ln>
        </p:spPr>
      </p:pic>
      <p:sp>
        <p:nvSpPr>
          <p:cNvPr id="1554" name="Google Shape;1554;p17"/>
          <p:cNvSpPr/>
          <p:nvPr/>
        </p:nvSpPr>
        <p:spPr>
          <a:xfrm>
            <a:off x="9220200" y="3619500"/>
            <a:ext cx="2344731" cy="807229"/>
          </a:xfrm>
          <a:prstGeom prst="wedgeRoundRectCallout">
            <a:avLst>
              <a:gd name="adj1" fmla="val 76570"/>
              <a:gd name="adj2" fmla="val 52557"/>
              <a:gd name="adj3" fmla="val 16667"/>
            </a:avLst>
          </a:prstGeom>
          <a:solidFill>
            <a:schemeClr val="lt1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old...?</a:t>
            </a:r>
            <a:endParaRPr sz="3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5" name="Google Shape;1555;p17"/>
          <p:cNvSpPr/>
          <p:nvPr/>
        </p:nvSpPr>
        <p:spPr>
          <a:xfrm>
            <a:off x="6514557" y="1118359"/>
            <a:ext cx="1905000" cy="914090"/>
          </a:xfrm>
          <a:prstGeom prst="wedgeRoundRectCallout">
            <a:avLst>
              <a:gd name="adj1" fmla="val -60931"/>
              <a:gd name="adj2" fmla="val 75857"/>
              <a:gd name="adj3" fmla="val 16667"/>
            </a:avLst>
          </a:prstGeom>
          <a:solidFill>
            <a:schemeClr val="lt1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What...?</a:t>
            </a:r>
            <a:endParaRPr sz="3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6" name="Google Shape;1556;p17"/>
          <p:cNvSpPr txBox="1"/>
          <p:nvPr/>
        </p:nvSpPr>
        <p:spPr>
          <a:xfrm>
            <a:off x="13861969" y="-854080"/>
            <a:ext cx="5410614" cy="170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3636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Let’s talk</a:t>
            </a:r>
            <a:endParaRPr sz="4400" b="1" i="0" u="none" strike="noStrike" cap="none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2" name="Google Shape;156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89499">
            <a:off x="-899121" y="561294"/>
            <a:ext cx="7632689" cy="206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3" name="Google Shape;156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81195">
            <a:off x="13400235" y="8152850"/>
            <a:ext cx="4042447" cy="2895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4" name="Google Shape;1564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473287">
            <a:off x="15343053" y="1771763"/>
            <a:ext cx="1154103" cy="1697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5" name="Google Shape;1565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575719">
            <a:off x="1348603" y="7388465"/>
            <a:ext cx="1520909" cy="1513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66" name="Google Shape;1566;p18"/>
          <p:cNvSpPr txBox="1"/>
          <p:nvPr/>
        </p:nvSpPr>
        <p:spPr>
          <a:xfrm>
            <a:off x="2667000" y="3198709"/>
            <a:ext cx="13045808" cy="4103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2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00" b="1" i="0" u="none" strike="noStrike" cap="non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5. Fun corner and wrap-up</a:t>
            </a:r>
            <a:endParaRPr sz="13300" b="1" i="0" u="none" strike="noStrike" cap="non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72" name="Google Shape;1572;p19"/>
          <p:cNvGraphicFramePr/>
          <p:nvPr/>
        </p:nvGraphicFramePr>
        <p:xfrm>
          <a:off x="761999" y="342900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{133D3056-C7FF-457E-9D5E-B77E1B9FC604}</a:tableStyleId>
              </a:tblPr>
              <a:tblGrid>
                <a:gridCol w="5690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2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12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525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600" b="1" u="none" strike="noStrike" cap="none">
                          <a:latin typeface="Aharoni"/>
                          <a:ea typeface="Aharoni"/>
                          <a:cs typeface="Aharoni"/>
                          <a:sym typeface="Aharoni"/>
                        </a:rPr>
                        <a:t>Name</a:t>
                      </a:r>
                      <a:endParaRPr sz="4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600" b="1" u="none" strike="noStrike" cap="none">
                          <a:latin typeface="Aharoni"/>
                          <a:ea typeface="Aharoni"/>
                          <a:cs typeface="Aharoni"/>
                          <a:sym typeface="Aharoni"/>
                        </a:rPr>
                        <a:t>Age</a:t>
                      </a:r>
                      <a:endParaRPr sz="4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600" b="1" u="none" strike="noStrike" cap="none">
                          <a:latin typeface="Aharoni"/>
                          <a:ea typeface="Aharoni"/>
                          <a:cs typeface="Aharoni"/>
                          <a:sym typeface="Aharoni"/>
                        </a:rPr>
                        <a:t>Hobby</a:t>
                      </a:r>
                      <a:endParaRPr sz="4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9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Calibri"/>
                        <a:buNone/>
                      </a:pPr>
                      <a:r>
                        <a:rPr lang="en-US" sz="4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</a:t>
                      </a:r>
                      <a:endParaRPr sz="4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600" b="1" u="none" strike="noStrike" cap="none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600" b="1" u="none" strike="noStrike" cap="none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u="none" strike="noStrike" cap="none"/>
                        <a:t>2.</a:t>
                      </a:r>
                      <a:endParaRPr sz="4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3.</a:t>
                      </a:r>
                      <a:endParaRPr sz="4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5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4.</a:t>
                      </a:r>
                      <a:endParaRPr sz="4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5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5.</a:t>
                      </a:r>
                      <a:endParaRPr sz="4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5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6.</a:t>
                      </a:r>
                      <a:endParaRPr sz="4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5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7.</a:t>
                      </a:r>
                      <a:endParaRPr sz="4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78" name="Google Shape;1578;p20"/>
          <p:cNvGraphicFramePr/>
          <p:nvPr/>
        </p:nvGraphicFramePr>
        <p:xfrm>
          <a:off x="761999" y="342900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{133D3056-C7FF-457E-9D5E-B77E1B9FC604}</a:tableStyleId>
              </a:tblPr>
              <a:tblGrid>
                <a:gridCol w="5690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2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12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525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600" b="1">
                          <a:latin typeface="Aharoni"/>
                          <a:ea typeface="Aharoni"/>
                          <a:cs typeface="Aharoni"/>
                          <a:sym typeface="Aharoni"/>
                        </a:rPr>
                        <a:t>Name</a:t>
                      </a:r>
                      <a:endParaRPr sz="4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600" b="1">
                          <a:latin typeface="Aharoni"/>
                          <a:ea typeface="Aharoni"/>
                          <a:cs typeface="Aharoni"/>
                          <a:sym typeface="Aharoni"/>
                        </a:rPr>
                        <a:t>Age</a:t>
                      </a:r>
                      <a:endParaRPr sz="4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600" b="1">
                          <a:latin typeface="Aharoni"/>
                          <a:ea typeface="Aharoni"/>
                          <a:cs typeface="Aharoni"/>
                          <a:sym typeface="Aharoni"/>
                        </a:rPr>
                        <a:t>Hobby</a:t>
                      </a:r>
                      <a:endParaRPr sz="4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9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600" b="1">
                          <a:solidFill>
                            <a:srgbClr val="FF0000"/>
                          </a:solidFill>
                        </a:rPr>
                        <a:t>1.      Minh </a:t>
                      </a:r>
                      <a:endParaRPr sz="6600" b="1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600" b="1">
                          <a:solidFill>
                            <a:srgbClr val="FF0000"/>
                          </a:solidFill>
                        </a:rPr>
                        <a:t>8</a:t>
                      </a:r>
                      <a:endParaRPr sz="6600" b="1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600" b="1">
                          <a:solidFill>
                            <a:srgbClr val="FF0000"/>
                          </a:solidFill>
                        </a:rPr>
                        <a:t>drawing</a:t>
                      </a:r>
                      <a:endParaRPr sz="6600" b="1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2.</a:t>
                      </a:r>
                      <a:endParaRPr sz="4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3.</a:t>
                      </a:r>
                      <a:endParaRPr sz="4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5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4.</a:t>
                      </a:r>
                      <a:endParaRPr sz="4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5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5.</a:t>
                      </a:r>
                      <a:endParaRPr sz="4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5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6.</a:t>
                      </a:r>
                      <a:endParaRPr sz="4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5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7.</a:t>
                      </a:r>
                      <a:endParaRPr sz="4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7" name="Google Shape;137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524125" y="5972425"/>
            <a:ext cx="4927890" cy="4946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8" name="Google Shape;1378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68600" y="110312"/>
            <a:ext cx="2527299" cy="271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9" name="Google Shape;1379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12479">
            <a:off x="3259341" y="64875"/>
            <a:ext cx="10996788" cy="2594707"/>
          </a:xfrm>
          <a:prstGeom prst="rect">
            <a:avLst/>
          </a:prstGeom>
          <a:noFill/>
          <a:ln>
            <a:noFill/>
          </a:ln>
        </p:spPr>
      </p:pic>
      <p:sp>
        <p:nvSpPr>
          <p:cNvPr id="1380" name="Google Shape;1380;p3"/>
          <p:cNvSpPr/>
          <p:nvPr/>
        </p:nvSpPr>
        <p:spPr>
          <a:xfrm>
            <a:off x="4483300" y="149350"/>
            <a:ext cx="8085300" cy="21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854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1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CONTENTS</a:t>
            </a:r>
            <a:endParaRPr/>
          </a:p>
        </p:txBody>
      </p:sp>
      <p:sp>
        <p:nvSpPr>
          <p:cNvPr id="1381" name="Google Shape;1381;p3"/>
          <p:cNvSpPr/>
          <p:nvPr/>
        </p:nvSpPr>
        <p:spPr>
          <a:xfrm>
            <a:off x="852576" y="2553975"/>
            <a:ext cx="8897100" cy="23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2933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Warm-up and review</a:t>
            </a:r>
            <a:endParaRPr/>
          </a:p>
        </p:txBody>
      </p:sp>
      <p:sp>
        <p:nvSpPr>
          <p:cNvPr id="1382" name="Google Shape;1382;p3"/>
          <p:cNvSpPr/>
          <p:nvPr/>
        </p:nvSpPr>
        <p:spPr>
          <a:xfrm>
            <a:off x="9614999" y="2674000"/>
            <a:ext cx="8259000" cy="23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2933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Listen </a:t>
            </a:r>
            <a:r>
              <a:rPr lang="en-US" sz="6000"/>
              <a:t>and number.</a:t>
            </a:r>
            <a:endParaRPr sz="6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3" name="Google Shape;1383;p3"/>
          <p:cNvSpPr/>
          <p:nvPr/>
        </p:nvSpPr>
        <p:spPr>
          <a:xfrm>
            <a:off x="1731949" y="4491975"/>
            <a:ext cx="7157700" cy="23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2933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Listen and tick.</a:t>
            </a:r>
            <a:endParaRPr sz="6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4" name="Google Shape;1384;p3"/>
          <p:cNvSpPr/>
          <p:nvPr/>
        </p:nvSpPr>
        <p:spPr>
          <a:xfrm>
            <a:off x="9615000" y="4558075"/>
            <a:ext cx="7578900" cy="23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2933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 Let’s talk.</a:t>
            </a:r>
            <a:endParaRPr sz="6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5" name="Google Shape;1385;p3"/>
          <p:cNvSpPr/>
          <p:nvPr/>
        </p:nvSpPr>
        <p:spPr>
          <a:xfrm>
            <a:off x="4380383" y="6841269"/>
            <a:ext cx="9276029" cy="2349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2933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5.Fun corner and wrap-up</a:t>
            </a:r>
            <a:endParaRPr sz="6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4F5EA06-46F7-ECD3-5C40-D6D1C4F0953C}"/>
              </a:ext>
            </a:extLst>
          </p:cNvPr>
          <p:cNvSpPr txBox="1">
            <a:spLocks noChangeArrowheads="1"/>
          </p:cNvSpPr>
          <p:nvPr/>
        </p:nvSpPr>
        <p:spPr>
          <a:xfrm>
            <a:off x="1350169" y="957262"/>
            <a:ext cx="15587662" cy="837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11480" marR="0" lvl="0" indent="-411480" algn="l" defTabSz="54864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160" b="0" i="0" u="none" strike="noStrike" kern="1200" cap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Barlow"/>
              </a:defRPr>
            </a:lvl1pPr>
            <a:lvl2pPr marL="891540" marR="0" lvl="1" indent="-342900" algn="l" defTabSz="54864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920" b="0" i="0" u="none" strike="noStrike" kern="1200" cap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Barlow"/>
              </a:defRPr>
            </a:lvl2pPr>
            <a:lvl3pPr marL="1371600" marR="0" lvl="2" indent="-274320" algn="l" defTabSz="54864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80" b="0" i="0" u="none" strike="noStrike" kern="1200" cap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Barlow"/>
              </a:defRPr>
            </a:lvl3pPr>
            <a:lvl4pPr marL="1920240" marR="0" lvl="3" indent="-274320" algn="l" defTabSz="54864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40" b="0" i="0" u="none" strike="noStrike" kern="1200" cap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Barlow"/>
              </a:defRPr>
            </a:lvl4pPr>
            <a:lvl5pPr marL="2468880" marR="0" lvl="4" indent="-274320" algn="l" defTabSz="54864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40" b="0" i="0" u="none" strike="noStrike" kern="1200" cap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Barlow"/>
              </a:defRPr>
            </a:lvl5pPr>
            <a:lvl6pPr marL="3017520" marR="0" lvl="5" indent="-274320" algn="l" defTabSz="54864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40" b="0" i="0" u="none" strike="noStrike" kern="1200" cap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Barlow"/>
              </a:defRPr>
            </a:lvl6pPr>
            <a:lvl7pPr marL="3566160" marR="0" lvl="6" indent="-274320" algn="l" defTabSz="54864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40" b="0" i="0" u="none" strike="noStrike" kern="1200" cap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Barlow"/>
              </a:defRPr>
            </a:lvl7pPr>
            <a:lvl8pPr marL="4114800" marR="0" lvl="7" indent="-274320" algn="l" defTabSz="54864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40" b="0" i="0" u="none" strike="noStrike" kern="1200" cap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Barlow"/>
              </a:defRPr>
            </a:lvl8pPr>
            <a:lvl9pPr marL="4663440" marR="0" lvl="8" indent="-274320" algn="l" defTabSz="54864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40" b="0" i="0" u="none" strike="noStrike" kern="1200" cap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Barlow"/>
              </a:defRPr>
            </a:lvl9pPr>
          </a:lstStyle>
          <a:p>
            <a:pPr algn="ctr">
              <a:buFontTx/>
              <a:buNone/>
            </a:pPr>
            <a:r>
              <a:rPr lang="en-US" altLang="en-US" sz="8800" dirty="0">
                <a:solidFill>
                  <a:srgbClr val="FF0066"/>
                </a:solidFill>
              </a:rPr>
              <a:t>Thanks for your attendance.</a:t>
            </a:r>
          </a:p>
          <a:p>
            <a:pPr algn="ctr">
              <a:buFontTx/>
              <a:buNone/>
            </a:pPr>
            <a:r>
              <a:rPr lang="en-US" altLang="en-US" sz="8800" dirty="0">
                <a:solidFill>
                  <a:srgbClr val="0000FF"/>
                </a:solidFill>
                <a:latin typeface=".VnRevue"/>
              </a:rPr>
              <a:t>Good bye!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1" name="Google Shape;139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76297">
            <a:off x="-43068" y="-179531"/>
            <a:ext cx="2742324" cy="2948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2" name="Google Shape;139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79807">
            <a:off x="13444012" y="8603826"/>
            <a:ext cx="4742697" cy="1280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3" name="Google Shape;1393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12479">
            <a:off x="2202344" y="2159159"/>
            <a:ext cx="15480689" cy="4005939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4"/>
          <p:cNvSpPr txBox="1"/>
          <p:nvPr/>
        </p:nvSpPr>
        <p:spPr>
          <a:xfrm>
            <a:off x="1061828" y="3404394"/>
            <a:ext cx="16682586" cy="205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33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200" b="1" i="0" u="none" strike="noStrike" cap="non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1. </a:t>
            </a:r>
            <a:r>
              <a:rPr lang="en-US" sz="9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 and review</a:t>
            </a:r>
            <a:endParaRPr sz="19200" b="1" i="0" u="none" strike="noStrike" cap="non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0" name="Google Shape;1400;p5"/>
          <p:cNvPicPr preferRelativeResize="0"/>
          <p:nvPr/>
        </p:nvPicPr>
        <p:blipFill rotWithShape="1">
          <a:blip r:embed="rId3">
            <a:alphaModFix/>
          </a:blip>
          <a:srcRect l="54920"/>
          <a:stretch/>
        </p:blipFill>
        <p:spPr>
          <a:xfrm flipH="1">
            <a:off x="-43508" y="4610100"/>
            <a:ext cx="2793622" cy="54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1" name="Google Shape;140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826959" y="4044043"/>
            <a:ext cx="5747657" cy="5747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2" name="Google Shape;1402;p5"/>
          <p:cNvPicPr preferRelativeResize="0"/>
          <p:nvPr/>
        </p:nvPicPr>
        <p:blipFill rotWithShape="1">
          <a:blip r:embed="rId5">
            <a:alphaModFix/>
          </a:blip>
          <a:srcRect l="36813" t="10529" r="37637" b="7922"/>
          <a:stretch/>
        </p:blipFill>
        <p:spPr>
          <a:xfrm>
            <a:off x="15578217" y="1562100"/>
            <a:ext cx="2535742" cy="8093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3" name="Google Shape;1403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15600" y="3630386"/>
            <a:ext cx="6694714" cy="6694714"/>
          </a:xfrm>
          <a:prstGeom prst="rect">
            <a:avLst/>
          </a:prstGeom>
          <a:noFill/>
          <a:ln>
            <a:noFill/>
          </a:ln>
        </p:spPr>
      </p:pic>
      <p:sp>
        <p:nvSpPr>
          <p:cNvPr id="1404" name="Google Shape;1404;p5"/>
          <p:cNvSpPr/>
          <p:nvPr/>
        </p:nvSpPr>
        <p:spPr>
          <a:xfrm>
            <a:off x="4512129" y="3116036"/>
            <a:ext cx="2438400" cy="1066800"/>
          </a:xfrm>
          <a:prstGeom prst="wedgeEllipseCallout">
            <a:avLst>
              <a:gd name="adj1" fmla="val -32057"/>
              <a:gd name="adj2" fmla="val 74745"/>
            </a:avLst>
          </a:prstGeom>
          <a:solidFill>
            <a:srgbClr val="92D050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5" name="Google Shape;1405;p5"/>
          <p:cNvPicPr preferRelativeResize="0"/>
          <p:nvPr/>
        </p:nvPicPr>
        <p:blipFill rotWithShape="1">
          <a:blip r:embed="rId7">
            <a:alphaModFix/>
          </a:blip>
          <a:srcRect l="34470" r="52661"/>
          <a:stretch/>
        </p:blipFill>
        <p:spPr>
          <a:xfrm>
            <a:off x="3673929" y="2228849"/>
            <a:ext cx="2057400" cy="990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6" name="Google Shape;1406;p5"/>
          <p:cNvPicPr preferRelativeResize="0"/>
          <p:nvPr/>
        </p:nvPicPr>
        <p:blipFill rotWithShape="1">
          <a:blip r:embed="rId7">
            <a:alphaModFix/>
          </a:blip>
          <a:srcRect l="46385" t="25933" r="36552" b="18572"/>
          <a:stretch/>
        </p:blipFill>
        <p:spPr>
          <a:xfrm>
            <a:off x="5731329" y="4160295"/>
            <a:ext cx="2895600" cy="5835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2" name="Google Shape;141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095500"/>
            <a:ext cx="9144000" cy="60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3" name="Google Shape;141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76297">
            <a:off x="7382724" y="709394"/>
            <a:ext cx="2742324" cy="2948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4" name="Google Shape;1414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79807">
            <a:off x="13647957" y="8680026"/>
            <a:ext cx="4742697" cy="1280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5" name="Google Shape;1415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12479">
            <a:off x="10734076" y="1741180"/>
            <a:ext cx="7351387" cy="1830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6" name="Google Shape;1416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12479">
            <a:off x="10766154" y="6069777"/>
            <a:ext cx="5874321" cy="1438329"/>
          </a:xfrm>
          <a:prstGeom prst="rect">
            <a:avLst/>
          </a:prstGeom>
          <a:noFill/>
          <a:ln>
            <a:noFill/>
          </a:ln>
        </p:spPr>
      </p:pic>
      <p:sp>
        <p:nvSpPr>
          <p:cNvPr id="1417" name="Google Shape;1417;p6"/>
          <p:cNvSpPr txBox="1"/>
          <p:nvPr/>
        </p:nvSpPr>
        <p:spPr>
          <a:xfrm>
            <a:off x="10058400" y="1640477"/>
            <a:ext cx="7520220" cy="615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41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100" b="1" i="0" u="none" strike="noStrike" cap="non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2. Listen and </a:t>
            </a:r>
            <a:endParaRPr/>
          </a:p>
          <a:p>
            <a:pPr marL="0" marR="0" lvl="0" indent="0" algn="ctr" rtl="0">
              <a:lnSpc>
                <a:spcPct val="1441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100" b="1" i="0" u="none" strike="noStrike" cap="non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tick.</a:t>
            </a:r>
            <a:endParaRPr sz="11100" b="1" i="0" u="none" strike="noStrike" cap="non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" name="Google Shape;142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190500"/>
            <a:ext cx="1295400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4" name="Google Shape;142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57400" y="571500"/>
            <a:ext cx="13749338" cy="8572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0" name="Google Shape;143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9600" y="9274623"/>
            <a:ext cx="2181794" cy="69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1" name="Google Shape;143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-518684" y="3982492"/>
            <a:ext cx="2485169" cy="297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2" name="Google Shape;1432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33800">
            <a:off x="15830918" y="-630495"/>
            <a:ext cx="3410623" cy="2980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" name="Google Shape;1433;p8"/>
          <p:cNvPicPr preferRelativeResize="0"/>
          <p:nvPr/>
        </p:nvPicPr>
        <p:blipFill rotWithShape="1">
          <a:blip r:embed="rId6">
            <a:alphaModFix/>
          </a:blip>
          <a:srcRect t="4743" b="4519"/>
          <a:stretch/>
        </p:blipFill>
        <p:spPr>
          <a:xfrm>
            <a:off x="2895600" y="2799444"/>
            <a:ext cx="5591380" cy="460014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34" name="Google Shape;1434;p8"/>
          <p:cNvPicPr preferRelativeResize="0"/>
          <p:nvPr/>
        </p:nvPicPr>
        <p:blipFill rotWithShape="1">
          <a:blip r:embed="rId7">
            <a:alphaModFix/>
          </a:blip>
          <a:srcRect b="6251"/>
          <a:stretch/>
        </p:blipFill>
        <p:spPr>
          <a:xfrm>
            <a:off x="10695445" y="2799444"/>
            <a:ext cx="5202909" cy="460014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35" name="Google Shape;1435;p8"/>
          <p:cNvPicPr preferRelativeResize="0"/>
          <p:nvPr/>
        </p:nvPicPr>
        <p:blipFill rotWithShape="1">
          <a:blip r:embed="rId8">
            <a:alphaModFix/>
          </a:blip>
          <a:srcRect t="63336" r="40534"/>
          <a:stretch/>
        </p:blipFill>
        <p:spPr>
          <a:xfrm>
            <a:off x="152399" y="228600"/>
            <a:ext cx="10337119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6" name="Google Shape;1436;p8"/>
          <p:cNvSpPr/>
          <p:nvPr/>
        </p:nvSpPr>
        <p:spPr>
          <a:xfrm>
            <a:off x="5015325" y="8327577"/>
            <a:ext cx="1447800" cy="1387923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5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7" name="Google Shape;1437;p8"/>
          <p:cNvSpPr/>
          <p:nvPr/>
        </p:nvSpPr>
        <p:spPr>
          <a:xfrm>
            <a:off x="12573000" y="8251377"/>
            <a:ext cx="1447800" cy="1387923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5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8" name="Google Shape;1438;p8"/>
          <p:cNvSpPr/>
          <p:nvPr/>
        </p:nvSpPr>
        <p:spPr>
          <a:xfrm>
            <a:off x="1143001" y="2400300"/>
            <a:ext cx="1066800" cy="14478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1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9" name="Google Shape;1439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020359" y="8184944"/>
            <a:ext cx="1381441" cy="1438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0" name="Google Shape;1440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720895" y="8648700"/>
            <a:ext cx="1482683" cy="1482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6" name="Google Shape;144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9600" y="9274623"/>
            <a:ext cx="2181794" cy="69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7" name="Google Shape;144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-518684" y="3982492"/>
            <a:ext cx="2485169" cy="297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8" name="Google Shape;1448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33800">
            <a:off x="15830918" y="-630495"/>
            <a:ext cx="3410623" cy="2980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9" name="Google Shape;1449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48000" y="3007807"/>
            <a:ext cx="5657931" cy="48534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50" name="Google Shape;1450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201565" y="3007807"/>
            <a:ext cx="5690294" cy="48534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51" name="Google Shape;1451;p9"/>
          <p:cNvPicPr preferRelativeResize="0"/>
          <p:nvPr/>
        </p:nvPicPr>
        <p:blipFill rotWithShape="1">
          <a:blip r:embed="rId8">
            <a:alphaModFix/>
          </a:blip>
          <a:srcRect t="63336" r="40534"/>
          <a:stretch/>
        </p:blipFill>
        <p:spPr>
          <a:xfrm>
            <a:off x="152399" y="228600"/>
            <a:ext cx="10337119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2" name="Google Shape;1452;p9"/>
          <p:cNvSpPr/>
          <p:nvPr/>
        </p:nvSpPr>
        <p:spPr>
          <a:xfrm>
            <a:off x="5015325" y="8327577"/>
            <a:ext cx="1447800" cy="1387923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5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3" name="Google Shape;1453;p9"/>
          <p:cNvSpPr/>
          <p:nvPr/>
        </p:nvSpPr>
        <p:spPr>
          <a:xfrm>
            <a:off x="12573000" y="8251377"/>
            <a:ext cx="1447800" cy="1387923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5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4" name="Google Shape;1454;p9"/>
          <p:cNvSpPr/>
          <p:nvPr/>
        </p:nvSpPr>
        <p:spPr>
          <a:xfrm>
            <a:off x="1143001" y="2400300"/>
            <a:ext cx="1066800" cy="14478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1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5" name="Google Shape;1455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046712" y="8263483"/>
            <a:ext cx="1355088" cy="1411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6" name="Google Shape;1456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876434" y="8724900"/>
            <a:ext cx="1411565" cy="1411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1" name="Google Shape;146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9600" y="9274623"/>
            <a:ext cx="2181794" cy="69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2" name="Google Shape;146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-518684" y="3982492"/>
            <a:ext cx="2485169" cy="297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3" name="Google Shape;1463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33800">
            <a:off x="15830918" y="-630495"/>
            <a:ext cx="3410623" cy="2980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4" name="Google Shape;146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4975" y="2705986"/>
            <a:ext cx="5657932" cy="482060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65" name="Google Shape;1465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43561" y="2866840"/>
            <a:ext cx="5306677" cy="46597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66" name="Google Shape;1466;p10"/>
          <p:cNvPicPr preferRelativeResize="0"/>
          <p:nvPr/>
        </p:nvPicPr>
        <p:blipFill rotWithShape="1">
          <a:blip r:embed="rId8">
            <a:alphaModFix/>
          </a:blip>
          <a:srcRect t="63336" r="40534"/>
          <a:stretch/>
        </p:blipFill>
        <p:spPr>
          <a:xfrm>
            <a:off x="152399" y="228600"/>
            <a:ext cx="10337119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7" name="Google Shape;1467;p10"/>
          <p:cNvSpPr/>
          <p:nvPr/>
        </p:nvSpPr>
        <p:spPr>
          <a:xfrm>
            <a:off x="5015325" y="8327577"/>
            <a:ext cx="1447800" cy="1387923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5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8" name="Google Shape;1468;p10"/>
          <p:cNvSpPr/>
          <p:nvPr/>
        </p:nvSpPr>
        <p:spPr>
          <a:xfrm>
            <a:off x="12573000" y="8251377"/>
            <a:ext cx="1447800" cy="1387923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5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9" name="Google Shape;1469;p10"/>
          <p:cNvSpPr/>
          <p:nvPr/>
        </p:nvSpPr>
        <p:spPr>
          <a:xfrm>
            <a:off x="1143001" y="2400300"/>
            <a:ext cx="1066800" cy="14478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1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0" name="Google Shape;1470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462684" y="8091128"/>
            <a:ext cx="1471516" cy="1532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1" name="Google Shape;1471;p1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800234" y="8648700"/>
            <a:ext cx="1487765" cy="1487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374</Words>
  <Application>Microsoft Office PowerPoint</Application>
  <PresentationFormat>Custom</PresentationFormat>
  <Paragraphs>99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Gill Sans MT</vt:lpstr>
      <vt:lpstr>Caveat</vt:lpstr>
      <vt:lpstr>Barlow</vt:lpstr>
      <vt:lpstr>Aharoni</vt:lpstr>
      <vt:lpstr>Arial</vt:lpstr>
      <vt:lpstr>Times New Roman</vt:lpstr>
      <vt:lpstr>.VnRevue</vt:lpstr>
      <vt:lpstr>Hind</vt:lpstr>
      <vt:lpstr>Montserrat</vt:lpstr>
      <vt:lpstr>Calibri</vt:lpstr>
      <vt:lpstr>Fira Sans Extra Condensed Medium</vt:lpstr>
      <vt:lpstr>5_Office Theme</vt:lpstr>
      <vt:lpstr>1_Office Theme</vt:lpstr>
      <vt:lpstr>2_Office Theme</vt:lpstr>
      <vt:lpstr>4_Office Theme</vt:lpstr>
      <vt:lpstr>3_Office Theme</vt:lpstr>
      <vt:lpstr>2_Over The Rainbow by Slidesgo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Phuong Thy</dc:creator>
  <cp:lastModifiedBy>tuoi hoang thi tuoi</cp:lastModifiedBy>
  <cp:revision>1</cp:revision>
  <dcterms:created xsi:type="dcterms:W3CDTF">2006-08-16T00:00:00Z</dcterms:created>
  <dcterms:modified xsi:type="dcterms:W3CDTF">2024-12-22T09:58:22Z</dcterms:modified>
</cp:coreProperties>
</file>