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8" r:id="rId2"/>
    <p:sldMasterId id="2147483710" r:id="rId3"/>
    <p:sldMasterId id="2147483712" r:id="rId4"/>
  </p:sldMasterIdLst>
  <p:notesMasterIdLst>
    <p:notesMasterId r:id="rId27"/>
  </p:notesMasterIdLst>
  <p:sldIdLst>
    <p:sldId id="324" r:id="rId5"/>
    <p:sldId id="283" r:id="rId6"/>
    <p:sldId id="316" r:id="rId7"/>
    <p:sldId id="318" r:id="rId8"/>
    <p:sldId id="319" r:id="rId9"/>
    <p:sldId id="327" r:id="rId10"/>
    <p:sldId id="328" r:id="rId11"/>
    <p:sldId id="329" r:id="rId12"/>
    <p:sldId id="330" r:id="rId13"/>
    <p:sldId id="331" r:id="rId14"/>
    <p:sldId id="334" r:id="rId15"/>
    <p:sldId id="335" r:id="rId16"/>
    <p:sldId id="337" r:id="rId17"/>
    <p:sldId id="338" r:id="rId18"/>
    <p:sldId id="339" r:id="rId19"/>
    <p:sldId id="340" r:id="rId20"/>
    <p:sldId id="341" r:id="rId21"/>
    <p:sldId id="342" r:id="rId22"/>
    <p:sldId id="343" r:id="rId23"/>
    <p:sldId id="344" r:id="rId24"/>
    <p:sldId id="285" r:id="rId25"/>
    <p:sldId id="28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68" d="100"/>
          <a:sy n="68" d="100"/>
        </p:scale>
        <p:origin x="564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983-7E16-45DC-9F87-651E08F789D8}" type="datetimeFigureOut">
              <a:rPr lang="en-US" smtClean="0"/>
              <a:t>11/14/2024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4331-F600-4ECA-8266-51CEE1320A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56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D1E84-FFAA-4D35-9D19-AE164EBC16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6965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F2A2-70FE-43C1-9778-B47825B074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30041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5BCB9-3795-41CE-B8B9-675605E77B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64161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1887-5753-457C-9598-7222B9C18E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9149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12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042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6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608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711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477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06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2C93-D738-4D30-8A28-48950D58B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13882"/>
      </p:ext>
    </p:extLst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634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76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711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734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00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5135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2215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6315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9851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738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F414-267C-4308-904F-BAE5E05F3E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6339"/>
      </p:ext>
    </p:extLst>
  </p:cSld>
  <p:clrMapOvr>
    <a:masterClrMapping/>
  </p:clrMapOvr>
  <p:transition>
    <p:wedg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5492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2183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1593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0568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2435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028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3E0D-B416-435B-83AA-070D182313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27833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C2ADB-6FB3-4126-9D1E-658379274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5334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107C-EEA3-49A9-BD94-89CDCC8480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34832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D392-AEDB-43A7-B8C2-E8E7C81B4A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01200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7356-D9E6-46E3-9B0B-3A86D74489A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96534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B2FA-51A6-4DB4-B0C5-A7B0909559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51463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7D22B-BA01-42B0-A355-66B62724EE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7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99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8971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807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6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30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5.gif"/><Relationship Id="rId5" Type="http://schemas.openxmlformats.org/officeDocument/2006/relationships/image" Target="../media/image30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audio" Target="../media/audio1.wav"/><Relationship Id="rId5" Type="http://schemas.openxmlformats.org/officeDocument/2006/relationships/image" Target="../media/image33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6.mp3"/><Relationship Id="rId7" Type="http://schemas.openxmlformats.org/officeDocument/2006/relationships/image" Target="../media/image30.jpg"/><Relationship Id="rId12" Type="http://schemas.openxmlformats.org/officeDocument/2006/relationships/audio" Target="../media/audio1.wav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33.png"/><Relationship Id="rId4" Type="http://schemas.openxmlformats.org/officeDocument/2006/relationships/audio" Target="../media/media6.mp3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2.mp3"/><Relationship Id="rId7" Type="http://schemas.openxmlformats.org/officeDocument/2006/relationships/image" Target="../media/image30.jp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1.wav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1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3.png"/><Relationship Id="rId5" Type="http://schemas.openxmlformats.org/officeDocument/2006/relationships/image" Target="../media/image30.jp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5" Type="http://schemas.openxmlformats.org/officeDocument/2006/relationships/image" Target="../media/image30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11" Type="http://schemas.openxmlformats.org/officeDocument/2006/relationships/audio" Target="../media/audio1.wav"/><Relationship Id="rId5" Type="http://schemas.openxmlformats.org/officeDocument/2006/relationships/image" Target="../media/image30.jp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gif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30.jpg"/><Relationship Id="rId15" Type="http://schemas.openxmlformats.org/officeDocument/2006/relationships/image" Target="../media/image11.png"/><Relationship Id="rId10" Type="http://schemas.openxmlformats.org/officeDocument/2006/relationships/image" Target="../media/image52.png"/><Relationship Id="rId4" Type="http://schemas.openxmlformats.org/officeDocument/2006/relationships/audio" Target="../media/audio1.wav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1.wav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6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1.gif"/><Relationship Id="rId5" Type="http://schemas.openxmlformats.org/officeDocument/2006/relationships/image" Target="../media/image60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audio" Target="../media/audio1.wav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7.jp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2882" y="170168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đầu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821" y="1800396"/>
            <a:ext cx="6545179" cy="50576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90385" y="196573"/>
            <a:ext cx="6115777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ọc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 các nốt nhạc của 4 bạn đang cầm trên tay trong hình vẽ.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35724" y="940668"/>
            <a:ext cx="1531188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nốt trắng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4981074" y="1239253"/>
            <a:ext cx="3753852" cy="1419726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273168" y="1114188"/>
            <a:ext cx="139012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nốt đen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9396663" y="1588168"/>
            <a:ext cx="4010" cy="1443790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908900" y="1114188"/>
            <a:ext cx="140936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nốt đơn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10309918" y="1450710"/>
            <a:ext cx="30222" cy="1271006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0731344" y="1620921"/>
            <a:ext cx="139012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nốt kép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11249385" y="1949116"/>
            <a:ext cx="68875" cy="1585371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740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5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5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83873" y="969486"/>
            <a:ext cx="577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 các nốt nhạc trên khuông nhạc theo mẫu sau lên vở ô li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03"/>
            <a:ext cx="5140073" cy="5567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61" y="1583474"/>
            <a:ext cx="11886478" cy="231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14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5457677" y="6211669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? Hình nốt nhạc, tên nốt nhạc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4" y="33453"/>
            <a:ext cx="2033020" cy="80924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577235" y="45060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459" y="842699"/>
            <a:ext cx="8084413" cy="3394764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4560849" y="2739228"/>
            <a:ext cx="6601522" cy="48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081348" y="2604170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386148" y="4092737"/>
            <a:ext cx="6698164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3819404" y="3948012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163570" y="753890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Giới thiệu,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mẫu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  <p:pic>
        <p:nvPicPr>
          <p:cNvPr id="2" name="BĐN s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35122" y="49870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15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4" grpId="0"/>
      <p:bldP spid="15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0624" y="3417443"/>
            <a:ext cx="609600" cy="609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040920" y="961994"/>
            <a:ext cx="30050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Đọc gam Đô trưởng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341" y="1784298"/>
            <a:ext cx="8506166" cy="1170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86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528044" y="834021"/>
            <a:ext cx="3679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Gõ hoặc vỗ tay theo tiết tấu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970" y="2816837"/>
            <a:ext cx="248290" cy="2540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356" y="1940313"/>
            <a:ext cx="8429820" cy="5910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040" y="2780244"/>
            <a:ext cx="248290" cy="25404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298" y="2780244"/>
            <a:ext cx="248290" cy="2540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560" y="2780244"/>
            <a:ext cx="248290" cy="2540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881" y="2792613"/>
            <a:ext cx="248290" cy="25404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397" y="2804468"/>
            <a:ext cx="248290" cy="25404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298" y="2804468"/>
            <a:ext cx="248290" cy="2540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461" y="2809339"/>
            <a:ext cx="248290" cy="25404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075" y="2792613"/>
            <a:ext cx="248290" cy="2540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626" y="2811261"/>
            <a:ext cx="248290" cy="25404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738" y="2823567"/>
            <a:ext cx="248290" cy="25404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814" y="2804919"/>
            <a:ext cx="248290" cy="25404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  <p:pic>
        <p:nvPicPr>
          <p:cNvPr id="4" name="TT DOC NHAC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25104" y="35969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46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727" y="936943"/>
            <a:ext cx="8184995" cy="313349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4477214" y="2755386"/>
            <a:ext cx="6758806" cy="7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852747" y="2610661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170556" y="3880623"/>
            <a:ext cx="7065464" cy="446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3426451" y="388062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85806" y="0"/>
            <a:ext cx="4102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ọc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 chỉ các nốt trong bài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51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846849" y="895440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85" y="1563783"/>
            <a:ext cx="8535632" cy="8954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936" y="2971188"/>
            <a:ext cx="8067281" cy="8648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46848" y="2381035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18986" y="1706703"/>
            <a:ext cx="609600" cy="609600"/>
          </a:xfrm>
          <a:prstGeom prst="rect">
            <a:avLst/>
          </a:prstGeom>
        </p:spPr>
      </p:pic>
      <p:pic>
        <p:nvPicPr>
          <p:cNvPr id="5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18986" y="30988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38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523748" y="138960"/>
            <a:ext cx="3227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 bài các hình thức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2499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180" y="869794"/>
            <a:ext cx="8162693" cy="31000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  <p:pic>
        <p:nvPicPr>
          <p:cNvPr id="2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18948" y="4778965"/>
            <a:ext cx="609600" cy="609600"/>
          </a:xfrm>
          <a:prstGeom prst="rect">
            <a:avLst/>
          </a:prstGeom>
        </p:spPr>
      </p:pic>
      <p:pic>
        <p:nvPicPr>
          <p:cNvPr id="3" name="BĐN số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23771" y="46915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53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  <p:pic>
        <p:nvPicPr>
          <p:cNvPr id="2" name="BĐN số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25636" y="789709"/>
            <a:ext cx="6083587" cy="354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4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5490919" y="39845"/>
            <a:ext cx="2951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vỗ tay theo phách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60" y="925988"/>
            <a:ext cx="8023860" cy="32916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304" y="2597950"/>
            <a:ext cx="281364" cy="2813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19" y="2588087"/>
            <a:ext cx="281364" cy="2813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432" y="2597950"/>
            <a:ext cx="281364" cy="28136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670" y="2567502"/>
            <a:ext cx="281364" cy="2813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15" y="2584747"/>
            <a:ext cx="281364" cy="28136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239" y="3914459"/>
            <a:ext cx="281364" cy="2813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568" y="2597950"/>
            <a:ext cx="281364" cy="2813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204" y="2597950"/>
            <a:ext cx="281364" cy="2813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119" y="2574589"/>
            <a:ext cx="281364" cy="28136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346" y="3914459"/>
            <a:ext cx="281364" cy="28136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070" y="2597950"/>
            <a:ext cx="281364" cy="28136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998" y="2597950"/>
            <a:ext cx="281364" cy="28136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453" y="3875179"/>
            <a:ext cx="281364" cy="28136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250" y="3909336"/>
            <a:ext cx="281364" cy="281364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19" y="3914592"/>
            <a:ext cx="281364" cy="28136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961" y="3909336"/>
            <a:ext cx="281364" cy="281364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988" y="3914459"/>
            <a:ext cx="281364" cy="281364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402" y="3875179"/>
            <a:ext cx="281364" cy="28136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316" y="3886609"/>
            <a:ext cx="281364" cy="28136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20" y="3886609"/>
            <a:ext cx="281364" cy="281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41" y="4540361"/>
            <a:ext cx="3365905" cy="2317639"/>
          </a:xfrm>
          <a:prstGeom prst="rect">
            <a:avLst/>
          </a:prstGeom>
        </p:spPr>
      </p:pic>
      <p:pic>
        <p:nvPicPr>
          <p:cNvPr id="2" name="BĐN s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36819" y="52410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70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6346113" y="185362"/>
            <a:ext cx="3214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gõ đệm theo tiết tấu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730" y="925830"/>
            <a:ext cx="8081011" cy="314436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183" y="5715302"/>
            <a:ext cx="4651589" cy="103935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402" y="2825772"/>
            <a:ext cx="275992" cy="27599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735" y="4070195"/>
            <a:ext cx="275992" cy="2759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128" y="4070195"/>
            <a:ext cx="275992" cy="27599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95" y="4047893"/>
            <a:ext cx="275992" cy="27599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982" y="4059044"/>
            <a:ext cx="275992" cy="27599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845" y="4047893"/>
            <a:ext cx="275992" cy="2759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364" y="4059044"/>
            <a:ext cx="275992" cy="2759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986" y="4059044"/>
            <a:ext cx="275992" cy="27599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471" y="4059044"/>
            <a:ext cx="275992" cy="27599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524" y="4059044"/>
            <a:ext cx="275992" cy="27599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375" y="4047893"/>
            <a:ext cx="275992" cy="2759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443" y="4047893"/>
            <a:ext cx="275992" cy="27599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342" y="4047893"/>
            <a:ext cx="275992" cy="27599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833" y="2868096"/>
            <a:ext cx="275992" cy="27599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128" y="2868096"/>
            <a:ext cx="275992" cy="27599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776" y="2872330"/>
            <a:ext cx="275992" cy="2759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043" y="2868096"/>
            <a:ext cx="275992" cy="27599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555" y="2851087"/>
            <a:ext cx="275992" cy="27599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543" y="2850249"/>
            <a:ext cx="275992" cy="27599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607" y="2869410"/>
            <a:ext cx="275992" cy="27599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544" y="2841478"/>
            <a:ext cx="275992" cy="2759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267" y="2841478"/>
            <a:ext cx="275992" cy="2759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117" y="2853169"/>
            <a:ext cx="275992" cy="2759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40" y="2872330"/>
            <a:ext cx="275992" cy="2759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24" y="4442879"/>
            <a:ext cx="2863506" cy="2415121"/>
          </a:xfrm>
          <a:prstGeom prst="rect">
            <a:avLst/>
          </a:prstGeom>
        </p:spPr>
      </p:pic>
      <p:pic>
        <p:nvPicPr>
          <p:cNvPr id="4" name="BĐN s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0425" y="1428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17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58" y="2710909"/>
            <a:ext cx="4035700" cy="2718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692" y="4622713"/>
            <a:ext cx="743874" cy="104403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639126" y="548693"/>
            <a:ext cx="54440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53" y="-48174"/>
            <a:ext cx="3098039" cy="68580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" y="-48174"/>
            <a:ext cx="3503667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884" y="-147546"/>
            <a:ext cx="4669632" cy="7066582"/>
          </a:xfrm>
          <a:prstGeom prst="rect">
            <a:avLst/>
          </a:prstGeom>
        </p:spPr>
      </p:pic>
      <p:pic>
        <p:nvPicPr>
          <p:cNvPr id="42" name="NHAC NEN TRO CHOI PAP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6612" y="-147546"/>
            <a:ext cx="4716222" cy="70980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72" y="1723540"/>
            <a:ext cx="566215" cy="47951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43" y="5624827"/>
            <a:ext cx="12302231" cy="129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87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3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7 L 0.20299 -0.087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5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1 L -0.38737 -0.005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21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664629" y="163591"/>
            <a:ext cx="331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273" y="825190"/>
            <a:ext cx="8229600" cy="33788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636" y="2676293"/>
            <a:ext cx="445706" cy="2614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528" y="3946923"/>
            <a:ext cx="445706" cy="2614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342" y="2676292"/>
            <a:ext cx="445706" cy="2614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048" y="2662201"/>
            <a:ext cx="372846" cy="2755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338" y="3917783"/>
            <a:ext cx="372846" cy="2755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823" y="3917783"/>
            <a:ext cx="372846" cy="2755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894" y="2657876"/>
            <a:ext cx="510915" cy="3278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280" y="3913698"/>
            <a:ext cx="510915" cy="3278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53" y="3876149"/>
            <a:ext cx="510915" cy="3278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920" y="3921830"/>
            <a:ext cx="510915" cy="3278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06" y="3891604"/>
            <a:ext cx="510915" cy="327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395" y="3913698"/>
            <a:ext cx="377455" cy="3192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213" y="3930393"/>
            <a:ext cx="377455" cy="3192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775" y="3953606"/>
            <a:ext cx="377455" cy="3192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749" y="2765297"/>
            <a:ext cx="363394" cy="1724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352" y="2781904"/>
            <a:ext cx="363394" cy="1724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009" y="2713749"/>
            <a:ext cx="363394" cy="1724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149" y="2735603"/>
            <a:ext cx="363394" cy="1724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839" y="3968241"/>
            <a:ext cx="363394" cy="1724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437" y="2718167"/>
            <a:ext cx="344747" cy="20727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903" y="2735603"/>
            <a:ext cx="344747" cy="20727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209" y="2713749"/>
            <a:ext cx="344747" cy="20727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20" y="2676292"/>
            <a:ext cx="324396" cy="26265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295" y="3908751"/>
            <a:ext cx="324396" cy="2626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77" y="5121995"/>
            <a:ext cx="4200000" cy="1733333"/>
          </a:xfrm>
          <a:prstGeom prst="rect">
            <a:avLst/>
          </a:prstGeom>
        </p:spPr>
      </p:pic>
      <p:pic>
        <p:nvPicPr>
          <p:cNvPr id="11" name="BĐN s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075363" y="52836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05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0"/>
            <a:ext cx="6984380" cy="2653989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70955" y="2779132"/>
            <a:ext cx="3122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 ý hỏi song câu hỏi mới nêu giáo dục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60" y="3043107"/>
            <a:ext cx="1806209" cy="3770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54" y="4093636"/>
            <a:ext cx="3196867" cy="2764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" y="0"/>
            <a:ext cx="5523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08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  <p:pic>
        <p:nvPicPr>
          <p:cNvPr id="2" name="BĐN s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52586" y="684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16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" y="0"/>
            <a:ext cx="3441199" cy="8351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18662" y="185731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4" y="1020885"/>
            <a:ext cx="5990856" cy="5989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" y="2550955"/>
            <a:ext cx="11886478" cy="231332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487393" y="1900720"/>
            <a:ext cx="2106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đoạn nhạc sau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9165" y="5145187"/>
            <a:ext cx="4256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 cảm nhận độ dài ngắn của đoạn nhạc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98527" y="5514519"/>
            <a:ext cx="3750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 nhanh, lúc chậm, lúc bình thường</a:t>
            </a:r>
            <a:endParaRPr lang="vi-VN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062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766003"/>
          </a:xfrm>
        </p:spPr>
      </p:pic>
      <p:sp>
        <p:nvSpPr>
          <p:cNvPr id="5" name="Rectangle 4"/>
          <p:cNvSpPr/>
          <p:nvPr/>
        </p:nvSpPr>
        <p:spPr>
          <a:xfrm>
            <a:off x="5112421" y="147100"/>
            <a:ext cx="1521570" cy="6262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TIẾT 9</a:t>
            </a:r>
            <a:endParaRPr lang="en-US" sz="32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28603" y="1395208"/>
            <a:ext cx="3489203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ĐỌC NHẠC SỐ 2</a:t>
            </a:r>
            <a:endParaRPr lang="en-US" sz="2800" dirty="0" smtClean="0">
              <a:solidFill>
                <a:srgbClr val="00206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246" y="2340453"/>
            <a:ext cx="1079357" cy="31347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989" y="2713693"/>
            <a:ext cx="1443925" cy="33248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4231"/>
            <a:ext cx="444889" cy="3767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33"/>
            <a:ext cx="2597553" cy="80423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41296" y="807355"/>
            <a:ext cx="946381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 smtClean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LÝ THUYẾT ÂM NHẠC: GIỚI THIỆU CÁC HÌNH NỐT</a:t>
            </a:r>
            <a:endParaRPr lang="en-US" sz="2800" dirty="0" smtClean="0">
              <a:solidFill>
                <a:srgbClr val="00206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830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0" y="264139"/>
            <a:ext cx="2731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về hình nốt nhạc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30157" cy="6334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7610"/>
            <a:ext cx="11984459" cy="23234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3378820"/>
            <a:ext cx="4287307" cy="347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44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63731"/>
            <a:ext cx="3533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độ dài của các hình nốt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082" y="533063"/>
            <a:ext cx="7741143" cy="55524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3378820"/>
            <a:ext cx="4287307" cy="347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97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38728" cy="8586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4732" y="986243"/>
            <a:ext cx="470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 đọc tên nốt nhạc là đọc tên nốt và hình nốt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82214" y="1620762"/>
            <a:ext cx="750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94" y="2062054"/>
            <a:ext cx="11832412" cy="11159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1" y="5075710"/>
            <a:ext cx="127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 Đồ đen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1728439" y="3349858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74850" y="5055402"/>
            <a:ext cx="127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 Rê đen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2865864" y="3349858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728625" y="5597523"/>
            <a:ext cx="1563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 Mi trắng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4559335" y="3349858"/>
            <a:ext cx="12382" cy="2095184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272182" y="5075710"/>
            <a:ext cx="127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 Mi đơn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5863196" y="3370166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998926" y="4870736"/>
            <a:ext cx="1743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 Son trắng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10589941" y="3165192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932018" y="7295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564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3025" y="133144"/>
            <a:ext cx="470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 tên nốt nhạc trong khuông nhạc sau?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4584"/>
            <a:ext cx="11820571" cy="10437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990" y="2667574"/>
            <a:ext cx="4966010" cy="417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43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3025" y="133144"/>
            <a:ext cx="27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 và vỗ tay theo phách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034" y="0"/>
            <a:ext cx="693352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3378820"/>
            <a:ext cx="4287307" cy="347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10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1190</TotalTime>
  <Words>263</Words>
  <Application>Microsoft Office PowerPoint</Application>
  <PresentationFormat>Widescreen</PresentationFormat>
  <Paragraphs>48</Paragraphs>
  <Slides>22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#9Slide05 Dancing Script</vt:lpstr>
      <vt:lpstr>Arial</vt:lpstr>
      <vt:lpstr>Calibri</vt:lpstr>
      <vt:lpstr>Tahoma</vt:lpstr>
      <vt:lpstr>Times New Roman</vt:lpstr>
      <vt:lpstr>Wingdings</vt:lpstr>
      <vt:lpstr>Textured</vt:lpstr>
      <vt:lpstr>3_Office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THANH GIONG</cp:lastModifiedBy>
  <cp:revision>134</cp:revision>
  <dcterms:created xsi:type="dcterms:W3CDTF">2022-07-19T08:03:09Z</dcterms:created>
  <dcterms:modified xsi:type="dcterms:W3CDTF">2024-11-14T03:34:20Z</dcterms:modified>
</cp:coreProperties>
</file>