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2"/>
  </p:notesMasterIdLst>
  <p:sldIdLst>
    <p:sldId id="281" r:id="rId4"/>
    <p:sldId id="292" r:id="rId5"/>
    <p:sldId id="290" r:id="rId6"/>
    <p:sldId id="291" r:id="rId7"/>
    <p:sldId id="293" r:id="rId8"/>
    <p:sldId id="294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93" y="-152464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7031" y="28281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15" y="1029317"/>
            <a:ext cx="7873242" cy="190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4273" y="3477126"/>
            <a:ext cx="309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các nốt lặp 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0674" y="1310456"/>
            <a:ext cx="8913563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7594" y="617832"/>
            <a:ext cx="1202573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00" y="2346454"/>
            <a:ext cx="2200381" cy="3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8" y="1626346"/>
            <a:ext cx="8097982" cy="1916954"/>
          </a:xfrm>
          <a:prstGeom prst="rect">
            <a:avLst/>
          </a:prstGeom>
        </p:spPr>
      </p:pic>
      <p:pic>
        <p:nvPicPr>
          <p:cNvPr id="2" name="nghe vo tay not lap l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4573" y="4197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76" y="0"/>
            <a:ext cx="7669224" cy="4457700"/>
          </a:xfrm>
          <a:prstGeom prst="rect">
            <a:avLst/>
          </a:prstGeom>
        </p:spPr>
      </p:pic>
      <p:pic>
        <p:nvPicPr>
          <p:cNvPr id="3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7479" y="4878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90788" cy="1340427"/>
          </a:xfrm>
          <a:prstGeom prst="rect">
            <a:avLst/>
          </a:prstGeom>
        </p:spPr>
      </p:pic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107" y="5308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0"/>
            <a:ext cx="7276050" cy="49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2680" y="55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66</Words>
  <Application>Microsoft Office PowerPoint</Application>
  <PresentationFormat>Widescreen</PresentationFormat>
  <Paragraphs>10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GIONG</cp:lastModifiedBy>
  <cp:revision>66</cp:revision>
  <dcterms:created xsi:type="dcterms:W3CDTF">2022-04-04T07:27:39Z</dcterms:created>
  <dcterms:modified xsi:type="dcterms:W3CDTF">2024-11-08T01:04:14Z</dcterms:modified>
</cp:coreProperties>
</file>