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</p:sldMasterIdLst>
  <p:notesMasterIdLst>
    <p:notesMasterId r:id="rId31"/>
  </p:notesMasterIdLst>
  <p:sldIdLst>
    <p:sldId id="372" r:id="rId2"/>
    <p:sldId id="318" r:id="rId3"/>
    <p:sldId id="388" r:id="rId4"/>
    <p:sldId id="374" r:id="rId5"/>
    <p:sldId id="320" r:id="rId6"/>
    <p:sldId id="376" r:id="rId7"/>
    <p:sldId id="389" r:id="rId8"/>
    <p:sldId id="390" r:id="rId9"/>
    <p:sldId id="323" r:id="rId10"/>
    <p:sldId id="378" r:id="rId11"/>
    <p:sldId id="379" r:id="rId12"/>
    <p:sldId id="380" r:id="rId13"/>
    <p:sldId id="324" r:id="rId14"/>
    <p:sldId id="360" r:id="rId15"/>
    <p:sldId id="327" r:id="rId16"/>
    <p:sldId id="340" r:id="rId17"/>
    <p:sldId id="341" r:id="rId18"/>
    <p:sldId id="344" r:id="rId19"/>
    <p:sldId id="361" r:id="rId20"/>
    <p:sldId id="362" r:id="rId21"/>
    <p:sldId id="345" r:id="rId22"/>
    <p:sldId id="364" r:id="rId23"/>
    <p:sldId id="384" r:id="rId24"/>
    <p:sldId id="385" r:id="rId25"/>
    <p:sldId id="349" r:id="rId26"/>
    <p:sldId id="386" r:id="rId27"/>
    <p:sldId id="351" r:id="rId28"/>
    <p:sldId id="391" r:id="rId29"/>
    <p:sldId id="392" r:id="rId30"/>
  </p:sldIdLst>
  <p:sldSz cx="6858000" cy="5143500"/>
  <p:notesSz cx="6858000" cy="9144000"/>
  <p:embeddedFontLst>
    <p:embeddedFont>
      <p:font typeface="Kalam" panose="020B0604020202020204" charset="0"/>
      <p:regular r:id="rId32"/>
      <p:bold r:id="rId33"/>
    </p:embeddedFont>
    <p:embeddedFont>
      <p:font typeface="HP001 4 hàng" panose="020B0603050302020204" pitchFamily="34" charset="0"/>
      <p:regular r:id="rId34"/>
      <p:bold r:id="rId35"/>
    </p:embeddedFont>
    <p:embeddedFont>
      <p:font typeface="UTM Cookies" panose="02040603050506020204" pitchFamily="18" charset="0"/>
      <p:regular r:id="rId36"/>
    </p:embeddedFont>
    <p:embeddedFont>
      <p:font typeface="UTM Avo" panose="02040603050506020204" pitchFamily="18" charset="0"/>
      <p:regular r:id="rId37"/>
      <p:bold r:id="rId38"/>
      <p:italic r:id="rId39"/>
      <p:boldItalic r:id="rId40"/>
    </p:embeddedFont>
    <p:embeddedFont>
      <p:font typeface="Montserrat" panose="02000505000000020004" pitchFamily="2" charset="0"/>
      <p:regular r:id="rId41"/>
      <p:bold r:id="rId42"/>
      <p:italic r:id="rId43"/>
      <p:boldItalic r:id="rId4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7D574"/>
    <a:srgbClr val="FB4C43"/>
    <a:srgbClr val="000000"/>
    <a:srgbClr val="D6EEFA"/>
    <a:srgbClr val="ADE2F7"/>
    <a:srgbClr val="FB5B53"/>
    <a:srgbClr val="969696"/>
    <a:srgbClr val="CC7500"/>
    <a:srgbClr val="1E5CC1"/>
    <a:srgbClr val="6FC9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8A10E9E-05DE-497A-B104-E80DA98F5660}">
  <a:tblStyle styleId="{98A10E9E-05DE-497A-B104-E80DA98F566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8979" autoAdjust="0"/>
    <p:restoredTop sz="94364" autoAdjust="0"/>
  </p:normalViewPr>
  <p:slideViewPr>
    <p:cSldViewPr snapToGrid="0">
      <p:cViewPr>
        <p:scale>
          <a:sx n="100" d="100"/>
          <a:sy n="100" d="100"/>
        </p:scale>
        <p:origin x="252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3321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2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43478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135561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407200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7639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76365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3959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964806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50257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40005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34919" y="539500"/>
            <a:ext cx="5788125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34956" y="1187600"/>
            <a:ext cx="5788125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" name="TextBox 3"/>
          <p:cNvSpPr txBox="1"/>
          <p:nvPr userDrawn="1"/>
        </p:nvSpPr>
        <p:spPr>
          <a:xfrm>
            <a:off x="44844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FeistyForwarders_0968120672</a:t>
            </a:r>
            <a:endParaRPr lang="en-US" sz="800"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0" r:id="rId1"/>
    <p:sldLayoutId id="2147483695" r:id="rId2"/>
    <p:sldLayoutId id="2147483685" r:id="rId3"/>
    <p:sldLayoutId id="2147483691" r:id="rId4"/>
    <p:sldLayoutId id="2147483687" r:id="rId5"/>
    <p:sldLayoutId id="2147483692" r:id="rId6"/>
    <p:sldLayoutId id="2147483686" r:id="rId7"/>
    <p:sldLayoutId id="2147483693" r:id="rId8"/>
    <p:sldLayoutId id="2147483688" r:id="rId9"/>
    <p:sldLayoutId id="2147483694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5" Type="http://schemas.microsoft.com/office/2007/relationships/hdphoto" Target="../media/hdphoto6.wdp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microsoft.com/office/2007/relationships/hdphoto" Target="../media/hdphoto4.wdp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5" Type="http://schemas.microsoft.com/office/2007/relationships/hdphoto" Target="../media/hdphoto7.wdp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8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0.wdp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1.wdp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3.wdp"/><Relationship Id="rId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Relationship Id="rId5" Type="http://schemas.microsoft.com/office/2007/relationships/hdphoto" Target="../media/hdphoto3.wdp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hdphoto" Target="../media/hdphoto3.wdp"/><Relationship Id="rId7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D1A59C5F-5E2A-465C-A839-19558C4E4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81" y="372137"/>
            <a:ext cx="1286541" cy="1286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1953547" y="429287"/>
            <a:ext cx="4371053" cy="4371053"/>
          </a:xfrm>
          <a:prstGeom prst="ellips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67006" y="1784602"/>
            <a:ext cx="128654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B5B53"/>
                </a:solidFill>
                <a:latin typeface="UTM Cookies" panose="02040603050506020204" pitchFamily="18" charset="0"/>
              </a:rPr>
              <a:t>ĐI HỌC VUI SAO</a:t>
            </a:r>
            <a:endParaRPr lang="en-US" sz="4000" dirty="0">
              <a:solidFill>
                <a:srgbClr val="FB5B53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3421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95299" y="393202"/>
            <a:ext cx="3042331" cy="728662"/>
            <a:chOff x="495299" y="451258"/>
            <a:chExt cx="3042331" cy="728662"/>
          </a:xfrm>
        </p:grpSpPr>
        <p:pic>
          <p:nvPicPr>
            <p:cNvPr id="5" name="Picture 4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65" t="20433" r="84827" b="75049"/>
            <a:stretch/>
          </p:blipFill>
          <p:spPr bwMode="auto">
            <a:xfrm>
              <a:off x="495299" y="451258"/>
              <a:ext cx="747713" cy="728662"/>
            </a:xfrm>
            <a:prstGeom prst="roundRect">
              <a:avLst>
                <a:gd name="adj" fmla="val 33007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1112646" y="588635"/>
              <a:ext cx="2424984" cy="45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800" b="1" dirty="0" smtClean="0">
                  <a:solidFill>
                    <a:srgbClr val="17479D"/>
                  </a:solidFill>
                  <a:latin typeface="UTM Avo" panose="02040603050506020204" pitchFamily="18" charset="0"/>
                </a:rPr>
                <a:t>TRẢ LỜI CÂU HỎI</a:t>
              </a:r>
              <a:endParaRPr lang="en-US" sz="18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1009650" y="914114"/>
            <a:ext cx="55922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b="1" dirty="0">
                <a:latin typeface="UTM Avo" panose="02040603050506020204" pitchFamily="18" charset="0"/>
              </a:rPr>
              <a:t>2</a:t>
            </a:r>
            <a:r>
              <a:rPr lang="en-US" sz="1600" b="1" dirty="0" smtClean="0">
                <a:latin typeface="UTM Avo" panose="02040603050506020204" pitchFamily="18" charset="0"/>
              </a:rPr>
              <a:t>.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smtClean="0">
                <a:latin typeface="UTM Avo" panose="02040603050506020204" pitchFamily="18" charset="0"/>
              </a:rPr>
              <a:t>Ở </a:t>
            </a:r>
            <a:r>
              <a:rPr lang="en-US" sz="1600" dirty="0" err="1" smtClean="0">
                <a:latin typeface="UTM Avo" panose="02040603050506020204" pitchFamily="18" charset="0"/>
              </a:rPr>
              <a:t>khổ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thơ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thứ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hai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và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khổ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thơ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thứ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ba</a:t>
            </a:r>
            <a:r>
              <a:rPr lang="en-US" sz="1600" dirty="0" smtClean="0">
                <a:latin typeface="UTM Avo" panose="02040603050506020204" pitchFamily="18" charset="0"/>
              </a:rPr>
              <a:t>, </a:t>
            </a:r>
            <a:r>
              <a:rPr lang="en-US" sz="1600" dirty="0" err="1" smtClean="0">
                <a:latin typeface="UTM Avo" panose="02040603050506020204" pitchFamily="18" charset="0"/>
              </a:rPr>
              <a:t>bạn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nhỏ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thấy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những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gì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trong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trang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sách</a:t>
            </a:r>
            <a:r>
              <a:rPr lang="en-US" sz="1600" dirty="0">
                <a:latin typeface="UTM Avo" panose="02040603050506020204" pitchFamily="18" charset="0"/>
              </a:rPr>
              <a:t>?</a:t>
            </a:r>
            <a:endParaRPr lang="vi-VN" sz="1600" dirty="0">
              <a:latin typeface="UTM Avo" panose="0204060305050602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13605" t="13851" r="35527" b="13331"/>
          <a:stretch/>
        </p:blipFill>
        <p:spPr>
          <a:xfrm>
            <a:off x="1843601" y="1745111"/>
            <a:ext cx="3556000" cy="286195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446662" y="2525457"/>
            <a:ext cx="15001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1800" dirty="0" err="1" smtClean="0">
                <a:latin typeface="UTM Avo" panose="02040603050506020204" pitchFamily="18" charset="0"/>
              </a:rPr>
              <a:t>biển</a:t>
            </a:r>
            <a:endParaRPr lang="en-US" sz="1800" dirty="0" smtClean="0">
              <a:latin typeface="UTM Avo" panose="02040603050506020204" pitchFamily="18" charset="0"/>
            </a:endParaRPr>
          </a:p>
          <a:p>
            <a:pPr algn="just">
              <a:lnSpc>
                <a:spcPct val="200000"/>
              </a:lnSpc>
            </a:pPr>
            <a:r>
              <a:rPr lang="en-US" sz="1800" dirty="0" err="1" smtClean="0">
                <a:latin typeface="UTM Avo" panose="02040603050506020204" pitchFamily="18" charset="0"/>
              </a:rPr>
              <a:t>cánh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buồm</a:t>
            </a:r>
            <a:endParaRPr lang="en-US" sz="1800" dirty="0" smtClean="0">
              <a:latin typeface="UTM Avo" panose="0204060305050602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5250678" y="1826913"/>
            <a:ext cx="1500125" cy="110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1800" dirty="0" err="1" smtClean="0">
                <a:latin typeface="UTM Avo" panose="02040603050506020204" pitchFamily="18" charset="0"/>
              </a:rPr>
              <a:t>rừng</a:t>
            </a:r>
            <a:endParaRPr lang="en-US" sz="1800" dirty="0" smtClean="0">
              <a:latin typeface="UTM Avo" panose="02040603050506020204" pitchFamily="18" charset="0"/>
            </a:endParaRPr>
          </a:p>
          <a:p>
            <a:pPr algn="just">
              <a:lnSpc>
                <a:spcPct val="200000"/>
              </a:lnSpc>
            </a:pPr>
            <a:r>
              <a:rPr lang="en-US" sz="1800" dirty="0" err="1" smtClean="0">
                <a:latin typeface="UTM Avo" panose="02040603050506020204" pitchFamily="18" charset="0"/>
              </a:rPr>
              <a:t>gió</a:t>
            </a:r>
            <a:endParaRPr lang="en-US" sz="1800" dirty="0" smtClean="0">
              <a:latin typeface="UTM Avo" panose="0204060305050602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5101755" y="3296827"/>
            <a:ext cx="15001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1800" dirty="0" err="1" smtClean="0">
                <a:latin typeface="UTM Avo" panose="02040603050506020204" pitchFamily="18" charset="0"/>
              </a:rPr>
              <a:t>lửa</a:t>
            </a:r>
            <a:endParaRPr lang="en-US" sz="1800" dirty="0" smtClean="0">
              <a:latin typeface="UTM Avo" panose="02040603050506020204" pitchFamily="18" charset="0"/>
            </a:endParaRPr>
          </a:p>
          <a:p>
            <a:pPr algn="just">
              <a:lnSpc>
                <a:spcPct val="200000"/>
              </a:lnSpc>
            </a:pPr>
            <a:r>
              <a:rPr lang="en-US" sz="1800" dirty="0" err="1" smtClean="0">
                <a:latin typeface="UTM Avo" panose="02040603050506020204" pitchFamily="18" charset="0"/>
              </a:rPr>
              <a:t>ao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sâu</a:t>
            </a:r>
            <a:endParaRPr lang="en-US" sz="1800" dirty="0" smtClean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6042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  <p:bldP spid="12" grpId="0" build="p"/>
      <p:bldP spid="13" grpId="0" build="p"/>
      <p:bldP spid="15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95299" y="352938"/>
            <a:ext cx="3042331" cy="728662"/>
            <a:chOff x="495299" y="451258"/>
            <a:chExt cx="3042331" cy="728662"/>
          </a:xfrm>
        </p:grpSpPr>
        <p:pic>
          <p:nvPicPr>
            <p:cNvPr id="5" name="Picture 4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65" t="20433" r="84827" b="75049"/>
            <a:stretch/>
          </p:blipFill>
          <p:spPr bwMode="auto">
            <a:xfrm>
              <a:off x="495299" y="451258"/>
              <a:ext cx="747713" cy="728662"/>
            </a:xfrm>
            <a:prstGeom prst="roundRect">
              <a:avLst>
                <a:gd name="adj" fmla="val 33007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1112646" y="588635"/>
              <a:ext cx="2424984" cy="45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800" b="1" dirty="0" smtClean="0">
                  <a:solidFill>
                    <a:srgbClr val="17479D"/>
                  </a:solidFill>
                  <a:latin typeface="UTM Avo" panose="02040603050506020204" pitchFamily="18" charset="0"/>
                </a:rPr>
                <a:t>TRẢ LỜI CÂU HỎI</a:t>
              </a:r>
              <a:endParaRPr lang="en-US" sz="18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1009650" y="873850"/>
            <a:ext cx="55922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b="1" dirty="0" smtClean="0">
                <a:latin typeface="UTM Avo" panose="02040603050506020204" pitchFamily="18" charset="0"/>
              </a:rPr>
              <a:t>3.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smtClean="0">
                <a:latin typeface="UTM Avo" panose="02040603050506020204" pitchFamily="18" charset="0"/>
              </a:rPr>
              <a:t>Theo con </a:t>
            </a:r>
            <a:r>
              <a:rPr lang="en-US" sz="1600" dirty="0" err="1" smtClean="0">
                <a:latin typeface="UTM Avo" panose="02040603050506020204" pitchFamily="18" charset="0"/>
              </a:rPr>
              <a:t>khổ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thơ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cuối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có</a:t>
            </a:r>
            <a:r>
              <a:rPr lang="en-US" sz="1600" dirty="0" smtClean="0">
                <a:latin typeface="UTM Avo" panose="02040603050506020204" pitchFamily="18" charset="0"/>
              </a:rPr>
              <a:t> ý </a:t>
            </a:r>
            <a:r>
              <a:rPr lang="en-US" sz="1600" dirty="0" err="1" smtClean="0">
                <a:latin typeface="UTM Avo" panose="02040603050506020204" pitchFamily="18" charset="0"/>
              </a:rPr>
              <a:t>nghĩa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gì</a:t>
            </a:r>
            <a:r>
              <a:rPr lang="en-US" sz="1600" dirty="0" smtClean="0">
                <a:latin typeface="UTM Avo" panose="02040603050506020204" pitchFamily="18" charset="0"/>
              </a:rPr>
              <a:t>?</a:t>
            </a:r>
            <a:endParaRPr lang="en-US" sz="16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endParaRPr lang="vi-VN" sz="1600" dirty="0">
              <a:latin typeface="UTM Avo" panose="0204060305050602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869155" y="1426077"/>
            <a:ext cx="46492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AutoNum type="alphaLcPeriod"/>
            </a:pPr>
            <a:r>
              <a:rPr lang="en-US" sz="1600" dirty="0" err="1" smtClean="0">
                <a:latin typeface="UTM Avo" panose="02040603050506020204" pitchFamily="18" charset="0"/>
              </a:rPr>
              <a:t>Trong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trang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sách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có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tiếng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sóng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vỗ</a:t>
            </a:r>
            <a:r>
              <a:rPr lang="en-US" sz="1600" dirty="0" smtClean="0">
                <a:latin typeface="UTM Avo" panose="02040603050506020204" pitchFamily="18" charset="0"/>
              </a:rPr>
              <a:t>.</a:t>
            </a:r>
          </a:p>
          <a:p>
            <a:pPr marL="342900" indent="-342900" algn="just">
              <a:lnSpc>
                <a:spcPct val="150000"/>
              </a:lnSpc>
              <a:buAutoNum type="alphaLcPeriod"/>
            </a:pPr>
            <a:r>
              <a:rPr lang="en-US" sz="1600" dirty="0" err="1" smtClean="0">
                <a:latin typeface="UTM Avo" panose="02040603050506020204" pitchFamily="18" charset="0"/>
              </a:rPr>
              <a:t>Trong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trang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sách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có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mây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trời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đang</a:t>
            </a:r>
            <a:r>
              <a:rPr lang="en-US" sz="1600" dirty="0" smtClean="0">
                <a:latin typeface="UTM Avo" panose="02040603050506020204" pitchFamily="18" charset="0"/>
              </a:rPr>
              <a:t> bay</a:t>
            </a:r>
          </a:p>
          <a:p>
            <a:pPr marL="342900" indent="-342900" algn="just">
              <a:lnSpc>
                <a:spcPct val="150000"/>
              </a:lnSpc>
              <a:buAutoNum type="alphaLcPeriod"/>
            </a:pPr>
            <a:r>
              <a:rPr lang="en-US" sz="1600" dirty="0" err="1" smtClean="0">
                <a:latin typeface="UTM Avo" panose="02040603050506020204" pitchFamily="18" charset="0"/>
              </a:rPr>
              <a:t>Trong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trang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sách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có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nhiều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điều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thú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vị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về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cuộc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sống</a:t>
            </a:r>
            <a:endParaRPr lang="en-US" sz="1600" dirty="0" smtClean="0">
              <a:latin typeface="UTM Avo" panose="02040603050506020204" pitchFamily="18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869155" y="2227167"/>
            <a:ext cx="364331" cy="364331"/>
          </a:xfrm>
          <a:prstGeom prst="ellipse">
            <a:avLst/>
          </a:prstGeom>
          <a:noFill/>
          <a:ln w="19050">
            <a:solidFill>
              <a:srgbClr val="FB4C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252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  <p:bldP spid="12" grpId="0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858124" y="1188117"/>
            <a:ext cx="309096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500" dirty="0" err="1" smtClean="0">
                <a:latin typeface="UTM Avo" panose="02040603050506020204" pitchFamily="18" charset="0"/>
              </a:rPr>
              <a:t>Khi</a:t>
            </a:r>
            <a:r>
              <a:rPr lang="en-US" sz="1500" dirty="0" smtClean="0">
                <a:latin typeface="UTM Avo" panose="02040603050506020204" pitchFamily="18" charset="0"/>
              </a:rPr>
              <a:t> </a:t>
            </a:r>
            <a:r>
              <a:rPr lang="en-US" sz="1500" dirty="0" err="1" smtClean="0">
                <a:latin typeface="UTM Avo" panose="02040603050506020204" pitchFamily="18" charset="0"/>
              </a:rPr>
              <a:t>trang</a:t>
            </a:r>
            <a:r>
              <a:rPr lang="en-US" sz="1500" dirty="0" smtClean="0">
                <a:latin typeface="UTM Avo" panose="02040603050506020204" pitchFamily="18" charset="0"/>
              </a:rPr>
              <a:t> </a:t>
            </a:r>
            <a:r>
              <a:rPr lang="en-US" sz="1500" dirty="0" err="1" smtClean="0">
                <a:latin typeface="UTM Avo" panose="02040603050506020204" pitchFamily="18" charset="0"/>
              </a:rPr>
              <a:t>sách</a:t>
            </a:r>
            <a:r>
              <a:rPr lang="en-US" sz="1500" dirty="0" smtClean="0">
                <a:latin typeface="UTM Avo" panose="02040603050506020204" pitchFamily="18" charset="0"/>
              </a:rPr>
              <a:t> </a:t>
            </a:r>
            <a:r>
              <a:rPr lang="en-US" sz="1500" dirty="0" err="1" smtClean="0">
                <a:latin typeface="UTM Avo" panose="02040603050506020204" pitchFamily="18" charset="0"/>
              </a:rPr>
              <a:t>mở</a:t>
            </a:r>
            <a:r>
              <a:rPr lang="en-US" sz="1500" dirty="0" smtClean="0">
                <a:latin typeface="UTM Avo" panose="02040603050506020204" pitchFamily="18" charset="0"/>
              </a:rPr>
              <a:t> </a:t>
            </a:r>
            <a:r>
              <a:rPr lang="en-US" sz="1500" dirty="0" err="1" smtClean="0">
                <a:latin typeface="UTM Avo" panose="02040603050506020204" pitchFamily="18" charset="0"/>
              </a:rPr>
              <a:t>ra</a:t>
            </a:r>
            <a:r>
              <a:rPr lang="en-US" sz="1500" dirty="0" smtClean="0">
                <a:latin typeface="UTM Avo" panose="02040603050506020204" pitchFamily="18" charset="0"/>
              </a:rPr>
              <a:t> </a:t>
            </a:r>
          </a:p>
          <a:p>
            <a:pPr algn="just">
              <a:lnSpc>
                <a:spcPct val="150000"/>
              </a:lnSpc>
            </a:pPr>
            <a:r>
              <a:rPr lang="en-US" sz="1500" dirty="0" err="1" smtClean="0">
                <a:latin typeface="UTM Avo" panose="02040603050506020204" pitchFamily="18" charset="0"/>
              </a:rPr>
              <a:t>Khoảng</a:t>
            </a:r>
            <a:r>
              <a:rPr lang="en-US" sz="1500" dirty="0" smtClean="0">
                <a:latin typeface="UTM Avo" panose="02040603050506020204" pitchFamily="18" charset="0"/>
              </a:rPr>
              <a:t> </a:t>
            </a:r>
            <a:r>
              <a:rPr lang="en-US" sz="1500" dirty="0" err="1" smtClean="0">
                <a:latin typeface="UTM Avo" panose="02040603050506020204" pitchFamily="18" charset="0"/>
              </a:rPr>
              <a:t>trời</a:t>
            </a:r>
            <a:r>
              <a:rPr lang="en-US" sz="1500" dirty="0" smtClean="0">
                <a:latin typeface="UTM Avo" panose="02040603050506020204" pitchFamily="18" charset="0"/>
              </a:rPr>
              <a:t> </a:t>
            </a:r>
            <a:r>
              <a:rPr lang="en-US" sz="1500" dirty="0" err="1" smtClean="0">
                <a:latin typeface="UTM Avo" panose="02040603050506020204" pitchFamily="18" charset="0"/>
              </a:rPr>
              <a:t>xa</a:t>
            </a:r>
            <a:r>
              <a:rPr lang="en-US" sz="1500" dirty="0" smtClean="0">
                <a:latin typeface="UTM Avo" panose="02040603050506020204" pitchFamily="18" charset="0"/>
              </a:rPr>
              <a:t> </a:t>
            </a:r>
            <a:r>
              <a:rPr lang="en-US" sz="1500" dirty="0" err="1" smtClean="0">
                <a:latin typeface="UTM Avo" panose="02040603050506020204" pitchFamily="18" charset="0"/>
              </a:rPr>
              <a:t>xích</a:t>
            </a:r>
            <a:r>
              <a:rPr lang="en-US" sz="1500" dirty="0" smtClean="0">
                <a:latin typeface="UTM Avo" panose="02040603050506020204" pitchFamily="18" charset="0"/>
              </a:rPr>
              <a:t> </a:t>
            </a:r>
            <a:r>
              <a:rPr lang="en-US" sz="1500" dirty="0" err="1" smtClean="0">
                <a:latin typeface="UTM Avo" panose="02040603050506020204" pitchFamily="18" charset="0"/>
              </a:rPr>
              <a:t>lại</a:t>
            </a:r>
            <a:endParaRPr lang="en-US" sz="15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500" dirty="0" err="1" smtClean="0">
                <a:latin typeface="UTM Avo" panose="02040603050506020204" pitchFamily="18" charset="0"/>
              </a:rPr>
              <a:t>Bắt</a:t>
            </a:r>
            <a:r>
              <a:rPr lang="en-US" sz="1500" dirty="0" smtClean="0">
                <a:latin typeface="UTM Avo" panose="02040603050506020204" pitchFamily="18" charset="0"/>
              </a:rPr>
              <a:t> </a:t>
            </a:r>
            <a:r>
              <a:rPr lang="en-US" sz="1500" dirty="0" err="1" smtClean="0">
                <a:latin typeface="UTM Avo" panose="02040603050506020204" pitchFamily="18" charset="0"/>
              </a:rPr>
              <a:t>đầu</a:t>
            </a:r>
            <a:r>
              <a:rPr lang="en-US" sz="1500" dirty="0" smtClean="0">
                <a:latin typeface="UTM Avo" panose="02040603050506020204" pitchFamily="18" charset="0"/>
              </a:rPr>
              <a:t> </a:t>
            </a:r>
            <a:r>
              <a:rPr lang="en-US" sz="1500" dirty="0" err="1" smtClean="0">
                <a:latin typeface="UTM Avo" panose="02040603050506020204" pitchFamily="18" charset="0"/>
              </a:rPr>
              <a:t>là</a:t>
            </a:r>
            <a:r>
              <a:rPr lang="en-US" sz="1500" dirty="0" smtClean="0">
                <a:latin typeface="UTM Avo" panose="02040603050506020204" pitchFamily="18" charset="0"/>
              </a:rPr>
              <a:t> </a:t>
            </a:r>
            <a:r>
              <a:rPr lang="en-US" sz="1500" dirty="0" err="1" smtClean="0">
                <a:latin typeface="UTM Avo" panose="02040603050506020204" pitchFamily="18" charset="0"/>
              </a:rPr>
              <a:t>cỏ</a:t>
            </a:r>
            <a:r>
              <a:rPr lang="en-US" sz="1500" dirty="0" smtClean="0">
                <a:latin typeface="UTM Avo" panose="02040603050506020204" pitchFamily="18" charset="0"/>
              </a:rPr>
              <a:t> </a:t>
            </a:r>
            <a:r>
              <a:rPr lang="en-US" sz="1500" dirty="0" err="1" smtClean="0">
                <a:latin typeface="UTM Avo" panose="02040603050506020204" pitchFamily="18" charset="0"/>
              </a:rPr>
              <a:t>dại</a:t>
            </a:r>
            <a:endParaRPr lang="en-US" sz="15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500" dirty="0" err="1" smtClean="0">
                <a:latin typeface="UTM Avo" panose="02040603050506020204" pitchFamily="18" charset="0"/>
              </a:rPr>
              <a:t>Thứ</a:t>
            </a:r>
            <a:r>
              <a:rPr lang="en-US" sz="1500" dirty="0" smtClean="0">
                <a:latin typeface="UTM Avo" panose="02040603050506020204" pitchFamily="18" charset="0"/>
              </a:rPr>
              <a:t> </a:t>
            </a:r>
            <a:r>
              <a:rPr lang="en-US" sz="1500" dirty="0" err="1" smtClean="0">
                <a:latin typeface="UTM Avo" panose="02040603050506020204" pitchFamily="18" charset="0"/>
              </a:rPr>
              <a:t>đến</a:t>
            </a:r>
            <a:r>
              <a:rPr lang="en-US" sz="1500" dirty="0" smtClean="0">
                <a:latin typeface="UTM Avo" panose="02040603050506020204" pitchFamily="18" charset="0"/>
              </a:rPr>
              <a:t> </a:t>
            </a:r>
            <a:r>
              <a:rPr lang="en-US" sz="1500" dirty="0" err="1" smtClean="0">
                <a:latin typeface="UTM Avo" panose="02040603050506020204" pitchFamily="18" charset="0"/>
              </a:rPr>
              <a:t>là</a:t>
            </a:r>
            <a:r>
              <a:rPr lang="en-US" sz="1500" dirty="0" smtClean="0">
                <a:latin typeface="UTM Avo" panose="02040603050506020204" pitchFamily="18" charset="0"/>
              </a:rPr>
              <a:t> </a:t>
            </a:r>
            <a:r>
              <a:rPr lang="en-US" sz="1500" dirty="0" err="1" smtClean="0">
                <a:latin typeface="UTM Avo" panose="02040603050506020204" pitchFamily="18" charset="0"/>
              </a:rPr>
              <a:t>cánh</a:t>
            </a:r>
            <a:r>
              <a:rPr lang="en-US" sz="1500" dirty="0" smtClean="0">
                <a:latin typeface="UTM Avo" panose="02040603050506020204" pitchFamily="18" charset="0"/>
              </a:rPr>
              <a:t> </a:t>
            </a:r>
            <a:r>
              <a:rPr lang="en-US" sz="1500" dirty="0" err="1" smtClean="0">
                <a:latin typeface="UTM Avo" panose="02040603050506020204" pitchFamily="18" charset="0"/>
              </a:rPr>
              <a:t>chim</a:t>
            </a:r>
            <a:endParaRPr lang="en-US" sz="15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500" dirty="0" err="1" smtClean="0">
                <a:latin typeface="UTM Avo" panose="02040603050506020204" pitchFamily="18" charset="0"/>
              </a:rPr>
              <a:t>Sau</a:t>
            </a:r>
            <a:r>
              <a:rPr lang="en-US" sz="1500" dirty="0" smtClean="0">
                <a:latin typeface="UTM Avo" panose="02040603050506020204" pitchFamily="18" charset="0"/>
              </a:rPr>
              <a:t> </a:t>
            </a:r>
            <a:r>
              <a:rPr lang="en-US" sz="1500" dirty="0" err="1" smtClean="0">
                <a:latin typeface="UTM Avo" panose="02040603050506020204" pitchFamily="18" charset="0"/>
              </a:rPr>
              <a:t>nữa</a:t>
            </a:r>
            <a:r>
              <a:rPr lang="en-US" sz="1500" dirty="0" smtClean="0">
                <a:latin typeface="UTM Avo" panose="02040603050506020204" pitchFamily="18" charset="0"/>
              </a:rPr>
              <a:t> </a:t>
            </a:r>
            <a:r>
              <a:rPr lang="en-US" sz="1500" dirty="0" err="1" smtClean="0">
                <a:latin typeface="UTM Avo" panose="02040603050506020204" pitchFamily="18" charset="0"/>
              </a:rPr>
              <a:t>là</a:t>
            </a:r>
            <a:r>
              <a:rPr lang="en-US" sz="1500" dirty="0" smtClean="0">
                <a:latin typeface="UTM Avo" panose="02040603050506020204" pitchFamily="18" charset="0"/>
              </a:rPr>
              <a:t> </a:t>
            </a:r>
            <a:r>
              <a:rPr lang="en-US" sz="1500" dirty="0" err="1" smtClean="0">
                <a:latin typeface="UTM Avo" panose="02040603050506020204" pitchFamily="18" charset="0"/>
              </a:rPr>
              <a:t>trẻ</a:t>
            </a:r>
            <a:r>
              <a:rPr lang="en-US" sz="1500" dirty="0" smtClean="0">
                <a:latin typeface="UTM Avo" panose="02040603050506020204" pitchFamily="18" charset="0"/>
              </a:rPr>
              <a:t> con</a:t>
            </a:r>
          </a:p>
          <a:p>
            <a:pPr algn="just">
              <a:lnSpc>
                <a:spcPct val="150000"/>
              </a:lnSpc>
            </a:pPr>
            <a:r>
              <a:rPr lang="en-US" sz="1500" dirty="0" err="1" smtClean="0">
                <a:latin typeface="UTM Avo" panose="02040603050506020204" pitchFamily="18" charset="0"/>
              </a:rPr>
              <a:t>Cuối</a:t>
            </a:r>
            <a:r>
              <a:rPr lang="en-US" sz="1500" dirty="0" smtClean="0">
                <a:latin typeface="UTM Avo" panose="02040603050506020204" pitchFamily="18" charset="0"/>
              </a:rPr>
              <a:t> </a:t>
            </a:r>
            <a:r>
              <a:rPr lang="en-US" sz="1500" dirty="0" err="1" smtClean="0">
                <a:latin typeface="UTM Avo" panose="02040603050506020204" pitchFamily="18" charset="0"/>
              </a:rPr>
              <a:t>cùng</a:t>
            </a:r>
            <a:r>
              <a:rPr lang="en-US" sz="1500" dirty="0" smtClean="0">
                <a:latin typeface="UTM Avo" panose="02040603050506020204" pitchFamily="18" charset="0"/>
              </a:rPr>
              <a:t> </a:t>
            </a:r>
            <a:r>
              <a:rPr lang="en-US" sz="1500" dirty="0" err="1" smtClean="0">
                <a:latin typeface="UTM Avo" panose="02040603050506020204" pitchFamily="18" charset="0"/>
              </a:rPr>
              <a:t>là</a:t>
            </a:r>
            <a:r>
              <a:rPr lang="en-US" sz="1500" dirty="0" smtClean="0">
                <a:latin typeface="UTM Avo" panose="02040603050506020204" pitchFamily="18" charset="0"/>
              </a:rPr>
              <a:t> </a:t>
            </a:r>
            <a:r>
              <a:rPr lang="en-US" sz="1500" dirty="0" err="1" smtClean="0">
                <a:latin typeface="UTM Avo" panose="02040603050506020204" pitchFamily="18" charset="0"/>
              </a:rPr>
              <a:t>người</a:t>
            </a:r>
            <a:r>
              <a:rPr lang="en-US" sz="1500" dirty="0" smtClean="0">
                <a:latin typeface="UTM Avo" panose="02040603050506020204" pitchFamily="18" charset="0"/>
              </a:rPr>
              <a:t> </a:t>
            </a:r>
            <a:r>
              <a:rPr lang="en-US" sz="1500" dirty="0" err="1" smtClean="0">
                <a:latin typeface="UTM Avo" panose="02040603050506020204" pitchFamily="18" charset="0"/>
              </a:rPr>
              <a:t>lớn</a:t>
            </a:r>
            <a:r>
              <a:rPr lang="en-US" sz="1500" dirty="0" smtClean="0">
                <a:latin typeface="UTM Avo" panose="02040603050506020204" pitchFamily="18" charset="0"/>
              </a:rPr>
              <a:t>.</a:t>
            </a:r>
            <a:endParaRPr lang="en-US" sz="1500" dirty="0" smtClean="0">
              <a:latin typeface="UTM Avo" panose="020406030505060202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858124" y="3433100"/>
            <a:ext cx="309096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500" dirty="0" err="1" smtClean="0">
                <a:latin typeface="UTM Avo" panose="02040603050506020204" pitchFamily="18" charset="0"/>
              </a:rPr>
              <a:t>Trong</a:t>
            </a:r>
            <a:r>
              <a:rPr lang="en-US" sz="1500" dirty="0" smtClean="0">
                <a:latin typeface="UTM Avo" panose="02040603050506020204" pitchFamily="18" charset="0"/>
              </a:rPr>
              <a:t> </a:t>
            </a:r>
            <a:r>
              <a:rPr lang="en-US" sz="1500" dirty="0" err="1" smtClean="0">
                <a:latin typeface="UTM Avo" panose="02040603050506020204" pitchFamily="18" charset="0"/>
              </a:rPr>
              <a:t>trang</a:t>
            </a:r>
            <a:r>
              <a:rPr lang="en-US" sz="1500" dirty="0" smtClean="0">
                <a:latin typeface="UTM Avo" panose="02040603050506020204" pitchFamily="18" charset="0"/>
              </a:rPr>
              <a:t> </a:t>
            </a:r>
            <a:r>
              <a:rPr lang="en-US" sz="1500" dirty="0" err="1" smtClean="0">
                <a:latin typeface="UTM Avo" panose="02040603050506020204" pitchFamily="18" charset="0"/>
              </a:rPr>
              <a:t>sách</a:t>
            </a:r>
            <a:r>
              <a:rPr lang="en-US" sz="1500" dirty="0" smtClean="0">
                <a:latin typeface="UTM Avo" panose="02040603050506020204" pitchFamily="18" charset="0"/>
              </a:rPr>
              <a:t> </a:t>
            </a:r>
            <a:r>
              <a:rPr lang="en-US" sz="1500" dirty="0" err="1" smtClean="0">
                <a:latin typeface="UTM Avo" panose="02040603050506020204" pitchFamily="18" charset="0"/>
              </a:rPr>
              <a:t>có</a:t>
            </a:r>
            <a:r>
              <a:rPr lang="en-US" sz="1500" dirty="0" smtClean="0">
                <a:latin typeface="UTM Avo" panose="02040603050506020204" pitchFamily="18" charset="0"/>
              </a:rPr>
              <a:t> </a:t>
            </a:r>
            <a:r>
              <a:rPr lang="en-US" sz="1500" dirty="0" err="1" smtClean="0">
                <a:latin typeface="UTM Avo" panose="02040603050506020204" pitchFamily="18" charset="0"/>
              </a:rPr>
              <a:t>biển</a:t>
            </a:r>
            <a:endParaRPr lang="en-US" sz="15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500" dirty="0" err="1" smtClean="0">
                <a:latin typeface="UTM Avo" panose="02040603050506020204" pitchFamily="18" charset="0"/>
              </a:rPr>
              <a:t>Em</a:t>
            </a:r>
            <a:r>
              <a:rPr lang="en-US" sz="1500" dirty="0" smtClean="0">
                <a:latin typeface="UTM Avo" panose="02040603050506020204" pitchFamily="18" charset="0"/>
              </a:rPr>
              <a:t> </a:t>
            </a:r>
            <a:r>
              <a:rPr lang="en-US" sz="1500" dirty="0" err="1" smtClean="0">
                <a:latin typeface="UTM Avo" panose="02040603050506020204" pitchFamily="18" charset="0"/>
              </a:rPr>
              <a:t>thấy</a:t>
            </a:r>
            <a:r>
              <a:rPr lang="en-US" sz="1500" dirty="0" smtClean="0">
                <a:latin typeface="UTM Avo" panose="02040603050506020204" pitchFamily="18" charset="0"/>
              </a:rPr>
              <a:t> </a:t>
            </a:r>
            <a:r>
              <a:rPr lang="en-US" sz="1500" dirty="0" err="1" smtClean="0">
                <a:latin typeface="UTM Avo" panose="02040603050506020204" pitchFamily="18" charset="0"/>
              </a:rPr>
              <a:t>những</a:t>
            </a:r>
            <a:r>
              <a:rPr lang="en-US" sz="1500" dirty="0" smtClean="0">
                <a:latin typeface="UTM Avo" panose="02040603050506020204" pitchFamily="18" charset="0"/>
              </a:rPr>
              <a:t> </a:t>
            </a:r>
            <a:r>
              <a:rPr lang="en-US" sz="1500" dirty="0" err="1" smtClean="0">
                <a:latin typeface="UTM Avo" panose="02040603050506020204" pitchFamily="18" charset="0"/>
              </a:rPr>
              <a:t>cánh</a:t>
            </a:r>
            <a:r>
              <a:rPr lang="en-US" sz="1500" dirty="0" smtClean="0">
                <a:latin typeface="UTM Avo" panose="02040603050506020204" pitchFamily="18" charset="0"/>
              </a:rPr>
              <a:t> </a:t>
            </a:r>
            <a:r>
              <a:rPr lang="en-US" sz="1500" dirty="0" err="1" smtClean="0">
                <a:latin typeface="UTM Avo" panose="02040603050506020204" pitchFamily="18" charset="0"/>
              </a:rPr>
              <a:t>buồm</a:t>
            </a:r>
            <a:endParaRPr lang="en-US" sz="15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500" dirty="0" err="1" smtClean="0">
                <a:latin typeface="UTM Avo" panose="02040603050506020204" pitchFamily="18" charset="0"/>
              </a:rPr>
              <a:t>Trong</a:t>
            </a:r>
            <a:r>
              <a:rPr lang="en-US" sz="1500" dirty="0" smtClean="0">
                <a:latin typeface="UTM Avo" panose="02040603050506020204" pitchFamily="18" charset="0"/>
              </a:rPr>
              <a:t> </a:t>
            </a:r>
            <a:r>
              <a:rPr lang="en-US" sz="1500" dirty="0" err="1" smtClean="0">
                <a:latin typeface="UTM Avo" panose="02040603050506020204" pitchFamily="18" charset="0"/>
              </a:rPr>
              <a:t>trang</a:t>
            </a:r>
            <a:r>
              <a:rPr lang="en-US" sz="1500" dirty="0" smtClean="0">
                <a:latin typeface="UTM Avo" panose="02040603050506020204" pitchFamily="18" charset="0"/>
              </a:rPr>
              <a:t> </a:t>
            </a:r>
            <a:r>
              <a:rPr lang="en-US" sz="1500" dirty="0" err="1" smtClean="0">
                <a:latin typeface="UTM Avo" panose="02040603050506020204" pitchFamily="18" charset="0"/>
              </a:rPr>
              <a:t>sách</a:t>
            </a:r>
            <a:r>
              <a:rPr lang="en-US" sz="1500" dirty="0" smtClean="0">
                <a:latin typeface="UTM Avo" panose="02040603050506020204" pitchFamily="18" charset="0"/>
              </a:rPr>
              <a:t> </a:t>
            </a:r>
            <a:r>
              <a:rPr lang="en-US" sz="1500" dirty="0" err="1" smtClean="0">
                <a:latin typeface="UTM Avo" panose="02040603050506020204" pitchFamily="18" charset="0"/>
              </a:rPr>
              <a:t>có</a:t>
            </a:r>
            <a:r>
              <a:rPr lang="en-US" sz="1500" dirty="0" smtClean="0">
                <a:latin typeface="UTM Avo" panose="02040603050506020204" pitchFamily="18" charset="0"/>
              </a:rPr>
              <a:t> </a:t>
            </a:r>
            <a:r>
              <a:rPr lang="en-US" sz="1500" dirty="0" err="1" smtClean="0">
                <a:latin typeface="UTM Avo" panose="02040603050506020204" pitchFamily="18" charset="0"/>
              </a:rPr>
              <a:t>rừng</a:t>
            </a:r>
            <a:endParaRPr lang="en-US" sz="15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500" dirty="0" err="1" smtClean="0">
                <a:latin typeface="UTM Avo" panose="02040603050506020204" pitchFamily="18" charset="0"/>
              </a:rPr>
              <a:t>Với</a:t>
            </a:r>
            <a:r>
              <a:rPr lang="en-US" sz="1500" dirty="0" smtClean="0">
                <a:latin typeface="UTM Avo" panose="02040603050506020204" pitchFamily="18" charset="0"/>
              </a:rPr>
              <a:t> </a:t>
            </a:r>
            <a:r>
              <a:rPr lang="en-US" sz="1500" dirty="0" err="1" smtClean="0">
                <a:latin typeface="UTM Avo" panose="02040603050506020204" pitchFamily="18" charset="0"/>
              </a:rPr>
              <a:t>bao</a:t>
            </a:r>
            <a:r>
              <a:rPr lang="en-US" sz="1500" dirty="0" smtClean="0">
                <a:latin typeface="UTM Avo" panose="02040603050506020204" pitchFamily="18" charset="0"/>
              </a:rPr>
              <a:t> </a:t>
            </a:r>
            <a:r>
              <a:rPr lang="en-US" sz="1500" dirty="0" err="1" smtClean="0">
                <a:latin typeface="UTM Avo" panose="02040603050506020204" pitchFamily="18" charset="0"/>
              </a:rPr>
              <a:t>nhiêu</a:t>
            </a:r>
            <a:r>
              <a:rPr lang="en-US" sz="1500" dirty="0" smtClean="0">
                <a:latin typeface="UTM Avo" panose="02040603050506020204" pitchFamily="18" charset="0"/>
              </a:rPr>
              <a:t> </a:t>
            </a:r>
            <a:r>
              <a:rPr lang="en-US" sz="1500" dirty="0" err="1" smtClean="0">
                <a:latin typeface="UTM Avo" panose="02040603050506020204" pitchFamily="18" charset="0"/>
              </a:rPr>
              <a:t>là</a:t>
            </a:r>
            <a:r>
              <a:rPr lang="en-US" sz="1500" dirty="0" smtClean="0">
                <a:latin typeface="UTM Avo" panose="02040603050506020204" pitchFamily="18" charset="0"/>
              </a:rPr>
              <a:t> </a:t>
            </a:r>
            <a:r>
              <a:rPr lang="en-US" sz="1500" dirty="0" err="1" smtClean="0">
                <a:latin typeface="UTM Avo" panose="02040603050506020204" pitchFamily="18" charset="0"/>
              </a:rPr>
              <a:t>gió</a:t>
            </a:r>
            <a:r>
              <a:rPr lang="en-US" sz="1500" dirty="0" smtClean="0">
                <a:latin typeface="UTM Avo" panose="02040603050506020204" pitchFamily="18" charset="0"/>
              </a:rPr>
              <a:t>.</a:t>
            </a:r>
            <a:endParaRPr lang="en-US" sz="1500" dirty="0" smtClean="0">
              <a:latin typeface="UTM Avo" panose="020406030505060202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3612158" y="1188117"/>
            <a:ext cx="3090968" cy="14283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500" dirty="0" err="1" smtClean="0">
                <a:latin typeface="UTM Avo" panose="02040603050506020204" pitchFamily="18" charset="0"/>
              </a:rPr>
              <a:t>Trang</a:t>
            </a:r>
            <a:r>
              <a:rPr lang="en-US" sz="1500" dirty="0" smtClean="0">
                <a:latin typeface="UTM Avo" panose="02040603050506020204" pitchFamily="18" charset="0"/>
              </a:rPr>
              <a:t> </a:t>
            </a:r>
            <a:r>
              <a:rPr lang="en-US" sz="1500" dirty="0" err="1" smtClean="0">
                <a:latin typeface="UTM Avo" panose="02040603050506020204" pitchFamily="18" charset="0"/>
              </a:rPr>
              <a:t>sách</a:t>
            </a:r>
            <a:r>
              <a:rPr lang="en-US" sz="1500" dirty="0" smtClean="0">
                <a:latin typeface="UTM Avo" panose="02040603050506020204" pitchFamily="18" charset="0"/>
              </a:rPr>
              <a:t> </a:t>
            </a:r>
            <a:r>
              <a:rPr lang="en-US" sz="1500" dirty="0" err="1" smtClean="0">
                <a:latin typeface="UTM Avo" panose="02040603050506020204" pitchFamily="18" charset="0"/>
              </a:rPr>
              <a:t>còn</a:t>
            </a:r>
            <a:r>
              <a:rPr lang="en-US" sz="1500" dirty="0" smtClean="0">
                <a:latin typeface="UTM Avo" panose="02040603050506020204" pitchFamily="18" charset="0"/>
              </a:rPr>
              <a:t> </a:t>
            </a:r>
            <a:r>
              <a:rPr lang="en-US" sz="1500" dirty="0" err="1" smtClean="0">
                <a:latin typeface="UTM Avo" panose="02040603050506020204" pitchFamily="18" charset="0"/>
              </a:rPr>
              <a:t>có</a:t>
            </a:r>
            <a:r>
              <a:rPr lang="en-US" sz="1500" dirty="0" smtClean="0">
                <a:latin typeface="UTM Avo" panose="02040603050506020204" pitchFamily="18" charset="0"/>
              </a:rPr>
              <a:t> </a:t>
            </a:r>
            <a:r>
              <a:rPr lang="en-US" sz="1500" dirty="0" err="1" smtClean="0">
                <a:latin typeface="UTM Avo" panose="02040603050506020204" pitchFamily="18" charset="0"/>
              </a:rPr>
              <a:t>lửa</a:t>
            </a:r>
            <a:endParaRPr lang="en-US" sz="15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500" dirty="0" err="1" smtClean="0">
                <a:latin typeface="UTM Avo" panose="02040603050506020204" pitchFamily="18" charset="0"/>
              </a:rPr>
              <a:t>Mà</a:t>
            </a:r>
            <a:r>
              <a:rPr lang="en-US" sz="1500" dirty="0" smtClean="0">
                <a:latin typeface="UTM Avo" panose="02040603050506020204" pitchFamily="18" charset="0"/>
              </a:rPr>
              <a:t> </a:t>
            </a:r>
            <a:r>
              <a:rPr lang="en-US" sz="1500" dirty="0" err="1" smtClean="0">
                <a:latin typeface="UTM Avo" panose="02040603050506020204" pitchFamily="18" charset="0"/>
              </a:rPr>
              <a:t>giấy</a:t>
            </a:r>
            <a:r>
              <a:rPr lang="en-US" sz="1500" dirty="0" smtClean="0">
                <a:latin typeface="UTM Avo" panose="02040603050506020204" pitchFamily="18" charset="0"/>
              </a:rPr>
              <a:t> </a:t>
            </a:r>
            <a:r>
              <a:rPr lang="en-US" sz="1500" dirty="0" err="1" smtClean="0">
                <a:latin typeface="UTM Avo" panose="02040603050506020204" pitchFamily="18" charset="0"/>
              </a:rPr>
              <a:t>chẳng</a:t>
            </a:r>
            <a:r>
              <a:rPr lang="en-US" sz="1500" dirty="0" smtClean="0">
                <a:latin typeface="UTM Avo" panose="02040603050506020204" pitchFamily="18" charset="0"/>
              </a:rPr>
              <a:t> </a:t>
            </a:r>
            <a:r>
              <a:rPr lang="en-US" sz="1500" dirty="0" err="1" smtClean="0">
                <a:latin typeface="UTM Avo" panose="02040603050506020204" pitchFamily="18" charset="0"/>
              </a:rPr>
              <a:t>cháy</a:t>
            </a:r>
            <a:r>
              <a:rPr lang="en-US" sz="1500" dirty="0" smtClean="0">
                <a:latin typeface="UTM Avo" panose="02040603050506020204" pitchFamily="18" charset="0"/>
              </a:rPr>
              <a:t> </a:t>
            </a:r>
            <a:r>
              <a:rPr lang="en-US" sz="1500" dirty="0" err="1" smtClean="0">
                <a:latin typeface="UTM Avo" panose="02040603050506020204" pitchFamily="18" charset="0"/>
              </a:rPr>
              <a:t>đâu</a:t>
            </a:r>
            <a:endParaRPr lang="en-US" sz="15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500" dirty="0" err="1" smtClean="0">
                <a:latin typeface="UTM Avo" panose="02040603050506020204" pitchFamily="18" charset="0"/>
              </a:rPr>
              <a:t>Trang</a:t>
            </a:r>
            <a:r>
              <a:rPr lang="en-US" sz="1500" dirty="0" smtClean="0">
                <a:latin typeface="UTM Avo" panose="02040603050506020204" pitchFamily="18" charset="0"/>
              </a:rPr>
              <a:t> </a:t>
            </a:r>
            <a:r>
              <a:rPr lang="en-US" sz="1500" dirty="0" err="1" smtClean="0">
                <a:latin typeface="UTM Avo" panose="02040603050506020204" pitchFamily="18" charset="0"/>
              </a:rPr>
              <a:t>sách</a:t>
            </a:r>
            <a:r>
              <a:rPr lang="en-US" sz="1500" dirty="0" smtClean="0">
                <a:latin typeface="UTM Avo" panose="02040603050506020204" pitchFamily="18" charset="0"/>
              </a:rPr>
              <a:t> </a:t>
            </a:r>
            <a:r>
              <a:rPr lang="en-US" sz="1500" dirty="0" err="1" smtClean="0">
                <a:latin typeface="UTM Avo" panose="02040603050506020204" pitchFamily="18" charset="0"/>
              </a:rPr>
              <a:t>có</a:t>
            </a:r>
            <a:r>
              <a:rPr lang="en-US" sz="1500" dirty="0" smtClean="0">
                <a:latin typeface="UTM Avo" panose="02040603050506020204" pitchFamily="18" charset="0"/>
              </a:rPr>
              <a:t> </a:t>
            </a:r>
            <a:r>
              <a:rPr lang="en-US" sz="1500" dirty="0" err="1" smtClean="0">
                <a:latin typeface="UTM Avo" panose="02040603050506020204" pitchFamily="18" charset="0"/>
              </a:rPr>
              <a:t>ao</a:t>
            </a:r>
            <a:r>
              <a:rPr lang="en-US" sz="1500" dirty="0" smtClean="0">
                <a:latin typeface="UTM Avo" panose="02040603050506020204" pitchFamily="18" charset="0"/>
              </a:rPr>
              <a:t> </a:t>
            </a:r>
            <a:r>
              <a:rPr lang="en-US" sz="1500" dirty="0" err="1" smtClean="0">
                <a:latin typeface="UTM Avo" panose="02040603050506020204" pitchFamily="18" charset="0"/>
              </a:rPr>
              <a:t>sâu</a:t>
            </a:r>
            <a:endParaRPr lang="en-US" sz="15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500" dirty="0" err="1" smtClean="0">
                <a:latin typeface="UTM Avo" panose="02040603050506020204" pitchFamily="18" charset="0"/>
              </a:rPr>
              <a:t>Mà</a:t>
            </a:r>
            <a:r>
              <a:rPr lang="en-US" sz="1500" dirty="0" smtClean="0">
                <a:latin typeface="UTM Avo" panose="02040603050506020204" pitchFamily="18" charset="0"/>
              </a:rPr>
              <a:t> </a:t>
            </a:r>
            <a:r>
              <a:rPr lang="en-US" sz="1500" dirty="0" err="1" smtClean="0">
                <a:latin typeface="UTM Avo" panose="02040603050506020204" pitchFamily="18" charset="0"/>
              </a:rPr>
              <a:t>giấy</a:t>
            </a:r>
            <a:r>
              <a:rPr lang="en-US" sz="1500" dirty="0" smtClean="0">
                <a:latin typeface="UTM Avo" panose="02040603050506020204" pitchFamily="18" charset="0"/>
              </a:rPr>
              <a:t> </a:t>
            </a:r>
            <a:r>
              <a:rPr lang="en-US" sz="1500" dirty="0" err="1" smtClean="0">
                <a:latin typeface="UTM Avo" panose="02040603050506020204" pitchFamily="18" charset="0"/>
              </a:rPr>
              <a:t>không</a:t>
            </a:r>
            <a:r>
              <a:rPr lang="en-US" sz="1500" dirty="0" smtClean="0">
                <a:latin typeface="UTM Avo" panose="02040603050506020204" pitchFamily="18" charset="0"/>
              </a:rPr>
              <a:t> </a:t>
            </a:r>
            <a:r>
              <a:rPr lang="en-US" sz="1500" dirty="0" err="1" smtClean="0">
                <a:latin typeface="UTM Avo" panose="02040603050506020204" pitchFamily="18" charset="0"/>
              </a:rPr>
              <a:t>hề</a:t>
            </a:r>
            <a:r>
              <a:rPr lang="en-US" sz="1500" dirty="0" smtClean="0">
                <a:latin typeface="UTM Avo" panose="02040603050506020204" pitchFamily="18" charset="0"/>
              </a:rPr>
              <a:t> </a:t>
            </a:r>
            <a:r>
              <a:rPr lang="en-US" sz="1500" dirty="0" err="1" smtClean="0">
                <a:latin typeface="UTM Avo" panose="02040603050506020204" pitchFamily="18" charset="0"/>
              </a:rPr>
              <a:t>ướt</a:t>
            </a:r>
            <a:r>
              <a:rPr lang="en-US" sz="1500" dirty="0" smtClean="0">
                <a:latin typeface="UTM Avo" panose="02040603050506020204" pitchFamily="18" charset="0"/>
              </a:rPr>
              <a:t>.</a:t>
            </a:r>
            <a:endParaRPr lang="en-US" sz="1500" dirty="0" smtClean="0">
              <a:latin typeface="UTM Avo" panose="020406030505060202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3612158" y="2767909"/>
            <a:ext cx="2891268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500" dirty="0" err="1" smtClean="0">
                <a:latin typeface="UTM Avo" panose="02040603050506020204" pitchFamily="18" charset="0"/>
              </a:rPr>
              <a:t>Trang</a:t>
            </a:r>
            <a:r>
              <a:rPr lang="en-US" sz="1500" dirty="0" smtClean="0">
                <a:latin typeface="UTM Avo" panose="02040603050506020204" pitchFamily="18" charset="0"/>
              </a:rPr>
              <a:t> </a:t>
            </a:r>
            <a:r>
              <a:rPr lang="en-US" sz="1500" dirty="0" err="1" smtClean="0">
                <a:latin typeface="UTM Avo" panose="02040603050506020204" pitchFamily="18" charset="0"/>
              </a:rPr>
              <a:t>sách</a:t>
            </a:r>
            <a:r>
              <a:rPr lang="en-US" sz="1500" dirty="0" smtClean="0">
                <a:latin typeface="UTM Avo" panose="02040603050506020204" pitchFamily="18" charset="0"/>
              </a:rPr>
              <a:t> </a:t>
            </a:r>
            <a:r>
              <a:rPr lang="en-US" sz="1500" dirty="0" err="1" smtClean="0">
                <a:latin typeface="UTM Avo" panose="02040603050506020204" pitchFamily="18" charset="0"/>
              </a:rPr>
              <a:t>không</a:t>
            </a:r>
            <a:r>
              <a:rPr lang="en-US" sz="1500" dirty="0" smtClean="0">
                <a:latin typeface="UTM Avo" panose="02040603050506020204" pitchFamily="18" charset="0"/>
              </a:rPr>
              <a:t> </a:t>
            </a:r>
            <a:r>
              <a:rPr lang="en-US" sz="1500" dirty="0" err="1" smtClean="0">
                <a:latin typeface="UTM Avo" panose="02040603050506020204" pitchFamily="18" charset="0"/>
              </a:rPr>
              <a:t>nói</a:t>
            </a:r>
            <a:r>
              <a:rPr lang="en-US" sz="1500" dirty="0" smtClean="0">
                <a:latin typeface="UTM Avo" panose="02040603050506020204" pitchFamily="18" charset="0"/>
              </a:rPr>
              <a:t> </a:t>
            </a:r>
            <a:r>
              <a:rPr lang="en-US" sz="1500" dirty="0" err="1" smtClean="0">
                <a:latin typeface="UTM Avo" panose="02040603050506020204" pitchFamily="18" charset="0"/>
              </a:rPr>
              <a:t>được</a:t>
            </a:r>
            <a:endParaRPr lang="en-US" sz="15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500" dirty="0" smtClean="0">
                <a:latin typeface="UTM Avo" panose="02040603050506020204" pitchFamily="18" charset="0"/>
              </a:rPr>
              <a:t>Sao </a:t>
            </a:r>
            <a:r>
              <a:rPr lang="en-US" sz="1500" dirty="0" err="1" smtClean="0">
                <a:latin typeface="UTM Avo" panose="02040603050506020204" pitchFamily="18" charset="0"/>
              </a:rPr>
              <a:t>em</a:t>
            </a:r>
            <a:r>
              <a:rPr lang="en-US" sz="1500" dirty="0" smtClean="0">
                <a:latin typeface="UTM Avo" panose="02040603050506020204" pitchFamily="18" charset="0"/>
              </a:rPr>
              <a:t> </a:t>
            </a:r>
            <a:r>
              <a:rPr lang="en-US" sz="1500" dirty="0" err="1" smtClean="0">
                <a:latin typeface="UTM Avo" panose="02040603050506020204" pitchFamily="18" charset="0"/>
              </a:rPr>
              <a:t>nghe</a:t>
            </a:r>
            <a:r>
              <a:rPr lang="en-US" sz="1500" dirty="0" smtClean="0">
                <a:latin typeface="UTM Avo" panose="02040603050506020204" pitchFamily="18" charset="0"/>
              </a:rPr>
              <a:t> </a:t>
            </a:r>
            <a:r>
              <a:rPr lang="en-US" sz="1500" dirty="0" err="1" smtClean="0">
                <a:latin typeface="UTM Avo" panose="02040603050506020204" pitchFamily="18" charset="0"/>
              </a:rPr>
              <a:t>điều</a:t>
            </a:r>
            <a:r>
              <a:rPr lang="en-US" sz="1500" dirty="0" smtClean="0">
                <a:latin typeface="UTM Avo" panose="02040603050506020204" pitchFamily="18" charset="0"/>
              </a:rPr>
              <a:t> </a:t>
            </a:r>
            <a:r>
              <a:rPr lang="en-US" sz="1500" dirty="0" err="1" smtClean="0">
                <a:latin typeface="UTM Avo" panose="02040603050506020204" pitchFamily="18" charset="0"/>
              </a:rPr>
              <a:t>gì</a:t>
            </a:r>
            <a:endParaRPr lang="en-US" sz="15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500" dirty="0" err="1" smtClean="0">
                <a:latin typeface="UTM Avo" panose="02040603050506020204" pitchFamily="18" charset="0"/>
              </a:rPr>
              <a:t>Dạt</a:t>
            </a:r>
            <a:r>
              <a:rPr lang="en-US" sz="1500" dirty="0" smtClean="0">
                <a:latin typeface="UTM Avo" panose="02040603050506020204" pitchFamily="18" charset="0"/>
              </a:rPr>
              <a:t> </a:t>
            </a:r>
            <a:r>
              <a:rPr lang="en-US" sz="1500" dirty="0" err="1" smtClean="0">
                <a:latin typeface="UTM Avo" panose="02040603050506020204" pitchFamily="18" charset="0"/>
              </a:rPr>
              <a:t>dào</a:t>
            </a:r>
            <a:r>
              <a:rPr lang="en-US" sz="1500" dirty="0" smtClean="0">
                <a:latin typeface="UTM Avo" panose="02040603050506020204" pitchFamily="18" charset="0"/>
              </a:rPr>
              <a:t> </a:t>
            </a:r>
            <a:r>
              <a:rPr lang="en-US" sz="1500" dirty="0" err="1" smtClean="0">
                <a:latin typeface="UTM Avo" panose="02040603050506020204" pitchFamily="18" charset="0"/>
              </a:rPr>
              <a:t>như</a:t>
            </a:r>
            <a:r>
              <a:rPr lang="en-US" sz="1500" dirty="0" smtClean="0">
                <a:latin typeface="UTM Avo" panose="02040603050506020204" pitchFamily="18" charset="0"/>
              </a:rPr>
              <a:t> </a:t>
            </a:r>
            <a:r>
              <a:rPr lang="en-US" sz="1500" dirty="0" err="1" smtClean="0">
                <a:latin typeface="UTM Avo" panose="02040603050506020204" pitchFamily="18" charset="0"/>
              </a:rPr>
              <a:t>sóng</a:t>
            </a:r>
            <a:r>
              <a:rPr lang="en-US" sz="1500" dirty="0" smtClean="0">
                <a:latin typeface="UTM Avo" panose="02040603050506020204" pitchFamily="18" charset="0"/>
              </a:rPr>
              <a:t> </a:t>
            </a:r>
            <a:r>
              <a:rPr lang="en-US" sz="1500" dirty="0" err="1" smtClean="0">
                <a:latin typeface="UTM Avo" panose="02040603050506020204" pitchFamily="18" charset="0"/>
              </a:rPr>
              <a:t>vỗ</a:t>
            </a:r>
            <a:endParaRPr lang="en-US" sz="15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500" dirty="0" err="1" smtClean="0">
                <a:latin typeface="UTM Avo" panose="02040603050506020204" pitchFamily="18" charset="0"/>
              </a:rPr>
              <a:t>Một</a:t>
            </a:r>
            <a:r>
              <a:rPr lang="en-US" sz="1500" dirty="0" smtClean="0">
                <a:latin typeface="UTM Avo" panose="02040603050506020204" pitchFamily="18" charset="0"/>
              </a:rPr>
              <a:t> </a:t>
            </a:r>
            <a:r>
              <a:rPr lang="en-US" sz="1500" dirty="0" err="1" smtClean="0">
                <a:latin typeface="UTM Avo" panose="02040603050506020204" pitchFamily="18" charset="0"/>
              </a:rPr>
              <a:t>chân</a:t>
            </a:r>
            <a:r>
              <a:rPr lang="en-US" sz="1500" dirty="0" smtClean="0">
                <a:latin typeface="UTM Avo" panose="02040603050506020204" pitchFamily="18" charset="0"/>
              </a:rPr>
              <a:t> </a:t>
            </a:r>
            <a:r>
              <a:rPr lang="en-US" sz="1500" dirty="0" err="1" smtClean="0">
                <a:latin typeface="UTM Avo" panose="02040603050506020204" pitchFamily="18" charset="0"/>
              </a:rPr>
              <a:t>trời</a:t>
            </a:r>
            <a:r>
              <a:rPr lang="en-US" sz="1500" dirty="0" smtClean="0">
                <a:latin typeface="UTM Avo" panose="02040603050506020204" pitchFamily="18" charset="0"/>
              </a:rPr>
              <a:t> </a:t>
            </a:r>
            <a:r>
              <a:rPr lang="en-US" sz="1500" dirty="0" err="1" smtClean="0">
                <a:latin typeface="UTM Avo" panose="02040603050506020204" pitchFamily="18" charset="0"/>
              </a:rPr>
              <a:t>đang</a:t>
            </a:r>
            <a:r>
              <a:rPr lang="en-US" sz="1500" dirty="0" smtClean="0">
                <a:latin typeface="UTM Avo" panose="02040603050506020204" pitchFamily="18" charset="0"/>
              </a:rPr>
              <a:t> </a:t>
            </a:r>
            <a:r>
              <a:rPr lang="en-US" sz="1500" dirty="0" err="1" smtClean="0">
                <a:latin typeface="UTM Avo" panose="02040603050506020204" pitchFamily="18" charset="0"/>
              </a:rPr>
              <a:t>đi</a:t>
            </a:r>
            <a:r>
              <a:rPr lang="en-US" sz="1500" dirty="0" smtClean="0">
                <a:latin typeface="UTM Avo" panose="020406030505060202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1200" dirty="0" smtClean="0">
                <a:latin typeface="UTM Avo" panose="02040603050506020204" pitchFamily="18" charset="0"/>
              </a:rPr>
              <a:t>                             (</a:t>
            </a:r>
            <a:r>
              <a:rPr lang="en-US" sz="1200" dirty="0" err="1" smtClean="0">
                <a:latin typeface="UTM Avo" panose="02040603050506020204" pitchFamily="18" charset="0"/>
              </a:rPr>
              <a:t>Nguyễn</a:t>
            </a:r>
            <a:r>
              <a:rPr lang="en-US" sz="1200" dirty="0" smtClean="0">
                <a:latin typeface="UTM Avo" panose="02040603050506020204" pitchFamily="18" charset="0"/>
              </a:rPr>
              <a:t> </a:t>
            </a:r>
            <a:r>
              <a:rPr lang="en-US" sz="1200" dirty="0" err="1" smtClean="0">
                <a:latin typeface="UTM Avo" panose="02040603050506020204" pitchFamily="18" charset="0"/>
              </a:rPr>
              <a:t>Nhật</a:t>
            </a:r>
            <a:r>
              <a:rPr lang="en-US" sz="1200" dirty="0" smtClean="0">
                <a:latin typeface="UTM Avo" panose="02040603050506020204" pitchFamily="18" charset="0"/>
              </a:rPr>
              <a:t> </a:t>
            </a:r>
            <a:r>
              <a:rPr lang="en-US" sz="1200" dirty="0" err="1" smtClean="0">
                <a:latin typeface="UTM Avo" panose="02040603050506020204" pitchFamily="18" charset="0"/>
              </a:rPr>
              <a:t>Ánh</a:t>
            </a:r>
            <a:r>
              <a:rPr lang="en-US" sz="1200" dirty="0" smtClean="0">
                <a:latin typeface="UTM Avo" panose="02040603050506020204" pitchFamily="18" charset="0"/>
              </a:rPr>
              <a:t>)</a:t>
            </a:r>
            <a:endParaRPr lang="en-US" sz="1200" dirty="0" smtClean="0">
              <a:latin typeface="UTM Avo" panose="02040603050506020204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95299" y="352938"/>
            <a:ext cx="3042331" cy="728662"/>
            <a:chOff x="495299" y="451258"/>
            <a:chExt cx="3042331" cy="728662"/>
          </a:xfrm>
        </p:grpSpPr>
        <p:pic>
          <p:nvPicPr>
            <p:cNvPr id="3" name="Picture 2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65" t="20433" r="84827" b="75049"/>
            <a:stretch/>
          </p:blipFill>
          <p:spPr bwMode="auto">
            <a:xfrm>
              <a:off x="495299" y="451258"/>
              <a:ext cx="747713" cy="728662"/>
            </a:xfrm>
            <a:prstGeom prst="roundRect">
              <a:avLst>
                <a:gd name="adj" fmla="val 33007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1112646" y="588635"/>
              <a:ext cx="2424984" cy="45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800" b="1" dirty="0" smtClean="0">
                  <a:solidFill>
                    <a:srgbClr val="17479D"/>
                  </a:solidFill>
                  <a:latin typeface="UTM Avo" panose="02040603050506020204" pitchFamily="18" charset="0"/>
                </a:rPr>
                <a:t>TRẢ LỜI CÂU HỎI</a:t>
              </a:r>
              <a:endParaRPr lang="en-US" sz="18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1009650" y="873850"/>
            <a:ext cx="5592230" cy="412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b="1" dirty="0">
                <a:latin typeface="UTM Avo" panose="02040603050506020204" pitchFamily="18" charset="0"/>
              </a:rPr>
              <a:t>4</a:t>
            </a:r>
            <a:r>
              <a:rPr lang="en-US" sz="1600" b="1" dirty="0" smtClean="0">
                <a:latin typeface="UTM Avo" panose="02040603050506020204" pitchFamily="18" charset="0"/>
              </a:rPr>
              <a:t>.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Tìm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tiếng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cùng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vần</a:t>
            </a:r>
            <a:r>
              <a:rPr lang="en-US" sz="1600" dirty="0" smtClean="0">
                <a:latin typeface="UTM Avo" panose="02040603050506020204" pitchFamily="18" charset="0"/>
              </a:rPr>
              <a:t> ở </a:t>
            </a:r>
            <a:r>
              <a:rPr lang="en-US" sz="1600" dirty="0" err="1" smtClean="0">
                <a:latin typeface="UTM Avo" panose="02040603050506020204" pitchFamily="18" charset="0"/>
              </a:rPr>
              <a:t>cuối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các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dòng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thơ</a:t>
            </a:r>
            <a:r>
              <a:rPr lang="en-US" sz="1600" dirty="0" smtClean="0"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2716038" y="1611815"/>
            <a:ext cx="331962" cy="298408"/>
          </a:xfrm>
          <a:prstGeom prst="roundRect">
            <a:avLst/>
          </a:prstGeom>
          <a:solidFill>
            <a:schemeClr val="bg1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91440" rIns="0" bIns="91440" rtlCol="0" anchor="ctr"/>
          <a:lstStyle/>
          <a:p>
            <a:pPr algn="ctr"/>
            <a:r>
              <a:rPr lang="en-US" sz="1500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lại</a:t>
            </a:r>
            <a:endParaRPr lang="en-US" sz="150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2234875" y="1957224"/>
            <a:ext cx="394025" cy="298408"/>
          </a:xfrm>
          <a:prstGeom prst="roundRect">
            <a:avLst/>
          </a:prstGeom>
          <a:solidFill>
            <a:schemeClr val="bg1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91440" rIns="0" bIns="91440" rtlCol="0" anchor="ctr"/>
          <a:lstStyle/>
          <a:p>
            <a:pPr algn="ctr"/>
            <a:r>
              <a:rPr lang="en-US" sz="1500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dại</a:t>
            </a:r>
            <a:endParaRPr lang="en-US" sz="150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5650508" y="1611815"/>
            <a:ext cx="468352" cy="298408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91440" rIns="0" bIns="91440" rtlCol="0" anchor="ctr"/>
          <a:lstStyle/>
          <a:p>
            <a:pPr algn="ctr"/>
            <a:r>
              <a:rPr lang="en-US" sz="1500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đâu</a:t>
            </a:r>
            <a:endParaRPr lang="en-US" sz="150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5343521" y="1955932"/>
            <a:ext cx="401959" cy="298408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91440" rIns="0" bIns="91440" rtlCol="0" anchor="ctr"/>
          <a:lstStyle/>
          <a:p>
            <a:pPr algn="ctr"/>
            <a:r>
              <a:rPr lang="en-US" sz="1500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sâu</a:t>
            </a:r>
            <a:endParaRPr lang="en-US" sz="150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5412142" y="3185878"/>
            <a:ext cx="249518" cy="298408"/>
          </a:xfrm>
          <a:prstGeom prst="roundRect">
            <a:avLst/>
          </a:prstGeom>
          <a:solidFill>
            <a:srgbClr val="B7D5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91440" rIns="0" bIns="91440" rtlCol="0" anchor="ctr"/>
          <a:lstStyle/>
          <a:p>
            <a:pPr algn="ctr"/>
            <a:r>
              <a:rPr lang="en-US" sz="1500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gì</a:t>
            </a:r>
            <a:endParaRPr lang="en-US" sz="150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5522727" y="3873356"/>
            <a:ext cx="222753" cy="298408"/>
          </a:xfrm>
          <a:prstGeom prst="roundRect">
            <a:avLst/>
          </a:prstGeom>
          <a:solidFill>
            <a:srgbClr val="B7D5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91440" rIns="0" bIns="91440" rtlCol="0" anchor="ctr"/>
          <a:lstStyle/>
          <a:p>
            <a:pPr algn="ctr"/>
            <a:r>
              <a:rPr lang="en-US" sz="1500" dirty="0" err="1">
                <a:solidFill>
                  <a:srgbClr val="000000"/>
                </a:solidFill>
                <a:latin typeface="UTM Avo" panose="02040603050506020204" pitchFamily="18" charset="0"/>
              </a:rPr>
              <a:t>đ</a:t>
            </a:r>
            <a:r>
              <a:rPr lang="en-US" sz="1500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i</a:t>
            </a:r>
            <a:endParaRPr lang="en-US" sz="150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5728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10" grpId="0" animBg="1"/>
      <p:bldP spid="12" grpId="0" animBg="1"/>
      <p:bldP spid="13" grpId="0" animBg="1"/>
      <p:bldP spid="14" grpId="0" animBg="1"/>
      <p:bldP spid="20" grpId="0" animBg="1"/>
      <p:bldP spid="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590395" y="1924340"/>
            <a:ext cx="3090968" cy="15173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dirty="0" err="1" smtClean="0">
                <a:latin typeface="UTM Avo" panose="02040603050506020204" pitchFamily="18" charset="0"/>
              </a:rPr>
              <a:t>Trong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trang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sách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có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biển</a:t>
            </a:r>
            <a:endParaRPr lang="en-US" sz="16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600" dirty="0" err="1" smtClean="0">
                <a:latin typeface="UTM Avo" panose="02040603050506020204" pitchFamily="18" charset="0"/>
              </a:rPr>
              <a:t>Em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thấy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những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cánh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buồm</a:t>
            </a:r>
            <a:endParaRPr lang="en-US" sz="16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600" dirty="0" err="1" smtClean="0">
                <a:latin typeface="UTM Avo" panose="02040603050506020204" pitchFamily="18" charset="0"/>
              </a:rPr>
              <a:t>Trong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trang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sách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có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rừng</a:t>
            </a:r>
            <a:endParaRPr lang="en-US" sz="16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600" dirty="0" err="1" smtClean="0">
                <a:latin typeface="UTM Avo" panose="02040603050506020204" pitchFamily="18" charset="0"/>
              </a:rPr>
              <a:t>Với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bao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nhiêu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là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gió</a:t>
            </a:r>
            <a:r>
              <a:rPr lang="en-US" sz="1600" dirty="0" smtClean="0">
                <a:latin typeface="UTM Avo" panose="02040603050506020204" pitchFamily="18" charset="0"/>
              </a:rPr>
              <a:t>.</a:t>
            </a:r>
            <a:endParaRPr lang="en-US" sz="1600" dirty="0" smtClean="0">
              <a:latin typeface="UTM Avo" panose="02040603050506020204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549644" y="294968"/>
            <a:ext cx="2798727" cy="887228"/>
            <a:chOff x="549644" y="540772"/>
            <a:chExt cx="2798727" cy="887228"/>
          </a:xfrm>
        </p:grpSpPr>
        <p:pic>
          <p:nvPicPr>
            <p:cNvPr id="3" name="Picture 2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69" t="35990" r="85076" b="58298"/>
            <a:stretch/>
          </p:blipFill>
          <p:spPr bwMode="auto">
            <a:xfrm>
              <a:off x="549644" y="540772"/>
              <a:ext cx="747486" cy="887228"/>
            </a:xfrm>
            <a:prstGeom prst="roundRect">
              <a:avLst>
                <a:gd name="adj" fmla="val 50000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923387" y="627964"/>
              <a:ext cx="2424984" cy="45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800" b="1" dirty="0" err="1" smtClean="0">
                  <a:solidFill>
                    <a:srgbClr val="17479D"/>
                  </a:solidFill>
                  <a:latin typeface="UTM Avo" panose="02040603050506020204" pitchFamily="18" charset="0"/>
                </a:rPr>
                <a:t>Luyện</a:t>
              </a:r>
              <a:r>
                <a:rPr lang="en-US" sz="1800" b="1" dirty="0" smtClean="0">
                  <a:solidFill>
                    <a:srgbClr val="17479D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 smtClean="0">
                  <a:solidFill>
                    <a:srgbClr val="17479D"/>
                  </a:solidFill>
                  <a:latin typeface="UTM Avo" panose="02040603050506020204" pitchFamily="18" charset="0"/>
                </a:rPr>
                <a:t>tập</a:t>
              </a:r>
              <a:r>
                <a:rPr lang="en-US" sz="1800" b="1" dirty="0" smtClean="0">
                  <a:solidFill>
                    <a:srgbClr val="17479D"/>
                  </a:solidFill>
                  <a:latin typeface="UTM Avo" panose="02040603050506020204" pitchFamily="18" charset="0"/>
                </a:rPr>
                <a:t> </a:t>
              </a:r>
              <a:endParaRPr lang="en-US" sz="18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373337" y="830235"/>
            <a:ext cx="60766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b="1" dirty="0" smtClean="0">
                <a:latin typeface="UTM Avo" panose="02040603050506020204" pitchFamily="18" charset="0"/>
              </a:rPr>
              <a:t>1. </a:t>
            </a:r>
            <a:r>
              <a:rPr lang="en-US" sz="1600" dirty="0" err="1" smtClean="0">
                <a:latin typeface="UTM Avo" panose="02040603050506020204" pitchFamily="18" charset="0"/>
              </a:rPr>
              <a:t>Tìm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các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từ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ngữ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chỉ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sự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vật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có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trong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khổ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thơ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thứ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hai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hoặc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thứ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ba</a:t>
            </a:r>
            <a:r>
              <a:rPr lang="en-US" sz="1600" dirty="0" smtClean="0">
                <a:latin typeface="UTM Avo" panose="02040603050506020204" pitchFamily="18" charset="0"/>
              </a:rPr>
              <a:t>.</a:t>
            </a:r>
            <a:endParaRPr lang="vi-VN" sz="1600" dirty="0">
              <a:latin typeface="UTM Avo" panose="02040603050506020204" pitchFamily="18" charset="0"/>
            </a:endParaRPr>
          </a:p>
        </p:txBody>
      </p:sp>
      <p:cxnSp>
        <p:nvCxnSpPr>
          <p:cNvPr id="36" name="Straight Connector 35"/>
          <p:cNvCxnSpPr/>
          <p:nvPr/>
        </p:nvCxnSpPr>
        <p:spPr>
          <a:xfrm>
            <a:off x="1297130" y="2326005"/>
            <a:ext cx="1019350" cy="0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3527309" y="1911187"/>
            <a:ext cx="3090968" cy="15173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dirty="0" err="1" smtClean="0">
                <a:latin typeface="UTM Avo" panose="02040603050506020204" pitchFamily="18" charset="0"/>
              </a:rPr>
              <a:t>Trang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sách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còn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có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lửa</a:t>
            </a:r>
            <a:endParaRPr lang="en-US" sz="16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600" dirty="0" err="1" smtClean="0">
                <a:latin typeface="UTM Avo" panose="02040603050506020204" pitchFamily="18" charset="0"/>
              </a:rPr>
              <a:t>Mà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giấy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chẳng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cháy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đâu</a:t>
            </a:r>
            <a:endParaRPr lang="en-US" sz="16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600" dirty="0" err="1" smtClean="0">
                <a:latin typeface="UTM Avo" panose="02040603050506020204" pitchFamily="18" charset="0"/>
              </a:rPr>
              <a:t>Trang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sách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có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ao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sâu</a:t>
            </a:r>
            <a:endParaRPr lang="en-US" sz="16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600" dirty="0" err="1" smtClean="0">
                <a:latin typeface="UTM Avo" panose="02040603050506020204" pitchFamily="18" charset="0"/>
              </a:rPr>
              <a:t>Mà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giấy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không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hề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ướt</a:t>
            </a:r>
            <a:r>
              <a:rPr lang="en-US" sz="1600" dirty="0" smtClean="0">
                <a:latin typeface="UTM Avo" panose="02040603050506020204" pitchFamily="18" charset="0"/>
              </a:rPr>
              <a:t>.</a:t>
            </a:r>
            <a:endParaRPr lang="en-US" sz="1600" dirty="0" smtClean="0">
              <a:latin typeface="UTM Avo" panose="02040603050506020204" pitchFamily="18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0CCAB96B-6FE5-4EDE-ABE3-7E5F314AEE00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825" y="1661232"/>
            <a:ext cx="288000" cy="2880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4A4E56CF-13A6-4CFC-BDFF-C89478191F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2304" y="1661232"/>
            <a:ext cx="288000" cy="288000"/>
          </a:xfrm>
          <a:prstGeom prst="rect">
            <a:avLst/>
          </a:prstGeom>
        </p:spPr>
      </p:pic>
      <p:cxnSp>
        <p:nvCxnSpPr>
          <p:cNvPr id="38" name="Straight Connector 37"/>
          <p:cNvCxnSpPr/>
          <p:nvPr/>
        </p:nvCxnSpPr>
        <p:spPr>
          <a:xfrm>
            <a:off x="2692493" y="2310765"/>
            <a:ext cx="477427" cy="0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2242010" y="2669856"/>
            <a:ext cx="1106361" cy="0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1291415" y="3027996"/>
            <a:ext cx="1025065" cy="0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2685124" y="3027996"/>
            <a:ext cx="484796" cy="0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2355217" y="3423761"/>
            <a:ext cx="331123" cy="0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5509897" y="2295525"/>
            <a:ext cx="331123" cy="0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4031617" y="2669856"/>
            <a:ext cx="331123" cy="0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5049933" y="3020376"/>
            <a:ext cx="331123" cy="0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6959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6" grpId="0" build="p"/>
      <p:bldP spid="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549644" y="294968"/>
            <a:ext cx="2798727" cy="887228"/>
            <a:chOff x="549644" y="540772"/>
            <a:chExt cx="2798727" cy="887228"/>
          </a:xfrm>
        </p:grpSpPr>
        <p:pic>
          <p:nvPicPr>
            <p:cNvPr id="3" name="Picture 2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69" t="35990" r="85076" b="58298"/>
            <a:stretch/>
          </p:blipFill>
          <p:spPr bwMode="auto">
            <a:xfrm>
              <a:off x="549644" y="540772"/>
              <a:ext cx="747486" cy="887228"/>
            </a:xfrm>
            <a:prstGeom prst="roundRect">
              <a:avLst>
                <a:gd name="adj" fmla="val 50000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923387" y="627964"/>
              <a:ext cx="2424984" cy="45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800" b="1" dirty="0" err="1" smtClean="0">
                  <a:solidFill>
                    <a:srgbClr val="17479D"/>
                  </a:solidFill>
                  <a:latin typeface="UTM Avo" panose="02040603050506020204" pitchFamily="18" charset="0"/>
                </a:rPr>
                <a:t>Luyện</a:t>
              </a:r>
              <a:r>
                <a:rPr lang="en-US" sz="1800" b="1" dirty="0" smtClean="0">
                  <a:solidFill>
                    <a:srgbClr val="17479D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 smtClean="0">
                  <a:solidFill>
                    <a:srgbClr val="17479D"/>
                  </a:solidFill>
                  <a:latin typeface="UTM Avo" panose="02040603050506020204" pitchFamily="18" charset="0"/>
                </a:rPr>
                <a:t>tập</a:t>
              </a:r>
              <a:r>
                <a:rPr lang="en-US" sz="1800" b="1" dirty="0" smtClean="0">
                  <a:solidFill>
                    <a:srgbClr val="17479D"/>
                  </a:solidFill>
                  <a:latin typeface="UTM Avo" panose="02040603050506020204" pitchFamily="18" charset="0"/>
                </a:rPr>
                <a:t> </a:t>
              </a:r>
              <a:endParaRPr lang="en-US" sz="18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310059" y="856454"/>
            <a:ext cx="60766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b="1" dirty="0">
                <a:latin typeface="UTM Avo" panose="02040603050506020204" pitchFamily="18" charset="0"/>
              </a:rPr>
              <a:t>2</a:t>
            </a:r>
            <a:r>
              <a:rPr lang="en-US" sz="1600" b="1" dirty="0" smtClean="0">
                <a:latin typeface="UTM Avo" panose="02040603050506020204" pitchFamily="18" charset="0"/>
              </a:rPr>
              <a:t>. </a:t>
            </a:r>
            <a:r>
              <a:rPr lang="en-US" sz="1600" dirty="0" err="1" smtClean="0">
                <a:latin typeface="UTM Avo" panose="02040603050506020204" pitchFamily="18" charset="0"/>
              </a:rPr>
              <a:t>Đặt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smtClean="0">
                <a:latin typeface="UTM Avo" panose="02040603050506020204" pitchFamily="18" charset="0"/>
              </a:rPr>
              <a:t>1 </a:t>
            </a:r>
            <a:r>
              <a:rPr lang="en-US" sz="1600" dirty="0" err="1" smtClean="0">
                <a:latin typeface="UTM Avo" panose="02040603050506020204" pitchFamily="18" charset="0"/>
              </a:rPr>
              <a:t>câu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về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một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cuốn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truyện</a:t>
            </a:r>
            <a:r>
              <a:rPr lang="en-US" sz="1600" dirty="0" smtClean="0">
                <a:latin typeface="UTM Avo" panose="02040603050506020204" pitchFamily="18" charset="0"/>
              </a:rPr>
              <a:t>.</a:t>
            </a:r>
            <a:endParaRPr lang="vi-VN" sz="1600" dirty="0">
              <a:latin typeface="UTM Avo" panose="020406030505060202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8" t="22511" r="5777"/>
          <a:stretch/>
        </p:blipFill>
        <p:spPr>
          <a:xfrm>
            <a:off x="490143" y="2302293"/>
            <a:ext cx="5115606" cy="2408429"/>
          </a:xfrm>
          <a:prstGeom prst="roundRect">
            <a:avLst>
              <a:gd name="adj" fmla="val 17430"/>
            </a:avLst>
          </a:prstGeom>
        </p:spPr>
      </p:pic>
      <p:grpSp>
        <p:nvGrpSpPr>
          <p:cNvPr id="32" name="Group 31"/>
          <p:cNvGrpSpPr/>
          <p:nvPr/>
        </p:nvGrpSpPr>
        <p:grpSpPr>
          <a:xfrm>
            <a:off x="3838927" y="1528160"/>
            <a:ext cx="1985683" cy="1065704"/>
            <a:chOff x="4617758" y="1648525"/>
            <a:chExt cx="1985683" cy="1065704"/>
          </a:xfrm>
        </p:grpSpPr>
        <p:grpSp>
          <p:nvGrpSpPr>
            <p:cNvPr id="18" name="Google Shape;1267;p48"/>
            <p:cNvGrpSpPr/>
            <p:nvPr/>
          </p:nvGrpSpPr>
          <p:grpSpPr>
            <a:xfrm rot="5400000" flipH="1">
              <a:off x="4969368" y="1296915"/>
              <a:ext cx="1065704" cy="1768924"/>
              <a:chOff x="2654658" y="3572396"/>
              <a:chExt cx="737974" cy="1358635"/>
            </a:xfrm>
          </p:grpSpPr>
          <p:sp>
            <p:nvSpPr>
              <p:cNvPr id="19" name="Google Shape;1268;p48"/>
              <p:cNvSpPr/>
              <p:nvPr/>
            </p:nvSpPr>
            <p:spPr>
              <a:xfrm>
                <a:off x="2654658" y="3572396"/>
                <a:ext cx="737974" cy="1358635"/>
              </a:xfrm>
              <a:custGeom>
                <a:avLst/>
                <a:gdLst/>
                <a:ahLst/>
                <a:cxnLst/>
                <a:rect l="l" t="t" r="r" b="b"/>
                <a:pathLst>
                  <a:path w="47306" h="87092" extrusionOk="0">
                    <a:moveTo>
                      <a:pt x="22684" y="1315"/>
                    </a:moveTo>
                    <a:cubicBezTo>
                      <a:pt x="27019" y="1315"/>
                      <a:pt x="31478" y="2069"/>
                      <a:pt x="34923" y="4165"/>
                    </a:cubicBezTo>
                    <a:lnTo>
                      <a:pt x="34923" y="4165"/>
                    </a:lnTo>
                    <a:cubicBezTo>
                      <a:pt x="34953" y="4195"/>
                      <a:pt x="34988" y="4224"/>
                      <a:pt x="35027" y="4251"/>
                    </a:cubicBezTo>
                    <a:cubicBezTo>
                      <a:pt x="46074" y="11676"/>
                      <a:pt x="45893" y="28230"/>
                      <a:pt x="45495" y="40001"/>
                    </a:cubicBezTo>
                    <a:cubicBezTo>
                      <a:pt x="45278" y="45906"/>
                      <a:pt x="44843" y="51737"/>
                      <a:pt x="44662" y="57605"/>
                    </a:cubicBezTo>
                    <a:cubicBezTo>
                      <a:pt x="44444" y="64668"/>
                      <a:pt x="44010" y="73108"/>
                      <a:pt x="37707" y="77672"/>
                    </a:cubicBezTo>
                    <a:cubicBezTo>
                      <a:pt x="33945" y="80399"/>
                      <a:pt x="29050" y="81857"/>
                      <a:pt x="24209" y="81857"/>
                    </a:cubicBezTo>
                    <a:cubicBezTo>
                      <a:pt x="19728" y="81857"/>
                      <a:pt x="15293" y="80608"/>
                      <a:pt x="11845" y="77961"/>
                    </a:cubicBezTo>
                    <a:cubicBezTo>
                      <a:pt x="11737" y="77907"/>
                      <a:pt x="11619" y="77880"/>
                      <a:pt x="11501" y="77880"/>
                    </a:cubicBezTo>
                    <a:cubicBezTo>
                      <a:pt x="11383" y="77880"/>
                      <a:pt x="11266" y="77907"/>
                      <a:pt x="11157" y="77961"/>
                    </a:cubicBezTo>
                    <a:cubicBezTo>
                      <a:pt x="8914" y="79236"/>
                      <a:pt x="7083" y="81085"/>
                      <a:pt x="5854" y="83293"/>
                    </a:cubicBezTo>
                    <a:lnTo>
                      <a:pt x="5854" y="83293"/>
                    </a:lnTo>
                    <a:cubicBezTo>
                      <a:pt x="5771" y="80025"/>
                      <a:pt x="6056" y="76795"/>
                      <a:pt x="7680" y="73796"/>
                    </a:cubicBezTo>
                    <a:cubicBezTo>
                      <a:pt x="7788" y="73579"/>
                      <a:pt x="7788" y="73325"/>
                      <a:pt x="7680" y="73108"/>
                    </a:cubicBezTo>
                    <a:cubicBezTo>
                      <a:pt x="1" y="60829"/>
                      <a:pt x="2536" y="44819"/>
                      <a:pt x="3551" y="31164"/>
                    </a:cubicBezTo>
                    <a:cubicBezTo>
                      <a:pt x="3985" y="25151"/>
                      <a:pt x="3225" y="19066"/>
                      <a:pt x="4166" y="13125"/>
                    </a:cubicBezTo>
                    <a:cubicBezTo>
                      <a:pt x="4673" y="10047"/>
                      <a:pt x="5724" y="6787"/>
                      <a:pt x="8259" y="4758"/>
                    </a:cubicBezTo>
                    <a:cubicBezTo>
                      <a:pt x="10324" y="3092"/>
                      <a:pt x="13077" y="2404"/>
                      <a:pt x="15648" y="1933"/>
                    </a:cubicBezTo>
                    <a:cubicBezTo>
                      <a:pt x="17816" y="1557"/>
                      <a:pt x="20230" y="1315"/>
                      <a:pt x="22684" y="1315"/>
                    </a:cubicBezTo>
                    <a:close/>
                    <a:moveTo>
                      <a:pt x="22682" y="1"/>
                    </a:moveTo>
                    <a:cubicBezTo>
                      <a:pt x="20584" y="1"/>
                      <a:pt x="18525" y="162"/>
                      <a:pt x="16626" y="412"/>
                    </a:cubicBezTo>
                    <a:cubicBezTo>
                      <a:pt x="10215" y="1281"/>
                      <a:pt x="5072" y="3889"/>
                      <a:pt x="3333" y="10517"/>
                    </a:cubicBezTo>
                    <a:cubicBezTo>
                      <a:pt x="1450" y="17508"/>
                      <a:pt x="2609" y="25187"/>
                      <a:pt x="2065" y="32395"/>
                    </a:cubicBezTo>
                    <a:cubicBezTo>
                      <a:pt x="1413" y="40907"/>
                      <a:pt x="508" y="49491"/>
                      <a:pt x="1486" y="58040"/>
                    </a:cubicBezTo>
                    <a:cubicBezTo>
                      <a:pt x="1957" y="62495"/>
                      <a:pt x="2971" y="66950"/>
                      <a:pt x="4927" y="71007"/>
                    </a:cubicBezTo>
                    <a:cubicBezTo>
                      <a:pt x="5325" y="71876"/>
                      <a:pt x="6231" y="72854"/>
                      <a:pt x="6122" y="73796"/>
                    </a:cubicBezTo>
                    <a:cubicBezTo>
                      <a:pt x="5941" y="75064"/>
                      <a:pt x="5036" y="76404"/>
                      <a:pt x="4818" y="77672"/>
                    </a:cubicBezTo>
                    <a:cubicBezTo>
                      <a:pt x="4239" y="80569"/>
                      <a:pt x="4420" y="83503"/>
                      <a:pt x="4637" y="86437"/>
                    </a:cubicBezTo>
                    <a:cubicBezTo>
                      <a:pt x="4637" y="86859"/>
                      <a:pt x="4971" y="87091"/>
                      <a:pt x="5306" y="87091"/>
                    </a:cubicBezTo>
                    <a:cubicBezTo>
                      <a:pt x="5575" y="87091"/>
                      <a:pt x="5844" y="86941"/>
                      <a:pt x="5941" y="86618"/>
                    </a:cubicBezTo>
                    <a:cubicBezTo>
                      <a:pt x="5962" y="86545"/>
                      <a:pt x="5983" y="86473"/>
                      <a:pt x="6005" y="86400"/>
                    </a:cubicBezTo>
                    <a:lnTo>
                      <a:pt x="6005" y="86400"/>
                    </a:lnTo>
                    <a:lnTo>
                      <a:pt x="6014" y="86401"/>
                    </a:lnTo>
                    <a:cubicBezTo>
                      <a:pt x="6013" y="86393"/>
                      <a:pt x="6013" y="86386"/>
                      <a:pt x="6012" y="86378"/>
                    </a:cubicBezTo>
                    <a:lnTo>
                      <a:pt x="6012" y="86378"/>
                    </a:lnTo>
                    <a:cubicBezTo>
                      <a:pt x="6373" y="85195"/>
                      <a:pt x="6893" y="84050"/>
                      <a:pt x="7571" y="83032"/>
                    </a:cubicBezTo>
                    <a:cubicBezTo>
                      <a:pt x="8223" y="82091"/>
                      <a:pt x="9744" y="79954"/>
                      <a:pt x="10940" y="79664"/>
                    </a:cubicBezTo>
                    <a:cubicBezTo>
                      <a:pt x="11027" y="79644"/>
                      <a:pt x="11120" y="79635"/>
                      <a:pt x="11218" y="79635"/>
                    </a:cubicBezTo>
                    <a:cubicBezTo>
                      <a:pt x="12575" y="79635"/>
                      <a:pt x="14840" y="81400"/>
                      <a:pt x="16192" y="81873"/>
                    </a:cubicBezTo>
                    <a:cubicBezTo>
                      <a:pt x="18660" y="82771"/>
                      <a:pt x="21282" y="83168"/>
                      <a:pt x="23909" y="83168"/>
                    </a:cubicBezTo>
                    <a:cubicBezTo>
                      <a:pt x="25523" y="83168"/>
                      <a:pt x="27140" y="83018"/>
                      <a:pt x="28724" y="82743"/>
                    </a:cubicBezTo>
                    <a:cubicBezTo>
                      <a:pt x="32745" y="82018"/>
                      <a:pt x="36947" y="80388"/>
                      <a:pt x="39953" y="77563"/>
                    </a:cubicBezTo>
                    <a:cubicBezTo>
                      <a:pt x="42742" y="74955"/>
                      <a:pt x="44300" y="71369"/>
                      <a:pt x="45060" y="67675"/>
                    </a:cubicBezTo>
                    <a:cubicBezTo>
                      <a:pt x="46545" y="60720"/>
                      <a:pt x="46147" y="53222"/>
                      <a:pt x="46545" y="46123"/>
                    </a:cubicBezTo>
                    <a:cubicBezTo>
                      <a:pt x="47016" y="38444"/>
                      <a:pt x="47306" y="30620"/>
                      <a:pt x="46183" y="22941"/>
                    </a:cubicBezTo>
                    <a:cubicBezTo>
                      <a:pt x="45099" y="15320"/>
                      <a:pt x="42395" y="7591"/>
                      <a:pt x="35772" y="3094"/>
                    </a:cubicBezTo>
                    <a:lnTo>
                      <a:pt x="35772" y="3094"/>
                    </a:lnTo>
                    <a:cubicBezTo>
                      <a:pt x="35754" y="3081"/>
                      <a:pt x="35735" y="3068"/>
                      <a:pt x="35715" y="3056"/>
                    </a:cubicBezTo>
                    <a:lnTo>
                      <a:pt x="35715" y="3056"/>
                    </a:lnTo>
                    <a:cubicBezTo>
                      <a:pt x="35715" y="3056"/>
                      <a:pt x="35715" y="3056"/>
                      <a:pt x="35715" y="3056"/>
                    </a:cubicBezTo>
                    <a:cubicBezTo>
                      <a:pt x="35705" y="3049"/>
                      <a:pt x="35695" y="3043"/>
                      <a:pt x="35685" y="3037"/>
                    </a:cubicBezTo>
                    <a:lnTo>
                      <a:pt x="35685" y="3037"/>
                    </a:lnTo>
                    <a:cubicBezTo>
                      <a:pt x="32011" y="765"/>
                      <a:pt x="27255" y="1"/>
                      <a:pt x="226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1269;p48"/>
              <p:cNvSpPr/>
              <p:nvPr/>
            </p:nvSpPr>
            <p:spPr>
              <a:xfrm>
                <a:off x="3176232" y="4676845"/>
                <a:ext cx="114364" cy="104504"/>
              </a:xfrm>
              <a:custGeom>
                <a:avLst/>
                <a:gdLst/>
                <a:ahLst/>
                <a:cxnLst/>
                <a:rect l="l" t="t" r="r" b="b"/>
                <a:pathLst>
                  <a:path w="7331" h="6699" extrusionOk="0">
                    <a:moveTo>
                      <a:pt x="6503" y="0"/>
                    </a:moveTo>
                    <a:cubicBezTo>
                      <a:pt x="6241" y="0"/>
                      <a:pt x="5998" y="151"/>
                      <a:pt x="5940" y="499"/>
                    </a:cubicBezTo>
                    <a:cubicBezTo>
                      <a:pt x="5541" y="3070"/>
                      <a:pt x="3477" y="5063"/>
                      <a:pt x="869" y="5352"/>
                    </a:cubicBezTo>
                    <a:cubicBezTo>
                      <a:pt x="33" y="5422"/>
                      <a:pt x="1" y="6699"/>
                      <a:pt x="774" y="6699"/>
                    </a:cubicBezTo>
                    <a:cubicBezTo>
                      <a:pt x="804" y="6699"/>
                      <a:pt x="836" y="6697"/>
                      <a:pt x="869" y="6692"/>
                    </a:cubicBezTo>
                    <a:cubicBezTo>
                      <a:pt x="4093" y="6439"/>
                      <a:pt x="6700" y="4012"/>
                      <a:pt x="7244" y="861"/>
                    </a:cubicBezTo>
                    <a:cubicBezTo>
                      <a:pt x="7331" y="339"/>
                      <a:pt x="6896" y="0"/>
                      <a:pt x="65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1" name="TextBox 30"/>
            <p:cNvSpPr txBox="1"/>
            <p:nvPr/>
          </p:nvSpPr>
          <p:spPr>
            <a:xfrm>
              <a:off x="4768372" y="1829254"/>
              <a:ext cx="1835069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latin typeface="UTM Avo" panose="02040603050506020204" pitchFamily="18" charset="0"/>
                </a:rPr>
                <a:t>Cuốn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latin typeface="UTM Avo" panose="02040603050506020204" pitchFamily="18" charset="0"/>
                </a:rPr>
                <a:t>T</a:t>
              </a:r>
              <a:r>
                <a:rPr lang="en-US" dirty="0" err="1" smtClean="0">
                  <a:latin typeface="UTM Avo" panose="02040603050506020204" pitchFamily="18" charset="0"/>
                </a:rPr>
                <a:t>ruyện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cổ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tích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Việt</a:t>
              </a:r>
              <a:r>
                <a:rPr lang="en-US" dirty="0" smtClean="0">
                  <a:latin typeface="UTM Avo" panose="02040603050506020204" pitchFamily="18" charset="0"/>
                </a:rPr>
                <a:t> Nam </a:t>
              </a:r>
              <a:r>
                <a:rPr lang="en-US" dirty="0" err="1" smtClean="0">
                  <a:latin typeface="UTM Avo" panose="02040603050506020204" pitchFamily="18" charset="0"/>
                </a:rPr>
                <a:t>là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cuốn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sách</a:t>
              </a:r>
              <a:r>
                <a:rPr lang="en-US" dirty="0" smtClean="0">
                  <a:latin typeface="UTM Avo" panose="02040603050506020204" pitchFamily="18" charset="0"/>
                </a:rPr>
                <a:t> hay.</a:t>
              </a:r>
              <a:endParaRPr lang="en-US" dirty="0">
                <a:latin typeface="UTM Avo" panose="02040603050506020204" pitchFamily="18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193877" y="1978453"/>
            <a:ext cx="1902672" cy="1025347"/>
            <a:chOff x="345795" y="1936434"/>
            <a:chExt cx="1902672" cy="1025347"/>
          </a:xfrm>
        </p:grpSpPr>
        <p:grpSp>
          <p:nvGrpSpPr>
            <p:cNvPr id="21" name="Google Shape;1757;p66"/>
            <p:cNvGrpSpPr/>
            <p:nvPr/>
          </p:nvGrpSpPr>
          <p:grpSpPr>
            <a:xfrm rot="-5400000">
              <a:off x="784457" y="1497772"/>
              <a:ext cx="1025347" cy="1902672"/>
              <a:chOff x="3226403" y="2109272"/>
              <a:chExt cx="691049" cy="2087545"/>
            </a:xfrm>
          </p:grpSpPr>
          <p:sp>
            <p:nvSpPr>
              <p:cNvPr id="22" name="Google Shape;1758;p66"/>
              <p:cNvSpPr/>
              <p:nvPr/>
            </p:nvSpPr>
            <p:spPr>
              <a:xfrm>
                <a:off x="3226403" y="2109272"/>
                <a:ext cx="691049" cy="2087545"/>
              </a:xfrm>
              <a:custGeom>
                <a:avLst/>
                <a:gdLst/>
                <a:ahLst/>
                <a:cxnLst/>
                <a:rect l="l" t="t" r="r" b="b"/>
                <a:pathLst>
                  <a:path w="44298" h="133817" extrusionOk="0">
                    <a:moveTo>
                      <a:pt x="36214" y="1313"/>
                    </a:moveTo>
                    <a:cubicBezTo>
                      <a:pt x="37058" y="1313"/>
                      <a:pt x="37890" y="1417"/>
                      <a:pt x="38684" y="1753"/>
                    </a:cubicBezTo>
                    <a:cubicBezTo>
                      <a:pt x="42017" y="3129"/>
                      <a:pt x="42343" y="7512"/>
                      <a:pt x="42452" y="10663"/>
                    </a:cubicBezTo>
                    <a:cubicBezTo>
                      <a:pt x="42452" y="10666"/>
                      <a:pt x="42452" y="10669"/>
                      <a:pt x="42452" y="10672"/>
                    </a:cubicBezTo>
                    <a:lnTo>
                      <a:pt x="42452" y="10672"/>
                    </a:lnTo>
                    <a:cubicBezTo>
                      <a:pt x="42452" y="10681"/>
                      <a:pt x="42452" y="10690"/>
                      <a:pt x="42452" y="10700"/>
                    </a:cubicBezTo>
                    <a:cubicBezTo>
                      <a:pt x="42850" y="26492"/>
                      <a:pt x="41800" y="42284"/>
                      <a:pt x="40966" y="58041"/>
                    </a:cubicBezTo>
                    <a:cubicBezTo>
                      <a:pt x="40496" y="66082"/>
                      <a:pt x="40170" y="74123"/>
                      <a:pt x="40097" y="82164"/>
                    </a:cubicBezTo>
                    <a:cubicBezTo>
                      <a:pt x="40025" y="90205"/>
                      <a:pt x="40459" y="98101"/>
                      <a:pt x="40604" y="106070"/>
                    </a:cubicBezTo>
                    <a:cubicBezTo>
                      <a:pt x="40713" y="110054"/>
                      <a:pt x="40604" y="114039"/>
                      <a:pt x="40278" y="118023"/>
                    </a:cubicBezTo>
                    <a:cubicBezTo>
                      <a:pt x="39952" y="122189"/>
                      <a:pt x="39807" y="127078"/>
                      <a:pt x="35968" y="129578"/>
                    </a:cubicBezTo>
                    <a:cubicBezTo>
                      <a:pt x="32145" y="132103"/>
                      <a:pt x="27336" y="132585"/>
                      <a:pt x="22573" y="132585"/>
                    </a:cubicBezTo>
                    <a:cubicBezTo>
                      <a:pt x="19754" y="132585"/>
                      <a:pt x="16952" y="132416"/>
                      <a:pt x="14380" y="132403"/>
                    </a:cubicBezTo>
                    <a:cubicBezTo>
                      <a:pt x="11048" y="132403"/>
                      <a:pt x="6882" y="131968"/>
                      <a:pt x="5614" y="128274"/>
                    </a:cubicBezTo>
                    <a:cubicBezTo>
                      <a:pt x="4745" y="125883"/>
                      <a:pt x="4999" y="122768"/>
                      <a:pt x="5035" y="120233"/>
                    </a:cubicBezTo>
                    <a:cubicBezTo>
                      <a:pt x="5144" y="114763"/>
                      <a:pt x="5578" y="109294"/>
                      <a:pt x="6122" y="103861"/>
                    </a:cubicBezTo>
                    <a:cubicBezTo>
                      <a:pt x="7317" y="91401"/>
                      <a:pt x="9273" y="78904"/>
                      <a:pt x="9526" y="66372"/>
                    </a:cubicBezTo>
                    <a:cubicBezTo>
                      <a:pt x="9526" y="66046"/>
                      <a:pt x="9309" y="65792"/>
                      <a:pt x="9019" y="65720"/>
                    </a:cubicBezTo>
                    <a:cubicBezTo>
                      <a:pt x="6995" y="65282"/>
                      <a:pt x="4970" y="64803"/>
                      <a:pt x="2946" y="64282"/>
                    </a:cubicBezTo>
                    <a:lnTo>
                      <a:pt x="2946" y="64282"/>
                    </a:lnTo>
                    <a:lnTo>
                      <a:pt x="8874" y="61916"/>
                    </a:lnTo>
                    <a:cubicBezTo>
                      <a:pt x="9164" y="61808"/>
                      <a:pt x="9381" y="61554"/>
                      <a:pt x="9381" y="61264"/>
                    </a:cubicBezTo>
                    <a:cubicBezTo>
                      <a:pt x="8476" y="49022"/>
                      <a:pt x="5832" y="36996"/>
                      <a:pt x="4999" y="24790"/>
                    </a:cubicBezTo>
                    <a:cubicBezTo>
                      <a:pt x="4600" y="19139"/>
                      <a:pt x="3731" y="11641"/>
                      <a:pt x="7136" y="6751"/>
                    </a:cubicBezTo>
                    <a:cubicBezTo>
                      <a:pt x="10351" y="2184"/>
                      <a:pt x="17181" y="1431"/>
                      <a:pt x="22828" y="1431"/>
                    </a:cubicBezTo>
                    <a:cubicBezTo>
                      <a:pt x="23988" y="1431"/>
                      <a:pt x="25097" y="1462"/>
                      <a:pt x="26116" y="1499"/>
                    </a:cubicBezTo>
                    <a:cubicBezTo>
                      <a:pt x="27654" y="1550"/>
                      <a:pt x="29192" y="1618"/>
                      <a:pt x="30730" y="1618"/>
                    </a:cubicBezTo>
                    <a:cubicBezTo>
                      <a:pt x="31401" y="1618"/>
                      <a:pt x="32073" y="1605"/>
                      <a:pt x="32744" y="1572"/>
                    </a:cubicBezTo>
                    <a:cubicBezTo>
                      <a:pt x="33876" y="1509"/>
                      <a:pt x="35055" y="1313"/>
                      <a:pt x="36214" y="1313"/>
                    </a:cubicBezTo>
                    <a:close/>
                    <a:moveTo>
                      <a:pt x="36034" y="1"/>
                    </a:moveTo>
                    <a:cubicBezTo>
                      <a:pt x="35859" y="1"/>
                      <a:pt x="35680" y="5"/>
                      <a:pt x="35497" y="14"/>
                    </a:cubicBezTo>
                    <a:cubicBezTo>
                      <a:pt x="33944" y="80"/>
                      <a:pt x="32395" y="98"/>
                      <a:pt x="30846" y="98"/>
                    </a:cubicBezTo>
                    <a:cubicBezTo>
                      <a:pt x="28887" y="98"/>
                      <a:pt x="26928" y="69"/>
                      <a:pt x="24958" y="69"/>
                    </a:cubicBezTo>
                    <a:cubicBezTo>
                      <a:pt x="24163" y="69"/>
                      <a:pt x="23366" y="73"/>
                      <a:pt x="22566" y="87"/>
                    </a:cubicBezTo>
                    <a:cubicBezTo>
                      <a:pt x="19161" y="159"/>
                      <a:pt x="15503" y="558"/>
                      <a:pt x="12279" y="1644"/>
                    </a:cubicBezTo>
                    <a:cubicBezTo>
                      <a:pt x="5977" y="3781"/>
                      <a:pt x="3767" y="9142"/>
                      <a:pt x="3441" y="15408"/>
                    </a:cubicBezTo>
                    <a:cubicBezTo>
                      <a:pt x="3079" y="22653"/>
                      <a:pt x="4021" y="30042"/>
                      <a:pt x="4962" y="37214"/>
                    </a:cubicBezTo>
                    <a:cubicBezTo>
                      <a:pt x="6029" y="45070"/>
                      <a:pt x="7374" y="52926"/>
                      <a:pt x="8006" y="60817"/>
                    </a:cubicBezTo>
                    <a:lnTo>
                      <a:pt x="8006" y="60817"/>
                    </a:lnTo>
                    <a:lnTo>
                      <a:pt x="616" y="63800"/>
                    </a:lnTo>
                    <a:cubicBezTo>
                      <a:pt x="0" y="63981"/>
                      <a:pt x="0" y="64887"/>
                      <a:pt x="616" y="65104"/>
                    </a:cubicBezTo>
                    <a:cubicBezTo>
                      <a:pt x="3135" y="65751"/>
                      <a:pt x="5654" y="66366"/>
                      <a:pt x="8174" y="66948"/>
                    </a:cubicBezTo>
                    <a:lnTo>
                      <a:pt x="8174" y="66948"/>
                    </a:lnTo>
                    <a:cubicBezTo>
                      <a:pt x="7878" y="78865"/>
                      <a:pt x="6067" y="90747"/>
                      <a:pt x="4890" y="102593"/>
                    </a:cubicBezTo>
                    <a:cubicBezTo>
                      <a:pt x="4310" y="108461"/>
                      <a:pt x="3767" y="114365"/>
                      <a:pt x="3658" y="120233"/>
                    </a:cubicBezTo>
                    <a:cubicBezTo>
                      <a:pt x="3622" y="125231"/>
                      <a:pt x="3332" y="131280"/>
                      <a:pt x="9055" y="133091"/>
                    </a:cubicBezTo>
                    <a:cubicBezTo>
                      <a:pt x="10849" y="133674"/>
                      <a:pt x="12754" y="133785"/>
                      <a:pt x="14650" y="133785"/>
                    </a:cubicBezTo>
                    <a:cubicBezTo>
                      <a:pt x="15816" y="133785"/>
                      <a:pt x="16979" y="133743"/>
                      <a:pt x="18111" y="133743"/>
                    </a:cubicBezTo>
                    <a:cubicBezTo>
                      <a:pt x="19626" y="133773"/>
                      <a:pt x="21153" y="133816"/>
                      <a:pt x="22683" y="133816"/>
                    </a:cubicBezTo>
                    <a:cubicBezTo>
                      <a:pt x="24810" y="133816"/>
                      <a:pt x="26942" y="133733"/>
                      <a:pt x="29050" y="133417"/>
                    </a:cubicBezTo>
                    <a:cubicBezTo>
                      <a:pt x="32237" y="132910"/>
                      <a:pt x="35787" y="131860"/>
                      <a:pt x="38214" y="129578"/>
                    </a:cubicBezTo>
                    <a:cubicBezTo>
                      <a:pt x="40604" y="127332"/>
                      <a:pt x="40930" y="124145"/>
                      <a:pt x="41329" y="121066"/>
                    </a:cubicBezTo>
                    <a:cubicBezTo>
                      <a:pt x="42415" y="112409"/>
                      <a:pt x="41872" y="103680"/>
                      <a:pt x="41582" y="94986"/>
                    </a:cubicBezTo>
                    <a:cubicBezTo>
                      <a:pt x="41292" y="86293"/>
                      <a:pt x="41437" y="77636"/>
                      <a:pt x="41800" y="68980"/>
                    </a:cubicBezTo>
                    <a:cubicBezTo>
                      <a:pt x="42596" y="49535"/>
                      <a:pt x="44298" y="30162"/>
                      <a:pt x="43828" y="10717"/>
                    </a:cubicBezTo>
                    <a:lnTo>
                      <a:pt x="43828" y="10717"/>
                    </a:lnTo>
                    <a:cubicBezTo>
                      <a:pt x="43829" y="10700"/>
                      <a:pt x="43829" y="10682"/>
                      <a:pt x="43828" y="10663"/>
                    </a:cubicBezTo>
                    <a:cubicBezTo>
                      <a:pt x="43652" y="5349"/>
                      <a:pt x="42040" y="1"/>
                      <a:pt x="360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759;p66"/>
              <p:cNvSpPr/>
              <p:nvPr/>
            </p:nvSpPr>
            <p:spPr>
              <a:xfrm>
                <a:off x="3334886" y="2199284"/>
                <a:ext cx="114145" cy="201224"/>
              </a:xfrm>
              <a:custGeom>
                <a:avLst/>
                <a:gdLst/>
                <a:ahLst/>
                <a:cxnLst/>
                <a:rect l="l" t="t" r="r" b="b"/>
                <a:pathLst>
                  <a:path w="7317" h="12899" extrusionOk="0">
                    <a:moveTo>
                      <a:pt x="6513" y="1"/>
                    </a:moveTo>
                    <a:cubicBezTo>
                      <a:pt x="6492" y="1"/>
                      <a:pt x="6470" y="2"/>
                      <a:pt x="6448" y="3"/>
                    </a:cubicBezTo>
                    <a:cubicBezTo>
                      <a:pt x="1" y="474"/>
                      <a:pt x="906" y="7538"/>
                      <a:pt x="725" y="12246"/>
                    </a:cubicBezTo>
                    <a:cubicBezTo>
                      <a:pt x="707" y="12681"/>
                      <a:pt x="1042" y="12898"/>
                      <a:pt x="1386" y="12898"/>
                    </a:cubicBezTo>
                    <a:cubicBezTo>
                      <a:pt x="1730" y="12898"/>
                      <a:pt x="2083" y="12681"/>
                      <a:pt x="2101" y="12246"/>
                    </a:cubicBezTo>
                    <a:cubicBezTo>
                      <a:pt x="2210" y="8515"/>
                      <a:pt x="1196" y="1742"/>
                      <a:pt x="6448" y="1380"/>
                    </a:cubicBezTo>
                    <a:cubicBezTo>
                      <a:pt x="7295" y="1309"/>
                      <a:pt x="7317" y="1"/>
                      <a:pt x="65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1760;p66"/>
              <p:cNvSpPr/>
              <p:nvPr/>
            </p:nvSpPr>
            <p:spPr>
              <a:xfrm>
                <a:off x="3326977" y="4009164"/>
                <a:ext cx="105050" cy="126703"/>
              </a:xfrm>
              <a:custGeom>
                <a:avLst/>
                <a:gdLst/>
                <a:ahLst/>
                <a:cxnLst/>
                <a:rect l="l" t="t" r="r" b="b"/>
                <a:pathLst>
                  <a:path w="6734" h="8122" extrusionOk="0">
                    <a:moveTo>
                      <a:pt x="1213" y="1"/>
                    </a:moveTo>
                    <a:cubicBezTo>
                      <a:pt x="946" y="1"/>
                      <a:pt x="680" y="143"/>
                      <a:pt x="580" y="473"/>
                    </a:cubicBezTo>
                    <a:cubicBezTo>
                      <a:pt x="1" y="2357"/>
                      <a:pt x="254" y="4385"/>
                      <a:pt x="1304" y="6015"/>
                    </a:cubicBezTo>
                    <a:cubicBezTo>
                      <a:pt x="2319" y="7572"/>
                      <a:pt x="4166" y="7898"/>
                      <a:pt x="5868" y="8116"/>
                    </a:cubicBezTo>
                    <a:cubicBezTo>
                      <a:pt x="5902" y="8120"/>
                      <a:pt x="5935" y="8122"/>
                      <a:pt x="5966" y="8122"/>
                    </a:cubicBezTo>
                    <a:cubicBezTo>
                      <a:pt x="6734" y="8122"/>
                      <a:pt x="6669" y="6880"/>
                      <a:pt x="5868" y="6775"/>
                    </a:cubicBezTo>
                    <a:cubicBezTo>
                      <a:pt x="4492" y="6558"/>
                      <a:pt x="2971" y="6341"/>
                      <a:pt x="2246" y="4964"/>
                    </a:cubicBezTo>
                    <a:cubicBezTo>
                      <a:pt x="1558" y="3697"/>
                      <a:pt x="1449" y="2212"/>
                      <a:pt x="1884" y="835"/>
                    </a:cubicBezTo>
                    <a:cubicBezTo>
                      <a:pt x="2037" y="332"/>
                      <a:pt x="1622" y="1"/>
                      <a:pt x="12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4" name="TextBox 33"/>
            <p:cNvSpPr txBox="1"/>
            <p:nvPr/>
          </p:nvSpPr>
          <p:spPr>
            <a:xfrm>
              <a:off x="356506" y="2028836"/>
              <a:ext cx="1891961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latin typeface="UTM Avo" panose="02040603050506020204" pitchFamily="18" charset="0"/>
                </a:rPr>
                <a:t>Dế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Mèn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phiêu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lưu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kí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là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cuốn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truyện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nổi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tiếng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của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Tô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Hoài</a:t>
              </a:r>
              <a:r>
                <a:rPr lang="en-US" dirty="0" smtClean="0">
                  <a:latin typeface="UTM Avo" panose="02040603050506020204" pitchFamily="18" charset="0"/>
                </a:rPr>
                <a:t>.</a:t>
              </a:r>
              <a:endParaRPr lang="en-US" dirty="0">
                <a:latin typeface="UTM Avo" panose="02040603050506020204" pitchFamily="18" charset="0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5363969" y="2588579"/>
            <a:ext cx="1284864" cy="1108229"/>
            <a:chOff x="5325869" y="2490260"/>
            <a:chExt cx="1284864" cy="1108229"/>
          </a:xfrm>
        </p:grpSpPr>
        <p:sp>
          <p:nvSpPr>
            <p:cNvPr id="29" name="TextBox 28"/>
            <p:cNvSpPr txBox="1"/>
            <p:nvPr/>
          </p:nvSpPr>
          <p:spPr>
            <a:xfrm rot="612699">
              <a:off x="5418296" y="2568673"/>
              <a:ext cx="119243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latin typeface="UTM Avo" panose="02040603050506020204" pitchFamily="18" charset="0"/>
                </a:rPr>
                <a:t>Truyện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Tích</a:t>
              </a:r>
              <a:r>
                <a:rPr lang="en-US" dirty="0" smtClean="0">
                  <a:latin typeface="UTM Avo" panose="02040603050506020204" pitchFamily="18" charset="0"/>
                </a:rPr>
                <a:t> Chu </a:t>
              </a:r>
              <a:r>
                <a:rPr lang="en-US" dirty="0" err="1" smtClean="0">
                  <a:latin typeface="UTM Avo" panose="02040603050506020204" pitchFamily="18" charset="0"/>
                </a:rPr>
                <a:t>nói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về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tình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cảm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bà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cháu</a:t>
              </a:r>
              <a:r>
                <a:rPr lang="en-US" dirty="0" smtClean="0">
                  <a:latin typeface="UTM Avo" panose="02040603050506020204" pitchFamily="18" charset="0"/>
                </a:rPr>
                <a:t>.</a:t>
              </a:r>
              <a:endParaRPr lang="en-US" dirty="0">
                <a:latin typeface="UTM Avo" panose="02040603050506020204" pitchFamily="18" charset="0"/>
              </a:endParaRPr>
            </a:p>
          </p:txBody>
        </p:sp>
        <p:grpSp>
          <p:nvGrpSpPr>
            <p:cNvPr id="36" name="Google Shape;2023;p71"/>
            <p:cNvGrpSpPr/>
            <p:nvPr/>
          </p:nvGrpSpPr>
          <p:grpSpPr>
            <a:xfrm rot="6003762">
              <a:off x="5364259" y="2451870"/>
              <a:ext cx="1108229" cy="1185009"/>
              <a:chOff x="3199896" y="2265732"/>
              <a:chExt cx="801833" cy="867376"/>
            </a:xfrm>
          </p:grpSpPr>
          <p:sp>
            <p:nvSpPr>
              <p:cNvPr id="37" name="Google Shape;2024;p71"/>
              <p:cNvSpPr/>
              <p:nvPr/>
            </p:nvSpPr>
            <p:spPr>
              <a:xfrm>
                <a:off x="3199896" y="2265732"/>
                <a:ext cx="801833" cy="867376"/>
              </a:xfrm>
              <a:custGeom>
                <a:avLst/>
                <a:gdLst/>
                <a:ahLst/>
                <a:cxnLst/>
                <a:rect l="l" t="t" r="r" b="b"/>
                <a:pathLst>
                  <a:path w="51488" h="51324" extrusionOk="0">
                    <a:moveTo>
                      <a:pt x="15957" y="1567"/>
                    </a:moveTo>
                    <a:cubicBezTo>
                      <a:pt x="16333" y="1567"/>
                      <a:pt x="16706" y="1573"/>
                      <a:pt x="17076" y="1585"/>
                    </a:cubicBezTo>
                    <a:cubicBezTo>
                      <a:pt x="22642" y="1752"/>
                      <a:pt x="28124" y="2547"/>
                      <a:pt x="33607" y="3091"/>
                    </a:cubicBezTo>
                    <a:cubicBezTo>
                      <a:pt x="36537" y="3384"/>
                      <a:pt x="39759" y="3342"/>
                      <a:pt x="42605" y="4012"/>
                    </a:cubicBezTo>
                    <a:cubicBezTo>
                      <a:pt x="46497" y="4891"/>
                      <a:pt x="47627" y="9118"/>
                      <a:pt x="48004" y="12633"/>
                    </a:cubicBezTo>
                    <a:cubicBezTo>
                      <a:pt x="48715" y="19162"/>
                      <a:pt x="48088" y="25984"/>
                      <a:pt x="48046" y="32555"/>
                    </a:cubicBezTo>
                    <a:cubicBezTo>
                      <a:pt x="48046" y="34229"/>
                      <a:pt x="48046" y="35945"/>
                      <a:pt x="48004" y="37619"/>
                    </a:cubicBezTo>
                    <a:cubicBezTo>
                      <a:pt x="47962" y="38498"/>
                      <a:pt x="47878" y="39335"/>
                      <a:pt x="47753" y="40213"/>
                    </a:cubicBezTo>
                    <a:cubicBezTo>
                      <a:pt x="47585" y="40841"/>
                      <a:pt x="46958" y="41720"/>
                      <a:pt x="46916" y="42348"/>
                    </a:cubicBezTo>
                    <a:cubicBezTo>
                      <a:pt x="46832" y="43352"/>
                      <a:pt x="47627" y="44482"/>
                      <a:pt x="48004" y="45403"/>
                    </a:cubicBezTo>
                    <a:cubicBezTo>
                      <a:pt x="48442" y="46487"/>
                      <a:pt x="48945" y="47554"/>
                      <a:pt x="49344" y="48645"/>
                    </a:cubicBezTo>
                    <a:lnTo>
                      <a:pt x="49344" y="48645"/>
                    </a:lnTo>
                    <a:lnTo>
                      <a:pt x="46790" y="46910"/>
                    </a:lnTo>
                    <a:cubicBezTo>
                      <a:pt x="45995" y="46366"/>
                      <a:pt x="44907" y="45236"/>
                      <a:pt x="44028" y="45068"/>
                    </a:cubicBezTo>
                    <a:cubicBezTo>
                      <a:pt x="43925" y="45048"/>
                      <a:pt x="43817" y="45038"/>
                      <a:pt x="43706" y="45038"/>
                    </a:cubicBezTo>
                    <a:cubicBezTo>
                      <a:pt x="42917" y="45038"/>
                      <a:pt x="41963" y="45502"/>
                      <a:pt x="41266" y="45612"/>
                    </a:cubicBezTo>
                    <a:cubicBezTo>
                      <a:pt x="39466" y="45822"/>
                      <a:pt x="37708" y="45905"/>
                      <a:pt x="35909" y="45905"/>
                    </a:cubicBezTo>
                    <a:lnTo>
                      <a:pt x="16825" y="46366"/>
                    </a:lnTo>
                    <a:cubicBezTo>
                      <a:pt x="14235" y="46404"/>
                      <a:pt x="11646" y="46580"/>
                      <a:pt x="9056" y="46580"/>
                    </a:cubicBezTo>
                    <a:cubicBezTo>
                      <a:pt x="8800" y="46580"/>
                      <a:pt x="8543" y="46579"/>
                      <a:pt x="8287" y="46575"/>
                    </a:cubicBezTo>
                    <a:cubicBezTo>
                      <a:pt x="6446" y="46533"/>
                      <a:pt x="4897" y="46407"/>
                      <a:pt x="3767" y="44859"/>
                    </a:cubicBezTo>
                    <a:cubicBezTo>
                      <a:pt x="3014" y="43854"/>
                      <a:pt x="2553" y="42683"/>
                      <a:pt x="2428" y="41469"/>
                    </a:cubicBezTo>
                    <a:cubicBezTo>
                      <a:pt x="2260" y="38874"/>
                      <a:pt x="2595" y="36154"/>
                      <a:pt x="2553" y="33559"/>
                    </a:cubicBezTo>
                    <a:cubicBezTo>
                      <a:pt x="2470" y="30336"/>
                      <a:pt x="2344" y="27114"/>
                      <a:pt x="2177" y="23933"/>
                    </a:cubicBezTo>
                    <a:cubicBezTo>
                      <a:pt x="1884" y="18702"/>
                      <a:pt x="670" y="12591"/>
                      <a:pt x="3097" y="7653"/>
                    </a:cubicBezTo>
                    <a:cubicBezTo>
                      <a:pt x="5512" y="2708"/>
                      <a:pt x="10933" y="1567"/>
                      <a:pt x="15957" y="1567"/>
                    </a:cubicBezTo>
                    <a:close/>
                    <a:moveTo>
                      <a:pt x="15620" y="1"/>
                    </a:moveTo>
                    <a:cubicBezTo>
                      <a:pt x="11783" y="1"/>
                      <a:pt x="7836" y="625"/>
                      <a:pt x="4813" y="3049"/>
                    </a:cubicBezTo>
                    <a:cubicBezTo>
                      <a:pt x="754" y="6272"/>
                      <a:pt x="0" y="11545"/>
                      <a:pt x="126" y="16400"/>
                    </a:cubicBezTo>
                    <a:cubicBezTo>
                      <a:pt x="293" y="23473"/>
                      <a:pt x="1005" y="30546"/>
                      <a:pt x="1005" y="37619"/>
                    </a:cubicBezTo>
                    <a:cubicBezTo>
                      <a:pt x="1005" y="41176"/>
                      <a:pt x="628" y="46114"/>
                      <a:pt x="4855" y="47663"/>
                    </a:cubicBezTo>
                    <a:cubicBezTo>
                      <a:pt x="6135" y="48136"/>
                      <a:pt x="7614" y="48279"/>
                      <a:pt x="9133" y="48279"/>
                    </a:cubicBezTo>
                    <a:cubicBezTo>
                      <a:pt x="11241" y="48279"/>
                      <a:pt x="13428" y="48005"/>
                      <a:pt x="15276" y="47956"/>
                    </a:cubicBezTo>
                    <a:lnTo>
                      <a:pt x="27664" y="47663"/>
                    </a:lnTo>
                    <a:cubicBezTo>
                      <a:pt x="31640" y="47579"/>
                      <a:pt x="35658" y="47579"/>
                      <a:pt x="39675" y="47370"/>
                    </a:cubicBezTo>
                    <a:cubicBezTo>
                      <a:pt x="40726" y="47308"/>
                      <a:pt x="42005" y="46881"/>
                      <a:pt x="43142" y="46881"/>
                    </a:cubicBezTo>
                    <a:cubicBezTo>
                      <a:pt x="43544" y="46881"/>
                      <a:pt x="43929" y="46935"/>
                      <a:pt x="44279" y="47077"/>
                    </a:cubicBezTo>
                    <a:cubicBezTo>
                      <a:pt x="46270" y="47873"/>
                      <a:pt x="48261" y="49731"/>
                      <a:pt x="50036" y="50990"/>
                    </a:cubicBezTo>
                    <a:lnTo>
                      <a:pt x="50036" y="50990"/>
                    </a:lnTo>
                    <a:cubicBezTo>
                      <a:pt x="50150" y="51172"/>
                      <a:pt x="50329" y="51267"/>
                      <a:pt x="50520" y="51289"/>
                    </a:cubicBezTo>
                    <a:lnTo>
                      <a:pt x="50520" y="51289"/>
                    </a:lnTo>
                    <a:cubicBezTo>
                      <a:pt x="50591" y="51313"/>
                      <a:pt x="50661" y="51324"/>
                      <a:pt x="50728" y="51324"/>
                    </a:cubicBezTo>
                    <a:cubicBezTo>
                      <a:pt x="51156" y="51324"/>
                      <a:pt x="51488" y="50877"/>
                      <a:pt x="51454" y="50436"/>
                    </a:cubicBezTo>
                    <a:lnTo>
                      <a:pt x="51454" y="50436"/>
                    </a:lnTo>
                    <a:cubicBezTo>
                      <a:pt x="51451" y="50392"/>
                      <a:pt x="51445" y="50347"/>
                      <a:pt x="51436" y="50300"/>
                    </a:cubicBezTo>
                    <a:cubicBezTo>
                      <a:pt x="51101" y="48458"/>
                      <a:pt x="50264" y="46742"/>
                      <a:pt x="49510" y="44984"/>
                    </a:cubicBezTo>
                    <a:cubicBezTo>
                      <a:pt x="49218" y="44440"/>
                      <a:pt x="48966" y="43813"/>
                      <a:pt x="48799" y="43227"/>
                    </a:cubicBezTo>
                    <a:cubicBezTo>
                      <a:pt x="48506" y="41804"/>
                      <a:pt x="48799" y="42725"/>
                      <a:pt x="49008" y="41511"/>
                    </a:cubicBezTo>
                    <a:cubicBezTo>
                      <a:pt x="49552" y="38205"/>
                      <a:pt x="49594" y="34940"/>
                      <a:pt x="49636" y="31550"/>
                    </a:cubicBezTo>
                    <a:cubicBezTo>
                      <a:pt x="49678" y="25021"/>
                      <a:pt x="50389" y="18116"/>
                      <a:pt x="49427" y="11671"/>
                    </a:cubicBezTo>
                    <a:cubicBezTo>
                      <a:pt x="49176" y="9202"/>
                      <a:pt x="48297" y="6858"/>
                      <a:pt x="46874" y="4849"/>
                    </a:cubicBezTo>
                    <a:cubicBezTo>
                      <a:pt x="45200" y="2589"/>
                      <a:pt x="43275" y="2505"/>
                      <a:pt x="40596" y="2254"/>
                    </a:cubicBezTo>
                    <a:cubicBezTo>
                      <a:pt x="33523" y="1543"/>
                      <a:pt x="26450" y="664"/>
                      <a:pt x="19336" y="162"/>
                    </a:cubicBezTo>
                    <a:cubicBezTo>
                      <a:pt x="18134" y="68"/>
                      <a:pt x="16883" y="1"/>
                      <a:pt x="156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2025;p71"/>
              <p:cNvSpPr/>
              <p:nvPr/>
            </p:nvSpPr>
            <p:spPr>
              <a:xfrm>
                <a:off x="3215744" y="2935598"/>
                <a:ext cx="57832" cy="75560"/>
              </a:xfrm>
              <a:custGeom>
                <a:avLst/>
                <a:gdLst/>
                <a:ahLst/>
                <a:cxnLst/>
                <a:rect l="l" t="t" r="r" b="b"/>
                <a:pathLst>
                  <a:path w="3422" h="4471" extrusionOk="0">
                    <a:moveTo>
                      <a:pt x="796" y="1"/>
                    </a:moveTo>
                    <a:cubicBezTo>
                      <a:pt x="398" y="1"/>
                      <a:pt x="1" y="263"/>
                      <a:pt x="1" y="786"/>
                    </a:cubicBezTo>
                    <a:cubicBezTo>
                      <a:pt x="43" y="2209"/>
                      <a:pt x="754" y="3548"/>
                      <a:pt x="1968" y="4343"/>
                    </a:cubicBezTo>
                    <a:cubicBezTo>
                      <a:pt x="2104" y="4432"/>
                      <a:pt x="2238" y="4470"/>
                      <a:pt x="2364" y="4470"/>
                    </a:cubicBezTo>
                    <a:cubicBezTo>
                      <a:pt x="3008" y="4470"/>
                      <a:pt x="3422" y="3452"/>
                      <a:pt x="2721" y="2962"/>
                    </a:cubicBezTo>
                    <a:cubicBezTo>
                      <a:pt x="2010" y="2460"/>
                      <a:pt x="1591" y="1665"/>
                      <a:pt x="1591" y="786"/>
                    </a:cubicBezTo>
                    <a:cubicBezTo>
                      <a:pt x="1591" y="263"/>
                      <a:pt x="1194" y="1"/>
                      <a:pt x="79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3" name="Group 42"/>
          <p:cNvGrpSpPr/>
          <p:nvPr/>
        </p:nvGrpSpPr>
        <p:grpSpPr>
          <a:xfrm>
            <a:off x="2096549" y="1385599"/>
            <a:ext cx="1959316" cy="998175"/>
            <a:chOff x="2096549" y="1385599"/>
            <a:chExt cx="1959316" cy="998175"/>
          </a:xfrm>
        </p:grpSpPr>
        <p:grpSp>
          <p:nvGrpSpPr>
            <p:cNvPr id="25" name="Google Shape;2037;p71"/>
            <p:cNvGrpSpPr/>
            <p:nvPr/>
          </p:nvGrpSpPr>
          <p:grpSpPr>
            <a:xfrm rot="10800000">
              <a:off x="2096549" y="1385599"/>
              <a:ext cx="1819396" cy="998175"/>
              <a:chOff x="4735912" y="4039186"/>
              <a:chExt cx="2161277" cy="1021561"/>
            </a:xfrm>
          </p:grpSpPr>
          <p:sp>
            <p:nvSpPr>
              <p:cNvPr id="26" name="Google Shape;2038;p71"/>
              <p:cNvSpPr/>
              <p:nvPr/>
            </p:nvSpPr>
            <p:spPr>
              <a:xfrm>
                <a:off x="4735912" y="4039186"/>
                <a:ext cx="2161277" cy="1021561"/>
              </a:xfrm>
              <a:custGeom>
                <a:avLst/>
                <a:gdLst/>
                <a:ahLst/>
                <a:cxnLst/>
                <a:rect l="l" t="t" r="r" b="b"/>
                <a:pathLst>
                  <a:path w="163723" h="49062" extrusionOk="0">
                    <a:moveTo>
                      <a:pt x="142266" y="2992"/>
                    </a:moveTo>
                    <a:cubicBezTo>
                      <a:pt x="143301" y="2992"/>
                      <a:pt x="144331" y="3007"/>
                      <a:pt x="145350" y="3033"/>
                    </a:cubicBezTo>
                    <a:cubicBezTo>
                      <a:pt x="151000" y="3200"/>
                      <a:pt x="156399" y="3828"/>
                      <a:pt x="159412" y="9311"/>
                    </a:cubicBezTo>
                    <a:cubicBezTo>
                      <a:pt x="160793" y="11905"/>
                      <a:pt x="160667" y="15337"/>
                      <a:pt x="160793" y="18225"/>
                    </a:cubicBezTo>
                    <a:cubicBezTo>
                      <a:pt x="161002" y="21657"/>
                      <a:pt x="161044" y="25089"/>
                      <a:pt x="161044" y="28562"/>
                    </a:cubicBezTo>
                    <a:cubicBezTo>
                      <a:pt x="161044" y="28669"/>
                      <a:pt x="161059" y="28765"/>
                      <a:pt x="161087" y="28851"/>
                    </a:cubicBezTo>
                    <a:lnTo>
                      <a:pt x="161087" y="28851"/>
                    </a:lnTo>
                    <a:cubicBezTo>
                      <a:pt x="161122" y="32850"/>
                      <a:pt x="161976" y="37346"/>
                      <a:pt x="160500" y="41159"/>
                    </a:cubicBezTo>
                    <a:cubicBezTo>
                      <a:pt x="159203" y="44508"/>
                      <a:pt x="156566" y="44884"/>
                      <a:pt x="153469" y="45428"/>
                    </a:cubicBezTo>
                    <a:cubicBezTo>
                      <a:pt x="146689" y="46558"/>
                      <a:pt x="139825" y="47186"/>
                      <a:pt x="132962" y="47353"/>
                    </a:cubicBezTo>
                    <a:cubicBezTo>
                      <a:pt x="130668" y="47406"/>
                      <a:pt x="128375" y="47430"/>
                      <a:pt x="126082" y="47430"/>
                    </a:cubicBezTo>
                    <a:cubicBezTo>
                      <a:pt x="106418" y="47430"/>
                      <a:pt x="86808" y="45686"/>
                      <a:pt x="67130" y="45386"/>
                    </a:cubicBezTo>
                    <a:cubicBezTo>
                      <a:pt x="63835" y="45341"/>
                      <a:pt x="60544" y="45320"/>
                      <a:pt x="57254" y="45320"/>
                    </a:cubicBezTo>
                    <a:cubicBezTo>
                      <a:pt x="48510" y="45320"/>
                      <a:pt x="39782" y="45467"/>
                      <a:pt x="31054" y="45679"/>
                    </a:cubicBezTo>
                    <a:cubicBezTo>
                      <a:pt x="27345" y="45768"/>
                      <a:pt x="23510" y="46089"/>
                      <a:pt x="19713" y="46089"/>
                    </a:cubicBezTo>
                    <a:cubicBezTo>
                      <a:pt x="18154" y="46089"/>
                      <a:pt x="16602" y="46035"/>
                      <a:pt x="15067" y="45889"/>
                    </a:cubicBezTo>
                    <a:cubicBezTo>
                      <a:pt x="12472" y="45638"/>
                      <a:pt x="9710" y="44801"/>
                      <a:pt x="7659" y="43127"/>
                    </a:cubicBezTo>
                    <a:cubicBezTo>
                      <a:pt x="5567" y="41494"/>
                      <a:pt x="4730" y="39025"/>
                      <a:pt x="3976" y="36598"/>
                    </a:cubicBezTo>
                    <a:cubicBezTo>
                      <a:pt x="2344" y="31283"/>
                      <a:pt x="1674" y="25716"/>
                      <a:pt x="2051" y="20150"/>
                    </a:cubicBezTo>
                    <a:cubicBezTo>
                      <a:pt x="2260" y="15923"/>
                      <a:pt x="1842" y="10399"/>
                      <a:pt x="5106" y="7134"/>
                    </a:cubicBezTo>
                    <a:cubicBezTo>
                      <a:pt x="7645" y="4567"/>
                      <a:pt x="11895" y="4214"/>
                      <a:pt x="15922" y="4214"/>
                    </a:cubicBezTo>
                    <a:cubicBezTo>
                      <a:pt x="17453" y="4214"/>
                      <a:pt x="18951" y="4265"/>
                      <a:pt x="20310" y="4265"/>
                    </a:cubicBezTo>
                    <a:cubicBezTo>
                      <a:pt x="20740" y="4265"/>
                      <a:pt x="21155" y="4260"/>
                      <a:pt x="21554" y="4247"/>
                    </a:cubicBezTo>
                    <a:cubicBezTo>
                      <a:pt x="26492" y="4037"/>
                      <a:pt x="31473" y="3870"/>
                      <a:pt x="36453" y="3744"/>
                    </a:cubicBezTo>
                    <a:cubicBezTo>
                      <a:pt x="40469" y="3633"/>
                      <a:pt x="44486" y="3576"/>
                      <a:pt x="48502" y="3576"/>
                    </a:cubicBezTo>
                    <a:cubicBezTo>
                      <a:pt x="55032" y="3576"/>
                      <a:pt x="61562" y="3726"/>
                      <a:pt x="68092" y="4037"/>
                    </a:cubicBezTo>
                    <a:cubicBezTo>
                      <a:pt x="74496" y="4330"/>
                      <a:pt x="81066" y="4414"/>
                      <a:pt x="87386" y="5711"/>
                    </a:cubicBezTo>
                    <a:cubicBezTo>
                      <a:pt x="92827" y="6883"/>
                      <a:pt x="98183" y="8599"/>
                      <a:pt x="103289" y="10817"/>
                    </a:cubicBezTo>
                    <a:cubicBezTo>
                      <a:pt x="103360" y="10845"/>
                      <a:pt x="103430" y="10858"/>
                      <a:pt x="103499" y="10858"/>
                    </a:cubicBezTo>
                    <a:cubicBezTo>
                      <a:pt x="103840" y="10858"/>
                      <a:pt x="104147" y="10545"/>
                      <a:pt x="104252" y="10231"/>
                    </a:cubicBezTo>
                    <a:cubicBezTo>
                      <a:pt x="105273" y="7760"/>
                      <a:pt x="106424" y="5367"/>
                      <a:pt x="107746" y="3052"/>
                    </a:cubicBezTo>
                    <a:lnTo>
                      <a:pt x="107746" y="3052"/>
                    </a:lnTo>
                    <a:lnTo>
                      <a:pt x="109065" y="11780"/>
                    </a:lnTo>
                    <a:cubicBezTo>
                      <a:pt x="109156" y="12115"/>
                      <a:pt x="109492" y="12339"/>
                      <a:pt x="109829" y="12339"/>
                    </a:cubicBezTo>
                    <a:cubicBezTo>
                      <a:pt x="109955" y="12339"/>
                      <a:pt x="110081" y="12308"/>
                      <a:pt x="110195" y="12240"/>
                    </a:cubicBezTo>
                    <a:cubicBezTo>
                      <a:pt x="116514" y="8766"/>
                      <a:pt x="123043" y="5293"/>
                      <a:pt x="130200" y="3954"/>
                    </a:cubicBezTo>
                    <a:cubicBezTo>
                      <a:pt x="134128" y="3221"/>
                      <a:pt x="138241" y="2992"/>
                      <a:pt x="142266" y="2992"/>
                    </a:cubicBezTo>
                    <a:close/>
                    <a:moveTo>
                      <a:pt x="108246" y="0"/>
                    </a:moveTo>
                    <a:cubicBezTo>
                      <a:pt x="107962" y="0"/>
                      <a:pt x="107669" y="125"/>
                      <a:pt x="107516" y="354"/>
                    </a:cubicBezTo>
                    <a:cubicBezTo>
                      <a:pt x="105822" y="3127"/>
                      <a:pt x="104340" y="6041"/>
                      <a:pt x="103104" y="9032"/>
                    </a:cubicBezTo>
                    <a:lnTo>
                      <a:pt x="103104" y="9032"/>
                    </a:lnTo>
                    <a:cubicBezTo>
                      <a:pt x="98321" y="6991"/>
                      <a:pt x="93352" y="5410"/>
                      <a:pt x="88307" y="4288"/>
                    </a:cubicBezTo>
                    <a:cubicBezTo>
                      <a:pt x="82406" y="3075"/>
                      <a:pt x="76337" y="2907"/>
                      <a:pt x="70352" y="2614"/>
                    </a:cubicBezTo>
                    <a:cubicBezTo>
                      <a:pt x="62887" y="2221"/>
                      <a:pt x="55421" y="2025"/>
                      <a:pt x="47939" y="2025"/>
                    </a:cubicBezTo>
                    <a:cubicBezTo>
                      <a:pt x="45062" y="2025"/>
                      <a:pt x="42182" y="2054"/>
                      <a:pt x="39299" y="2112"/>
                    </a:cubicBezTo>
                    <a:cubicBezTo>
                      <a:pt x="33733" y="2238"/>
                      <a:pt x="28124" y="2447"/>
                      <a:pt x="22516" y="2656"/>
                    </a:cubicBezTo>
                    <a:cubicBezTo>
                      <a:pt x="21928" y="2676"/>
                      <a:pt x="21323" y="2683"/>
                      <a:pt x="20705" y="2683"/>
                    </a:cubicBezTo>
                    <a:cubicBezTo>
                      <a:pt x="19396" y="2683"/>
                      <a:pt x="18029" y="2653"/>
                      <a:pt x="16650" y="2653"/>
                    </a:cubicBezTo>
                    <a:cubicBezTo>
                      <a:pt x="13257" y="2653"/>
                      <a:pt x="9786" y="2838"/>
                      <a:pt x="6906" y="4121"/>
                    </a:cubicBezTo>
                    <a:cubicBezTo>
                      <a:pt x="3056" y="5795"/>
                      <a:pt x="1507" y="9436"/>
                      <a:pt x="963" y="13370"/>
                    </a:cubicBezTo>
                    <a:cubicBezTo>
                      <a:pt x="252" y="18602"/>
                      <a:pt x="0" y="24335"/>
                      <a:pt x="670" y="29567"/>
                    </a:cubicBezTo>
                    <a:cubicBezTo>
                      <a:pt x="1172" y="33752"/>
                      <a:pt x="2428" y="39234"/>
                      <a:pt x="5023" y="42666"/>
                    </a:cubicBezTo>
                    <a:cubicBezTo>
                      <a:pt x="7450" y="45931"/>
                      <a:pt x="11928" y="47270"/>
                      <a:pt x="15820" y="47521"/>
                    </a:cubicBezTo>
                    <a:cubicBezTo>
                      <a:pt x="17342" y="47623"/>
                      <a:pt x="18874" y="47663"/>
                      <a:pt x="20411" y="47663"/>
                    </a:cubicBezTo>
                    <a:cubicBezTo>
                      <a:pt x="25169" y="47663"/>
                      <a:pt x="29971" y="47281"/>
                      <a:pt x="34653" y="47186"/>
                    </a:cubicBezTo>
                    <a:cubicBezTo>
                      <a:pt x="41349" y="47019"/>
                      <a:pt x="48046" y="46935"/>
                      <a:pt x="54742" y="46935"/>
                    </a:cubicBezTo>
                    <a:cubicBezTo>
                      <a:pt x="55472" y="46933"/>
                      <a:pt x="56202" y="46932"/>
                      <a:pt x="56933" y="46932"/>
                    </a:cubicBezTo>
                    <a:cubicBezTo>
                      <a:pt x="69427" y="46932"/>
                      <a:pt x="81920" y="47272"/>
                      <a:pt x="94375" y="48023"/>
                    </a:cubicBezTo>
                    <a:cubicBezTo>
                      <a:pt x="104103" y="48636"/>
                      <a:pt x="113861" y="49062"/>
                      <a:pt x="123624" y="49062"/>
                    </a:cubicBezTo>
                    <a:cubicBezTo>
                      <a:pt x="125202" y="49062"/>
                      <a:pt x="126780" y="49051"/>
                      <a:pt x="128358" y="49028"/>
                    </a:cubicBezTo>
                    <a:cubicBezTo>
                      <a:pt x="137189" y="48902"/>
                      <a:pt x="145726" y="48358"/>
                      <a:pt x="154390" y="46851"/>
                    </a:cubicBezTo>
                    <a:cubicBezTo>
                      <a:pt x="157570" y="46307"/>
                      <a:pt x="160165" y="45596"/>
                      <a:pt x="161672" y="42457"/>
                    </a:cubicBezTo>
                    <a:cubicBezTo>
                      <a:pt x="163723" y="38272"/>
                      <a:pt x="162676" y="33082"/>
                      <a:pt x="162676" y="28604"/>
                    </a:cubicBezTo>
                    <a:cubicBezTo>
                      <a:pt x="162676" y="28594"/>
                      <a:pt x="162676" y="28583"/>
                      <a:pt x="162676" y="28573"/>
                    </a:cubicBezTo>
                    <a:lnTo>
                      <a:pt x="162676" y="28573"/>
                    </a:lnTo>
                    <a:cubicBezTo>
                      <a:pt x="162676" y="28569"/>
                      <a:pt x="162676" y="28566"/>
                      <a:pt x="162676" y="28562"/>
                    </a:cubicBezTo>
                    <a:cubicBezTo>
                      <a:pt x="162676" y="24586"/>
                      <a:pt x="162634" y="20569"/>
                      <a:pt x="162341" y="16551"/>
                    </a:cubicBezTo>
                    <a:cubicBezTo>
                      <a:pt x="162174" y="14040"/>
                      <a:pt x="162132" y="11110"/>
                      <a:pt x="160960" y="8808"/>
                    </a:cubicBezTo>
                    <a:cubicBezTo>
                      <a:pt x="158282" y="3577"/>
                      <a:pt x="153595" y="1987"/>
                      <a:pt x="148112" y="1568"/>
                    </a:cubicBezTo>
                    <a:cubicBezTo>
                      <a:pt x="146239" y="1439"/>
                      <a:pt x="144366" y="1374"/>
                      <a:pt x="142494" y="1374"/>
                    </a:cubicBezTo>
                    <a:cubicBezTo>
                      <a:pt x="138888" y="1374"/>
                      <a:pt x="135288" y="1616"/>
                      <a:pt x="131706" y="2112"/>
                    </a:cubicBezTo>
                    <a:cubicBezTo>
                      <a:pt x="124098" y="3148"/>
                      <a:pt x="117172" y="6648"/>
                      <a:pt x="110459" y="10303"/>
                    </a:cubicBezTo>
                    <a:lnTo>
                      <a:pt x="110459" y="10303"/>
                    </a:lnTo>
                    <a:lnTo>
                      <a:pt x="108981" y="564"/>
                    </a:lnTo>
                    <a:cubicBezTo>
                      <a:pt x="108913" y="177"/>
                      <a:pt x="108585" y="0"/>
                      <a:pt x="1082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039;p71"/>
              <p:cNvSpPr/>
              <p:nvPr/>
            </p:nvSpPr>
            <p:spPr>
              <a:xfrm>
                <a:off x="6717593" y="4191639"/>
                <a:ext cx="79515" cy="119753"/>
              </a:xfrm>
              <a:custGeom>
                <a:avLst/>
                <a:gdLst/>
                <a:ahLst/>
                <a:cxnLst/>
                <a:rect l="l" t="t" r="r" b="b"/>
                <a:pathLst>
                  <a:path w="4705" h="7086" extrusionOk="0">
                    <a:moveTo>
                      <a:pt x="1195" y="1"/>
                    </a:moveTo>
                    <a:cubicBezTo>
                      <a:pt x="561" y="1"/>
                      <a:pt x="1" y="802"/>
                      <a:pt x="624" y="1294"/>
                    </a:cubicBezTo>
                    <a:cubicBezTo>
                      <a:pt x="2131" y="2550"/>
                      <a:pt x="3051" y="4349"/>
                      <a:pt x="3135" y="6316"/>
                    </a:cubicBezTo>
                    <a:cubicBezTo>
                      <a:pt x="3156" y="6824"/>
                      <a:pt x="3562" y="7085"/>
                      <a:pt x="3953" y="7085"/>
                    </a:cubicBezTo>
                    <a:cubicBezTo>
                      <a:pt x="4336" y="7085"/>
                      <a:pt x="4704" y="6834"/>
                      <a:pt x="4684" y="6316"/>
                    </a:cubicBezTo>
                    <a:cubicBezTo>
                      <a:pt x="4642" y="3931"/>
                      <a:pt x="3554" y="1713"/>
                      <a:pt x="1712" y="206"/>
                    </a:cubicBezTo>
                    <a:cubicBezTo>
                      <a:pt x="1550" y="61"/>
                      <a:pt x="1369" y="1"/>
                      <a:pt x="11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040;p71"/>
              <p:cNvSpPr/>
              <p:nvPr/>
            </p:nvSpPr>
            <p:spPr>
              <a:xfrm>
                <a:off x="4882877" y="4812534"/>
                <a:ext cx="108109" cy="102008"/>
              </a:xfrm>
              <a:custGeom>
                <a:avLst/>
                <a:gdLst/>
                <a:ahLst/>
                <a:cxnLst/>
                <a:rect l="l" t="t" r="r" b="b"/>
                <a:pathLst>
                  <a:path w="6397" h="6036" extrusionOk="0">
                    <a:moveTo>
                      <a:pt x="1077" y="0"/>
                    </a:moveTo>
                    <a:cubicBezTo>
                      <a:pt x="685" y="0"/>
                      <a:pt x="266" y="252"/>
                      <a:pt x="203" y="754"/>
                    </a:cubicBezTo>
                    <a:cubicBezTo>
                      <a:pt x="1" y="3630"/>
                      <a:pt x="2268" y="6035"/>
                      <a:pt x="5146" y="6035"/>
                    </a:cubicBezTo>
                    <a:cubicBezTo>
                      <a:pt x="5241" y="6035"/>
                      <a:pt x="5338" y="6032"/>
                      <a:pt x="5435" y="6027"/>
                    </a:cubicBezTo>
                    <a:cubicBezTo>
                      <a:pt x="6372" y="5946"/>
                      <a:pt x="6397" y="4475"/>
                      <a:pt x="5509" y="4475"/>
                    </a:cubicBezTo>
                    <a:cubicBezTo>
                      <a:pt x="5485" y="4475"/>
                      <a:pt x="5460" y="4476"/>
                      <a:pt x="5435" y="4479"/>
                    </a:cubicBezTo>
                    <a:cubicBezTo>
                      <a:pt x="5342" y="4486"/>
                      <a:pt x="5250" y="4489"/>
                      <a:pt x="5159" y="4489"/>
                    </a:cubicBezTo>
                    <a:cubicBezTo>
                      <a:pt x="3152" y="4489"/>
                      <a:pt x="1553" y="2756"/>
                      <a:pt x="1794" y="754"/>
                    </a:cubicBezTo>
                    <a:cubicBezTo>
                      <a:pt x="1835" y="252"/>
                      <a:pt x="1469" y="0"/>
                      <a:pt x="10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1" name="TextBox 40"/>
            <p:cNvSpPr txBox="1"/>
            <p:nvPr/>
          </p:nvSpPr>
          <p:spPr>
            <a:xfrm>
              <a:off x="2118627" y="1493637"/>
              <a:ext cx="1937238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latin typeface="UTM Avo" panose="02040603050506020204" pitchFamily="18" charset="0"/>
                </a:rPr>
                <a:t>Cuốn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Truyện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cổ</a:t>
              </a:r>
              <a:r>
                <a:rPr lang="en-US" dirty="0" smtClean="0">
                  <a:latin typeface="UTM Avo" panose="02040603050506020204" pitchFamily="18" charset="0"/>
                </a:rPr>
                <a:t> Grim </a:t>
              </a:r>
              <a:r>
                <a:rPr lang="en-US" dirty="0" err="1" smtClean="0">
                  <a:latin typeface="UTM Avo" panose="02040603050506020204" pitchFamily="18" charset="0"/>
                </a:rPr>
                <a:t>có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rất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nhiều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câu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truyện</a:t>
              </a:r>
              <a:r>
                <a:rPr lang="en-US" dirty="0" smtClean="0">
                  <a:latin typeface="UTM Avo" panose="02040603050506020204" pitchFamily="18" charset="0"/>
                </a:rPr>
                <a:t> ý </a:t>
              </a:r>
              <a:r>
                <a:rPr lang="en-US" dirty="0" err="1" smtClean="0">
                  <a:latin typeface="UTM Avo" panose="02040603050506020204" pitchFamily="18" charset="0"/>
                </a:rPr>
                <a:t>nghĩa</a:t>
              </a:r>
              <a:r>
                <a:rPr lang="en-US" dirty="0" smtClean="0">
                  <a:latin typeface="UTM Avo" panose="02040603050506020204" pitchFamily="18" charset="0"/>
                </a:rPr>
                <a:t>.</a:t>
              </a:r>
              <a:endParaRPr lang="en-US" dirty="0"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92398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CD95E369-22E3-47BF-A4B6-6F6C7AEDEE5A}"/>
              </a:ext>
            </a:extLst>
          </p:cNvPr>
          <p:cNvGrpSpPr/>
          <p:nvPr/>
        </p:nvGrpSpPr>
        <p:grpSpPr>
          <a:xfrm>
            <a:off x="1144267" y="1390819"/>
            <a:ext cx="4405927" cy="3318271"/>
            <a:chOff x="1417547" y="1264224"/>
            <a:chExt cx="4405927" cy="331827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DC5CE40-1276-45C8-A43B-95F4B8826C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90A94BE-1705-46B6-A274-580473BF97B9}"/>
                </a:ext>
              </a:extLst>
            </p:cNvPr>
            <p:cNvSpPr txBox="1"/>
            <p:nvPr/>
          </p:nvSpPr>
          <p:spPr>
            <a:xfrm>
              <a:off x="3064386" y="2987782"/>
              <a:ext cx="2009748" cy="976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400" b="1" dirty="0" smtClean="0">
                  <a:solidFill>
                    <a:srgbClr val="17479D"/>
                  </a:solidFill>
                  <a:latin typeface="UTM Avo" panose="02040603050506020204" pitchFamily="18" charset="0"/>
                </a:rPr>
                <a:t>VIẾT</a:t>
              </a:r>
              <a:endParaRPr lang="en-US" sz="44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0BBE2AD-294A-48DF-B8A0-D8D32093CB5F}"/>
                </a:ext>
              </a:extLst>
            </p:cNvPr>
            <p:cNvSpPr txBox="1"/>
            <p:nvPr/>
          </p:nvSpPr>
          <p:spPr>
            <a:xfrm>
              <a:off x="2447589" y="2552809"/>
              <a:ext cx="3041009" cy="659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TIẾT </a:t>
              </a:r>
              <a:r>
                <a:rPr lang="en-US" sz="2800" b="1" dirty="0" smtClean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3</a:t>
              </a:r>
              <a:endParaRPr lang="en-US" sz="28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12" name="Picture 2">
            <a:extLst>
              <a:ext uri="{FF2B5EF4-FFF2-40B4-BE49-F238E27FC236}">
                <a16:creationId xmlns:a16="http://schemas.microsoft.com/office/drawing/2014/main" id="{C142A06D-6A13-4C98-BDFE-1220BF5C38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177" y="3197640"/>
            <a:ext cx="1557223" cy="1557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1663479" y="687555"/>
            <a:ext cx="5058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n>
                  <a:solidFill>
                    <a:schemeClr val="bg1">
                      <a:lumMod val="25000"/>
                    </a:schemeClr>
                  </a:solidFill>
                </a:ln>
                <a:solidFill>
                  <a:schemeClr val="accent1"/>
                </a:solidFill>
                <a:latin typeface="UTM Cookies" panose="02040603050506020204" pitchFamily="18" charset="0"/>
              </a:rPr>
              <a:t>KHI TRANG SÁCH MỞ RA</a:t>
            </a:r>
            <a:endParaRPr lang="en-US" sz="3600" dirty="0">
              <a:ln>
                <a:solidFill>
                  <a:schemeClr val="bg1">
                    <a:lumMod val="25000"/>
                  </a:schemeClr>
                </a:solidFill>
              </a:ln>
              <a:solidFill>
                <a:schemeClr val="accent1"/>
              </a:solidFill>
              <a:latin typeface="UTM Cookies" panose="02040603050506020204" pitchFamily="18" charset="0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17816FD-9AC0-4D9F-95CF-E65FBC4086FF}"/>
              </a:ext>
            </a:extLst>
          </p:cNvPr>
          <p:cNvGrpSpPr/>
          <p:nvPr/>
        </p:nvGrpSpPr>
        <p:grpSpPr>
          <a:xfrm>
            <a:off x="298115" y="627725"/>
            <a:ext cx="1963303" cy="584775"/>
            <a:chOff x="337445" y="617893"/>
            <a:chExt cx="1963303" cy="584775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6A553182-F3C1-4121-8FDA-73CEE8D72B23}"/>
                </a:ext>
              </a:extLst>
            </p:cNvPr>
            <p:cNvSpPr txBox="1"/>
            <p:nvPr/>
          </p:nvSpPr>
          <p:spPr>
            <a:xfrm>
              <a:off x="369343" y="617893"/>
              <a:ext cx="193140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>
                      <a:lumMod val="25000"/>
                    </a:schemeClr>
                  </a:solidFill>
                  <a:latin typeface="UTM Cookies" panose="02040603050506020204" pitchFamily="18" charset="0"/>
                </a:rPr>
                <a:t>BÀI </a:t>
              </a:r>
              <a:r>
                <a:rPr lang="en-US" sz="3200" dirty="0" smtClean="0">
                  <a:solidFill>
                    <a:schemeClr val="bg1">
                      <a:lumMod val="25000"/>
                    </a:schemeClr>
                  </a:solidFill>
                  <a:latin typeface="UTM Cookies" panose="02040603050506020204" pitchFamily="18" charset="0"/>
                </a:rPr>
                <a:t>16  </a:t>
              </a:r>
              <a:endParaRPr lang="en-US" sz="3200" dirty="0">
                <a:solidFill>
                  <a:schemeClr val="bg1">
                    <a:lumMod val="25000"/>
                  </a:schemeClr>
                </a:solidFill>
                <a:latin typeface="UTM Cookies" panose="02040603050506020204" pitchFamily="18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31A601FE-6892-4EC6-ACDD-75D395FCC956}"/>
                </a:ext>
              </a:extLst>
            </p:cNvPr>
            <p:cNvSpPr txBox="1"/>
            <p:nvPr/>
          </p:nvSpPr>
          <p:spPr>
            <a:xfrm>
              <a:off x="337445" y="617893"/>
              <a:ext cx="145202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>
                      <a:lumMod val="75000"/>
                    </a:schemeClr>
                  </a:solidFill>
                  <a:latin typeface="UTM Cookies" panose="02040603050506020204" pitchFamily="18" charset="0"/>
                </a:rPr>
                <a:t>BÀI </a:t>
              </a:r>
              <a:r>
                <a:rPr lang="en-US" sz="3200" dirty="0" smtClean="0">
                  <a:solidFill>
                    <a:schemeClr val="bg1">
                      <a:lumMod val="75000"/>
                    </a:schemeClr>
                  </a:solidFill>
                  <a:latin typeface="UTM Cookies" panose="02040603050506020204" pitchFamily="18" charset="0"/>
                </a:rPr>
                <a:t>16</a:t>
              </a:r>
              <a:endParaRPr lang="en-US" sz="3200" dirty="0">
                <a:solidFill>
                  <a:schemeClr val="bg1">
                    <a:lumMod val="75000"/>
                  </a:schemeClr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2" name="Google Shape;1714;p64"/>
          <p:cNvSpPr/>
          <p:nvPr/>
        </p:nvSpPr>
        <p:spPr>
          <a:xfrm rot="-2019064">
            <a:off x="1364812" y="1148138"/>
            <a:ext cx="174849" cy="184487"/>
          </a:xfrm>
          <a:custGeom>
            <a:avLst/>
            <a:gdLst/>
            <a:ahLst/>
            <a:cxnLst/>
            <a:rect l="l" t="t" r="r" b="b"/>
            <a:pathLst>
              <a:path w="4517" h="4766" extrusionOk="0">
                <a:moveTo>
                  <a:pt x="1687" y="1"/>
                </a:moveTo>
                <a:cubicBezTo>
                  <a:pt x="1549" y="1"/>
                  <a:pt x="1405" y="121"/>
                  <a:pt x="1453" y="315"/>
                </a:cubicBezTo>
                <a:cubicBezTo>
                  <a:pt x="1612" y="790"/>
                  <a:pt x="1730" y="1305"/>
                  <a:pt x="1889" y="1741"/>
                </a:cubicBezTo>
                <a:cubicBezTo>
                  <a:pt x="1612" y="1582"/>
                  <a:pt x="1334" y="1384"/>
                  <a:pt x="1057" y="1186"/>
                </a:cubicBezTo>
                <a:cubicBezTo>
                  <a:pt x="1009" y="1158"/>
                  <a:pt x="960" y="1147"/>
                  <a:pt x="914" y="1147"/>
                </a:cubicBezTo>
                <a:cubicBezTo>
                  <a:pt x="698" y="1147"/>
                  <a:pt x="544" y="1412"/>
                  <a:pt x="740" y="1543"/>
                </a:cubicBezTo>
                <a:cubicBezTo>
                  <a:pt x="1097" y="1780"/>
                  <a:pt x="1453" y="2018"/>
                  <a:pt x="1810" y="2256"/>
                </a:cubicBezTo>
                <a:cubicBezTo>
                  <a:pt x="1295" y="2414"/>
                  <a:pt x="780" y="2573"/>
                  <a:pt x="265" y="2731"/>
                </a:cubicBezTo>
                <a:cubicBezTo>
                  <a:pt x="1" y="2807"/>
                  <a:pt x="132" y="3170"/>
                  <a:pt x="385" y="3170"/>
                </a:cubicBezTo>
                <a:cubicBezTo>
                  <a:pt x="397" y="3170"/>
                  <a:pt x="410" y="3169"/>
                  <a:pt x="423" y="3167"/>
                </a:cubicBezTo>
                <a:lnTo>
                  <a:pt x="1730" y="2771"/>
                </a:lnTo>
                <a:lnTo>
                  <a:pt x="1730" y="2771"/>
                </a:lnTo>
                <a:cubicBezTo>
                  <a:pt x="1532" y="3127"/>
                  <a:pt x="1334" y="3444"/>
                  <a:pt x="1097" y="3801"/>
                </a:cubicBezTo>
                <a:cubicBezTo>
                  <a:pt x="989" y="3963"/>
                  <a:pt x="1156" y="4106"/>
                  <a:pt x="1324" y="4106"/>
                </a:cubicBezTo>
                <a:cubicBezTo>
                  <a:pt x="1403" y="4106"/>
                  <a:pt x="1482" y="4075"/>
                  <a:pt x="1532" y="3999"/>
                </a:cubicBezTo>
                <a:cubicBezTo>
                  <a:pt x="1770" y="3642"/>
                  <a:pt x="1968" y="3246"/>
                  <a:pt x="2206" y="2890"/>
                </a:cubicBezTo>
                <a:cubicBezTo>
                  <a:pt x="2364" y="3444"/>
                  <a:pt x="2523" y="4038"/>
                  <a:pt x="2642" y="4593"/>
                </a:cubicBezTo>
                <a:cubicBezTo>
                  <a:pt x="2672" y="4714"/>
                  <a:pt x="2754" y="4766"/>
                  <a:pt x="2840" y="4766"/>
                </a:cubicBezTo>
                <a:cubicBezTo>
                  <a:pt x="2979" y="4766"/>
                  <a:pt x="3126" y="4630"/>
                  <a:pt x="3077" y="4434"/>
                </a:cubicBezTo>
                <a:cubicBezTo>
                  <a:pt x="2958" y="3880"/>
                  <a:pt x="2800" y="3286"/>
                  <a:pt x="2642" y="2731"/>
                </a:cubicBezTo>
                <a:lnTo>
                  <a:pt x="2642" y="2731"/>
                </a:lnTo>
                <a:cubicBezTo>
                  <a:pt x="2998" y="2929"/>
                  <a:pt x="3315" y="3127"/>
                  <a:pt x="3671" y="3286"/>
                </a:cubicBezTo>
                <a:cubicBezTo>
                  <a:pt x="3713" y="3310"/>
                  <a:pt x="3753" y="3320"/>
                  <a:pt x="3790" y="3320"/>
                </a:cubicBezTo>
                <a:cubicBezTo>
                  <a:pt x="3998" y="3320"/>
                  <a:pt x="4105" y="2990"/>
                  <a:pt x="3870" y="2890"/>
                </a:cubicBezTo>
                <a:cubicBezTo>
                  <a:pt x="3553" y="2731"/>
                  <a:pt x="3236" y="2573"/>
                  <a:pt x="2958" y="2375"/>
                </a:cubicBezTo>
                <a:cubicBezTo>
                  <a:pt x="3394" y="2256"/>
                  <a:pt x="3790" y="2137"/>
                  <a:pt x="4226" y="1978"/>
                </a:cubicBezTo>
                <a:cubicBezTo>
                  <a:pt x="4517" y="1869"/>
                  <a:pt x="4407" y="1494"/>
                  <a:pt x="4143" y="1494"/>
                </a:cubicBezTo>
                <a:cubicBezTo>
                  <a:pt x="4119" y="1494"/>
                  <a:pt x="4094" y="1497"/>
                  <a:pt x="4068" y="1503"/>
                </a:cubicBezTo>
                <a:cubicBezTo>
                  <a:pt x="3632" y="1662"/>
                  <a:pt x="3196" y="1820"/>
                  <a:pt x="2721" y="1939"/>
                </a:cubicBezTo>
                <a:cubicBezTo>
                  <a:pt x="2919" y="1622"/>
                  <a:pt x="3077" y="1305"/>
                  <a:pt x="3236" y="949"/>
                </a:cubicBezTo>
                <a:cubicBezTo>
                  <a:pt x="3340" y="765"/>
                  <a:pt x="3186" y="617"/>
                  <a:pt x="3035" y="617"/>
                </a:cubicBezTo>
                <a:cubicBezTo>
                  <a:pt x="2957" y="617"/>
                  <a:pt x="2880" y="656"/>
                  <a:pt x="2840" y="750"/>
                </a:cubicBezTo>
                <a:cubicBezTo>
                  <a:pt x="2681" y="1067"/>
                  <a:pt x="2523" y="1384"/>
                  <a:pt x="2364" y="1701"/>
                </a:cubicBezTo>
                <a:cubicBezTo>
                  <a:pt x="2206" y="1186"/>
                  <a:pt x="2047" y="671"/>
                  <a:pt x="1889" y="156"/>
                </a:cubicBezTo>
                <a:cubicBezTo>
                  <a:pt x="1858" y="49"/>
                  <a:pt x="1774" y="1"/>
                  <a:pt x="16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1715;p64"/>
          <p:cNvSpPr/>
          <p:nvPr/>
        </p:nvSpPr>
        <p:spPr>
          <a:xfrm rot="-2019064">
            <a:off x="540995" y="1189492"/>
            <a:ext cx="105947" cy="97740"/>
          </a:xfrm>
          <a:custGeom>
            <a:avLst/>
            <a:gdLst/>
            <a:ahLst/>
            <a:cxnLst/>
            <a:rect l="l" t="t" r="r" b="b"/>
            <a:pathLst>
              <a:path w="2737" h="2525" extrusionOk="0">
                <a:moveTo>
                  <a:pt x="514" y="0"/>
                </a:moveTo>
                <a:cubicBezTo>
                  <a:pt x="329" y="0"/>
                  <a:pt x="187" y="258"/>
                  <a:pt x="344" y="415"/>
                </a:cubicBezTo>
                <a:cubicBezTo>
                  <a:pt x="502" y="573"/>
                  <a:pt x="621" y="692"/>
                  <a:pt x="780" y="811"/>
                </a:cubicBezTo>
                <a:lnTo>
                  <a:pt x="304" y="851"/>
                </a:lnTo>
                <a:cubicBezTo>
                  <a:pt x="0" y="889"/>
                  <a:pt x="25" y="1328"/>
                  <a:pt x="307" y="1328"/>
                </a:cubicBezTo>
                <a:cubicBezTo>
                  <a:pt x="319" y="1328"/>
                  <a:pt x="331" y="1328"/>
                  <a:pt x="344" y="1326"/>
                </a:cubicBezTo>
                <a:lnTo>
                  <a:pt x="740" y="1286"/>
                </a:lnTo>
                <a:lnTo>
                  <a:pt x="740" y="1286"/>
                </a:lnTo>
                <a:cubicBezTo>
                  <a:pt x="582" y="1484"/>
                  <a:pt x="423" y="1722"/>
                  <a:pt x="265" y="1960"/>
                </a:cubicBezTo>
                <a:cubicBezTo>
                  <a:pt x="130" y="2121"/>
                  <a:pt x="288" y="2283"/>
                  <a:pt x="453" y="2283"/>
                </a:cubicBezTo>
                <a:cubicBezTo>
                  <a:pt x="531" y="2283"/>
                  <a:pt x="610" y="2247"/>
                  <a:pt x="661" y="2158"/>
                </a:cubicBezTo>
                <a:lnTo>
                  <a:pt x="1017" y="1603"/>
                </a:lnTo>
                <a:cubicBezTo>
                  <a:pt x="1057" y="1841"/>
                  <a:pt x="1097" y="2118"/>
                  <a:pt x="1097" y="2316"/>
                </a:cubicBezTo>
                <a:cubicBezTo>
                  <a:pt x="1116" y="2455"/>
                  <a:pt x="1225" y="2524"/>
                  <a:pt x="1334" y="2524"/>
                </a:cubicBezTo>
                <a:cubicBezTo>
                  <a:pt x="1443" y="2524"/>
                  <a:pt x="1552" y="2455"/>
                  <a:pt x="1572" y="2316"/>
                </a:cubicBezTo>
                <a:cubicBezTo>
                  <a:pt x="1572" y="2039"/>
                  <a:pt x="1493" y="1762"/>
                  <a:pt x="1493" y="1484"/>
                </a:cubicBezTo>
                <a:lnTo>
                  <a:pt x="1493" y="1484"/>
                </a:lnTo>
                <a:lnTo>
                  <a:pt x="1849" y="1762"/>
                </a:lnTo>
                <a:cubicBezTo>
                  <a:pt x="1898" y="1802"/>
                  <a:pt x="1949" y="1820"/>
                  <a:pt x="1996" y="1820"/>
                </a:cubicBezTo>
                <a:cubicBezTo>
                  <a:pt x="2179" y="1820"/>
                  <a:pt x="2315" y="1562"/>
                  <a:pt x="2127" y="1405"/>
                </a:cubicBezTo>
                <a:cubicBezTo>
                  <a:pt x="2008" y="1326"/>
                  <a:pt x="1929" y="1247"/>
                  <a:pt x="1810" y="1128"/>
                </a:cubicBezTo>
                <a:lnTo>
                  <a:pt x="2443" y="1049"/>
                </a:lnTo>
                <a:cubicBezTo>
                  <a:pt x="2736" y="975"/>
                  <a:pt x="2725" y="564"/>
                  <a:pt x="2503" y="564"/>
                </a:cubicBezTo>
                <a:cubicBezTo>
                  <a:pt x="2484" y="564"/>
                  <a:pt x="2465" y="567"/>
                  <a:pt x="2443" y="573"/>
                </a:cubicBezTo>
                <a:lnTo>
                  <a:pt x="1691" y="653"/>
                </a:lnTo>
                <a:lnTo>
                  <a:pt x="1849" y="415"/>
                </a:lnTo>
                <a:cubicBezTo>
                  <a:pt x="1994" y="241"/>
                  <a:pt x="1843" y="47"/>
                  <a:pt x="1674" y="47"/>
                </a:cubicBezTo>
                <a:cubicBezTo>
                  <a:pt x="1611" y="47"/>
                  <a:pt x="1546" y="73"/>
                  <a:pt x="1493" y="138"/>
                </a:cubicBezTo>
                <a:lnTo>
                  <a:pt x="1374" y="336"/>
                </a:lnTo>
                <a:lnTo>
                  <a:pt x="1374" y="296"/>
                </a:lnTo>
                <a:cubicBezTo>
                  <a:pt x="1355" y="143"/>
                  <a:pt x="1234" y="73"/>
                  <a:pt x="1118" y="73"/>
                </a:cubicBezTo>
                <a:cubicBezTo>
                  <a:pt x="995" y="73"/>
                  <a:pt x="878" y="153"/>
                  <a:pt x="899" y="296"/>
                </a:cubicBezTo>
                <a:lnTo>
                  <a:pt x="661" y="58"/>
                </a:lnTo>
                <a:cubicBezTo>
                  <a:pt x="612" y="18"/>
                  <a:pt x="561" y="0"/>
                  <a:pt x="5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1716;p64"/>
          <p:cNvSpPr/>
          <p:nvPr/>
        </p:nvSpPr>
        <p:spPr>
          <a:xfrm rot="-2019064">
            <a:off x="740918" y="1318136"/>
            <a:ext cx="277738" cy="274989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5" name="Google Shape;1725;p64"/>
          <p:cNvGrpSpPr/>
          <p:nvPr/>
        </p:nvGrpSpPr>
        <p:grpSpPr>
          <a:xfrm rot="-1723955">
            <a:off x="1087919" y="406428"/>
            <a:ext cx="222757" cy="246344"/>
            <a:chOff x="5414907" y="2017485"/>
            <a:chExt cx="220338" cy="243702"/>
          </a:xfrm>
        </p:grpSpPr>
        <p:sp>
          <p:nvSpPr>
            <p:cNvPr id="36" name="Google Shape;1726;p64"/>
            <p:cNvSpPr/>
            <p:nvPr/>
          </p:nvSpPr>
          <p:spPr>
            <a:xfrm>
              <a:off x="5414907" y="2017485"/>
              <a:ext cx="131370" cy="113351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727;p64"/>
            <p:cNvSpPr/>
            <p:nvPr/>
          </p:nvSpPr>
          <p:spPr>
            <a:xfrm>
              <a:off x="5469978" y="2200929"/>
              <a:ext cx="77849" cy="60258"/>
            </a:xfrm>
            <a:custGeom>
              <a:avLst/>
              <a:gdLst/>
              <a:ahLst/>
              <a:cxnLst/>
              <a:rect l="l" t="t" r="r" b="b"/>
              <a:pathLst>
                <a:path w="1456" h="1127" extrusionOk="0">
                  <a:moveTo>
                    <a:pt x="707" y="0"/>
                  </a:moveTo>
                  <a:cubicBezTo>
                    <a:pt x="599" y="0"/>
                    <a:pt x="492" y="32"/>
                    <a:pt x="397" y="95"/>
                  </a:cubicBezTo>
                  <a:cubicBezTo>
                    <a:pt x="278" y="95"/>
                    <a:pt x="238" y="135"/>
                    <a:pt x="199" y="214"/>
                  </a:cubicBezTo>
                  <a:cubicBezTo>
                    <a:pt x="40" y="372"/>
                    <a:pt x="0" y="610"/>
                    <a:pt x="80" y="808"/>
                  </a:cubicBezTo>
                  <a:cubicBezTo>
                    <a:pt x="199" y="1006"/>
                    <a:pt x="436" y="1125"/>
                    <a:pt x="634" y="1125"/>
                  </a:cubicBezTo>
                  <a:cubicBezTo>
                    <a:pt x="651" y="1126"/>
                    <a:pt x="667" y="1127"/>
                    <a:pt x="683" y="1127"/>
                  </a:cubicBezTo>
                  <a:cubicBezTo>
                    <a:pt x="1169" y="1127"/>
                    <a:pt x="1456" y="559"/>
                    <a:pt x="1149" y="214"/>
                  </a:cubicBezTo>
                  <a:cubicBezTo>
                    <a:pt x="1030" y="71"/>
                    <a:pt x="869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728;p64"/>
            <p:cNvSpPr/>
            <p:nvPr/>
          </p:nvSpPr>
          <p:spPr>
            <a:xfrm>
              <a:off x="5603431" y="2178473"/>
              <a:ext cx="31813" cy="25451"/>
            </a:xfrm>
            <a:custGeom>
              <a:avLst/>
              <a:gdLst/>
              <a:ahLst/>
              <a:cxnLst/>
              <a:rect l="l" t="t" r="r" b="b"/>
              <a:pathLst>
                <a:path w="595" h="476" extrusionOk="0">
                  <a:moveTo>
                    <a:pt x="277" y="0"/>
                  </a:moveTo>
                  <a:cubicBezTo>
                    <a:pt x="0" y="0"/>
                    <a:pt x="0" y="476"/>
                    <a:pt x="317" y="476"/>
                  </a:cubicBezTo>
                  <a:cubicBezTo>
                    <a:pt x="594" y="476"/>
                    <a:pt x="594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" name="Google Shape;1714;p64"/>
          <p:cNvSpPr/>
          <p:nvPr/>
        </p:nvSpPr>
        <p:spPr>
          <a:xfrm rot="-2019064">
            <a:off x="668473" y="508187"/>
            <a:ext cx="174849" cy="184487"/>
          </a:xfrm>
          <a:custGeom>
            <a:avLst/>
            <a:gdLst/>
            <a:ahLst/>
            <a:cxnLst/>
            <a:rect l="l" t="t" r="r" b="b"/>
            <a:pathLst>
              <a:path w="4517" h="4766" extrusionOk="0">
                <a:moveTo>
                  <a:pt x="1687" y="1"/>
                </a:moveTo>
                <a:cubicBezTo>
                  <a:pt x="1549" y="1"/>
                  <a:pt x="1405" y="121"/>
                  <a:pt x="1453" y="315"/>
                </a:cubicBezTo>
                <a:cubicBezTo>
                  <a:pt x="1612" y="790"/>
                  <a:pt x="1730" y="1305"/>
                  <a:pt x="1889" y="1741"/>
                </a:cubicBezTo>
                <a:cubicBezTo>
                  <a:pt x="1612" y="1582"/>
                  <a:pt x="1334" y="1384"/>
                  <a:pt x="1057" y="1186"/>
                </a:cubicBezTo>
                <a:cubicBezTo>
                  <a:pt x="1009" y="1158"/>
                  <a:pt x="960" y="1147"/>
                  <a:pt x="914" y="1147"/>
                </a:cubicBezTo>
                <a:cubicBezTo>
                  <a:pt x="698" y="1147"/>
                  <a:pt x="544" y="1412"/>
                  <a:pt x="740" y="1543"/>
                </a:cubicBezTo>
                <a:cubicBezTo>
                  <a:pt x="1097" y="1780"/>
                  <a:pt x="1453" y="2018"/>
                  <a:pt x="1810" y="2256"/>
                </a:cubicBezTo>
                <a:cubicBezTo>
                  <a:pt x="1295" y="2414"/>
                  <a:pt x="780" y="2573"/>
                  <a:pt x="265" y="2731"/>
                </a:cubicBezTo>
                <a:cubicBezTo>
                  <a:pt x="1" y="2807"/>
                  <a:pt x="132" y="3170"/>
                  <a:pt x="385" y="3170"/>
                </a:cubicBezTo>
                <a:cubicBezTo>
                  <a:pt x="397" y="3170"/>
                  <a:pt x="410" y="3169"/>
                  <a:pt x="423" y="3167"/>
                </a:cubicBezTo>
                <a:lnTo>
                  <a:pt x="1730" y="2771"/>
                </a:lnTo>
                <a:lnTo>
                  <a:pt x="1730" y="2771"/>
                </a:lnTo>
                <a:cubicBezTo>
                  <a:pt x="1532" y="3127"/>
                  <a:pt x="1334" y="3444"/>
                  <a:pt x="1097" y="3801"/>
                </a:cubicBezTo>
                <a:cubicBezTo>
                  <a:pt x="989" y="3963"/>
                  <a:pt x="1156" y="4106"/>
                  <a:pt x="1324" y="4106"/>
                </a:cubicBezTo>
                <a:cubicBezTo>
                  <a:pt x="1403" y="4106"/>
                  <a:pt x="1482" y="4075"/>
                  <a:pt x="1532" y="3999"/>
                </a:cubicBezTo>
                <a:cubicBezTo>
                  <a:pt x="1770" y="3642"/>
                  <a:pt x="1968" y="3246"/>
                  <a:pt x="2206" y="2890"/>
                </a:cubicBezTo>
                <a:cubicBezTo>
                  <a:pt x="2364" y="3444"/>
                  <a:pt x="2523" y="4038"/>
                  <a:pt x="2642" y="4593"/>
                </a:cubicBezTo>
                <a:cubicBezTo>
                  <a:pt x="2672" y="4714"/>
                  <a:pt x="2754" y="4766"/>
                  <a:pt x="2840" y="4766"/>
                </a:cubicBezTo>
                <a:cubicBezTo>
                  <a:pt x="2979" y="4766"/>
                  <a:pt x="3126" y="4630"/>
                  <a:pt x="3077" y="4434"/>
                </a:cubicBezTo>
                <a:cubicBezTo>
                  <a:pt x="2958" y="3880"/>
                  <a:pt x="2800" y="3286"/>
                  <a:pt x="2642" y="2731"/>
                </a:cubicBezTo>
                <a:lnTo>
                  <a:pt x="2642" y="2731"/>
                </a:lnTo>
                <a:cubicBezTo>
                  <a:pt x="2998" y="2929"/>
                  <a:pt x="3315" y="3127"/>
                  <a:pt x="3671" y="3286"/>
                </a:cubicBezTo>
                <a:cubicBezTo>
                  <a:pt x="3713" y="3310"/>
                  <a:pt x="3753" y="3320"/>
                  <a:pt x="3790" y="3320"/>
                </a:cubicBezTo>
                <a:cubicBezTo>
                  <a:pt x="3998" y="3320"/>
                  <a:pt x="4105" y="2990"/>
                  <a:pt x="3870" y="2890"/>
                </a:cubicBezTo>
                <a:cubicBezTo>
                  <a:pt x="3553" y="2731"/>
                  <a:pt x="3236" y="2573"/>
                  <a:pt x="2958" y="2375"/>
                </a:cubicBezTo>
                <a:cubicBezTo>
                  <a:pt x="3394" y="2256"/>
                  <a:pt x="3790" y="2137"/>
                  <a:pt x="4226" y="1978"/>
                </a:cubicBezTo>
                <a:cubicBezTo>
                  <a:pt x="4517" y="1869"/>
                  <a:pt x="4407" y="1494"/>
                  <a:pt x="4143" y="1494"/>
                </a:cubicBezTo>
                <a:cubicBezTo>
                  <a:pt x="4119" y="1494"/>
                  <a:pt x="4094" y="1497"/>
                  <a:pt x="4068" y="1503"/>
                </a:cubicBezTo>
                <a:cubicBezTo>
                  <a:pt x="3632" y="1662"/>
                  <a:pt x="3196" y="1820"/>
                  <a:pt x="2721" y="1939"/>
                </a:cubicBezTo>
                <a:cubicBezTo>
                  <a:pt x="2919" y="1622"/>
                  <a:pt x="3077" y="1305"/>
                  <a:pt x="3236" y="949"/>
                </a:cubicBezTo>
                <a:cubicBezTo>
                  <a:pt x="3340" y="765"/>
                  <a:pt x="3186" y="617"/>
                  <a:pt x="3035" y="617"/>
                </a:cubicBezTo>
                <a:cubicBezTo>
                  <a:pt x="2957" y="617"/>
                  <a:pt x="2880" y="656"/>
                  <a:pt x="2840" y="750"/>
                </a:cubicBezTo>
                <a:cubicBezTo>
                  <a:pt x="2681" y="1067"/>
                  <a:pt x="2523" y="1384"/>
                  <a:pt x="2364" y="1701"/>
                </a:cubicBezTo>
                <a:cubicBezTo>
                  <a:pt x="2206" y="1186"/>
                  <a:pt x="2047" y="671"/>
                  <a:pt x="1889" y="156"/>
                </a:cubicBezTo>
                <a:cubicBezTo>
                  <a:pt x="1858" y="49"/>
                  <a:pt x="1774" y="1"/>
                  <a:pt x="16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" name="Google Shape;1725;p64"/>
          <p:cNvGrpSpPr/>
          <p:nvPr/>
        </p:nvGrpSpPr>
        <p:grpSpPr>
          <a:xfrm rot="6447076">
            <a:off x="1019839" y="1209110"/>
            <a:ext cx="272654" cy="312812"/>
            <a:chOff x="5365548" y="2017485"/>
            <a:chExt cx="269696" cy="309455"/>
          </a:xfrm>
        </p:grpSpPr>
        <p:sp>
          <p:nvSpPr>
            <p:cNvPr id="41" name="Google Shape;1726;p64"/>
            <p:cNvSpPr/>
            <p:nvPr/>
          </p:nvSpPr>
          <p:spPr>
            <a:xfrm>
              <a:off x="5414907" y="2017485"/>
              <a:ext cx="131370" cy="113351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727;p64"/>
            <p:cNvSpPr/>
            <p:nvPr/>
          </p:nvSpPr>
          <p:spPr>
            <a:xfrm>
              <a:off x="5365548" y="2266682"/>
              <a:ext cx="77849" cy="60258"/>
            </a:xfrm>
            <a:custGeom>
              <a:avLst/>
              <a:gdLst/>
              <a:ahLst/>
              <a:cxnLst/>
              <a:rect l="l" t="t" r="r" b="b"/>
              <a:pathLst>
                <a:path w="1456" h="1127" extrusionOk="0">
                  <a:moveTo>
                    <a:pt x="707" y="0"/>
                  </a:moveTo>
                  <a:cubicBezTo>
                    <a:pt x="599" y="0"/>
                    <a:pt x="492" y="32"/>
                    <a:pt x="397" y="95"/>
                  </a:cubicBezTo>
                  <a:cubicBezTo>
                    <a:pt x="278" y="95"/>
                    <a:pt x="238" y="135"/>
                    <a:pt x="199" y="214"/>
                  </a:cubicBezTo>
                  <a:cubicBezTo>
                    <a:pt x="40" y="372"/>
                    <a:pt x="0" y="610"/>
                    <a:pt x="80" y="808"/>
                  </a:cubicBezTo>
                  <a:cubicBezTo>
                    <a:pt x="199" y="1006"/>
                    <a:pt x="436" y="1125"/>
                    <a:pt x="634" y="1125"/>
                  </a:cubicBezTo>
                  <a:cubicBezTo>
                    <a:pt x="651" y="1126"/>
                    <a:pt x="667" y="1127"/>
                    <a:pt x="683" y="1127"/>
                  </a:cubicBezTo>
                  <a:cubicBezTo>
                    <a:pt x="1169" y="1127"/>
                    <a:pt x="1456" y="559"/>
                    <a:pt x="1149" y="214"/>
                  </a:cubicBezTo>
                  <a:cubicBezTo>
                    <a:pt x="1030" y="71"/>
                    <a:pt x="869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728;p64"/>
            <p:cNvSpPr/>
            <p:nvPr/>
          </p:nvSpPr>
          <p:spPr>
            <a:xfrm>
              <a:off x="5603431" y="2178473"/>
              <a:ext cx="31813" cy="25451"/>
            </a:xfrm>
            <a:custGeom>
              <a:avLst/>
              <a:gdLst/>
              <a:ahLst/>
              <a:cxnLst/>
              <a:rect l="l" t="t" r="r" b="b"/>
              <a:pathLst>
                <a:path w="595" h="476" extrusionOk="0">
                  <a:moveTo>
                    <a:pt x="277" y="0"/>
                  </a:moveTo>
                  <a:cubicBezTo>
                    <a:pt x="0" y="0"/>
                    <a:pt x="0" y="476"/>
                    <a:pt x="317" y="476"/>
                  </a:cubicBezTo>
                  <a:cubicBezTo>
                    <a:pt x="594" y="476"/>
                    <a:pt x="594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186999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781377" y="402755"/>
            <a:ext cx="60766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b="1" dirty="0" smtClean="0">
                <a:latin typeface="UTM Avo" panose="02040603050506020204" pitchFamily="18" charset="0"/>
              </a:rPr>
              <a:t>1. </a:t>
            </a:r>
            <a:r>
              <a:rPr lang="en-US" sz="1600" dirty="0" err="1" smtClean="0">
                <a:latin typeface="UTM Avo" panose="02040603050506020204" pitchFamily="18" charset="0"/>
              </a:rPr>
              <a:t>Nghe</a:t>
            </a:r>
            <a:r>
              <a:rPr lang="en-US" sz="1600" dirty="0" smtClean="0">
                <a:latin typeface="UTM Avo" panose="02040603050506020204" pitchFamily="18" charset="0"/>
              </a:rPr>
              <a:t> – </a:t>
            </a:r>
            <a:r>
              <a:rPr lang="en-US" sz="1600" dirty="0" err="1" smtClean="0">
                <a:latin typeface="UTM Avo" panose="02040603050506020204" pitchFamily="18" charset="0"/>
              </a:rPr>
              <a:t>viết</a:t>
            </a:r>
            <a:r>
              <a:rPr lang="en-US" sz="1600" dirty="0" smtClean="0">
                <a:latin typeface="UTM Avo" panose="02040603050506020204" pitchFamily="18" charset="0"/>
              </a:rPr>
              <a:t>:</a:t>
            </a:r>
            <a:endParaRPr lang="vi-VN" sz="1600" dirty="0">
              <a:latin typeface="UTM Avo" panose="02040603050506020204" pitchFamily="18" charset="0"/>
            </a:endParaRPr>
          </a:p>
        </p:txBody>
      </p:sp>
      <p:sp>
        <p:nvSpPr>
          <p:cNvPr id="5" name="Google Shape;1154;p45"/>
          <p:cNvSpPr/>
          <p:nvPr/>
        </p:nvSpPr>
        <p:spPr>
          <a:xfrm>
            <a:off x="6656117" y="4607463"/>
            <a:ext cx="154143" cy="162640"/>
          </a:xfrm>
          <a:custGeom>
            <a:avLst/>
            <a:gdLst/>
            <a:ahLst/>
            <a:cxnLst/>
            <a:rect l="l" t="t" r="r" b="b"/>
            <a:pathLst>
              <a:path w="4517" h="4766" extrusionOk="0">
                <a:moveTo>
                  <a:pt x="1687" y="1"/>
                </a:moveTo>
                <a:cubicBezTo>
                  <a:pt x="1549" y="1"/>
                  <a:pt x="1405" y="121"/>
                  <a:pt x="1453" y="315"/>
                </a:cubicBezTo>
                <a:cubicBezTo>
                  <a:pt x="1612" y="790"/>
                  <a:pt x="1730" y="1305"/>
                  <a:pt x="1889" y="1741"/>
                </a:cubicBezTo>
                <a:cubicBezTo>
                  <a:pt x="1612" y="1582"/>
                  <a:pt x="1334" y="1384"/>
                  <a:pt x="1057" y="1186"/>
                </a:cubicBezTo>
                <a:cubicBezTo>
                  <a:pt x="1009" y="1158"/>
                  <a:pt x="960" y="1147"/>
                  <a:pt x="914" y="1147"/>
                </a:cubicBezTo>
                <a:cubicBezTo>
                  <a:pt x="698" y="1147"/>
                  <a:pt x="544" y="1412"/>
                  <a:pt x="740" y="1543"/>
                </a:cubicBezTo>
                <a:cubicBezTo>
                  <a:pt x="1097" y="1780"/>
                  <a:pt x="1453" y="2018"/>
                  <a:pt x="1810" y="2256"/>
                </a:cubicBezTo>
                <a:cubicBezTo>
                  <a:pt x="1295" y="2414"/>
                  <a:pt x="780" y="2573"/>
                  <a:pt x="265" y="2731"/>
                </a:cubicBezTo>
                <a:cubicBezTo>
                  <a:pt x="1" y="2807"/>
                  <a:pt x="132" y="3170"/>
                  <a:pt x="385" y="3170"/>
                </a:cubicBezTo>
                <a:cubicBezTo>
                  <a:pt x="397" y="3170"/>
                  <a:pt x="410" y="3169"/>
                  <a:pt x="423" y="3167"/>
                </a:cubicBezTo>
                <a:lnTo>
                  <a:pt x="1730" y="2771"/>
                </a:lnTo>
                <a:lnTo>
                  <a:pt x="1730" y="2771"/>
                </a:lnTo>
                <a:cubicBezTo>
                  <a:pt x="1532" y="3127"/>
                  <a:pt x="1334" y="3444"/>
                  <a:pt x="1097" y="3801"/>
                </a:cubicBezTo>
                <a:cubicBezTo>
                  <a:pt x="989" y="3963"/>
                  <a:pt x="1156" y="4106"/>
                  <a:pt x="1324" y="4106"/>
                </a:cubicBezTo>
                <a:cubicBezTo>
                  <a:pt x="1403" y="4106"/>
                  <a:pt x="1482" y="4075"/>
                  <a:pt x="1532" y="3999"/>
                </a:cubicBezTo>
                <a:cubicBezTo>
                  <a:pt x="1770" y="3642"/>
                  <a:pt x="1968" y="3246"/>
                  <a:pt x="2206" y="2890"/>
                </a:cubicBezTo>
                <a:cubicBezTo>
                  <a:pt x="2364" y="3444"/>
                  <a:pt x="2523" y="4038"/>
                  <a:pt x="2642" y="4593"/>
                </a:cubicBezTo>
                <a:cubicBezTo>
                  <a:pt x="2672" y="4714"/>
                  <a:pt x="2754" y="4766"/>
                  <a:pt x="2840" y="4766"/>
                </a:cubicBezTo>
                <a:cubicBezTo>
                  <a:pt x="2979" y="4766"/>
                  <a:pt x="3126" y="4630"/>
                  <a:pt x="3077" y="4434"/>
                </a:cubicBezTo>
                <a:cubicBezTo>
                  <a:pt x="2958" y="3880"/>
                  <a:pt x="2800" y="3286"/>
                  <a:pt x="2642" y="2731"/>
                </a:cubicBezTo>
                <a:lnTo>
                  <a:pt x="2642" y="2731"/>
                </a:lnTo>
                <a:cubicBezTo>
                  <a:pt x="2998" y="2929"/>
                  <a:pt x="3315" y="3127"/>
                  <a:pt x="3671" y="3286"/>
                </a:cubicBezTo>
                <a:cubicBezTo>
                  <a:pt x="3713" y="3310"/>
                  <a:pt x="3753" y="3320"/>
                  <a:pt x="3790" y="3320"/>
                </a:cubicBezTo>
                <a:cubicBezTo>
                  <a:pt x="3998" y="3320"/>
                  <a:pt x="4105" y="2990"/>
                  <a:pt x="3870" y="2890"/>
                </a:cubicBezTo>
                <a:cubicBezTo>
                  <a:pt x="3553" y="2731"/>
                  <a:pt x="3236" y="2573"/>
                  <a:pt x="2958" y="2375"/>
                </a:cubicBezTo>
                <a:cubicBezTo>
                  <a:pt x="3394" y="2256"/>
                  <a:pt x="3790" y="2137"/>
                  <a:pt x="4226" y="1978"/>
                </a:cubicBezTo>
                <a:cubicBezTo>
                  <a:pt x="4517" y="1869"/>
                  <a:pt x="4407" y="1494"/>
                  <a:pt x="4143" y="1494"/>
                </a:cubicBezTo>
                <a:cubicBezTo>
                  <a:pt x="4119" y="1494"/>
                  <a:pt x="4094" y="1497"/>
                  <a:pt x="4068" y="1503"/>
                </a:cubicBezTo>
                <a:cubicBezTo>
                  <a:pt x="3632" y="1662"/>
                  <a:pt x="3196" y="1820"/>
                  <a:pt x="2721" y="1939"/>
                </a:cubicBezTo>
                <a:cubicBezTo>
                  <a:pt x="2919" y="1622"/>
                  <a:pt x="3077" y="1305"/>
                  <a:pt x="3236" y="949"/>
                </a:cubicBezTo>
                <a:cubicBezTo>
                  <a:pt x="3340" y="765"/>
                  <a:pt x="3186" y="617"/>
                  <a:pt x="3035" y="617"/>
                </a:cubicBezTo>
                <a:cubicBezTo>
                  <a:pt x="2957" y="617"/>
                  <a:pt x="2880" y="656"/>
                  <a:pt x="2840" y="750"/>
                </a:cubicBezTo>
                <a:cubicBezTo>
                  <a:pt x="2681" y="1067"/>
                  <a:pt x="2523" y="1384"/>
                  <a:pt x="2364" y="1701"/>
                </a:cubicBezTo>
                <a:cubicBezTo>
                  <a:pt x="2206" y="1186"/>
                  <a:pt x="2047" y="671"/>
                  <a:pt x="1889" y="156"/>
                </a:cubicBezTo>
                <a:cubicBezTo>
                  <a:pt x="1858" y="49"/>
                  <a:pt x="1774" y="1"/>
                  <a:pt x="16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1155;p45"/>
          <p:cNvSpPr/>
          <p:nvPr/>
        </p:nvSpPr>
        <p:spPr>
          <a:xfrm>
            <a:off x="6452705" y="4842138"/>
            <a:ext cx="93400" cy="86166"/>
          </a:xfrm>
          <a:custGeom>
            <a:avLst/>
            <a:gdLst/>
            <a:ahLst/>
            <a:cxnLst/>
            <a:rect l="l" t="t" r="r" b="b"/>
            <a:pathLst>
              <a:path w="2737" h="2525" extrusionOk="0">
                <a:moveTo>
                  <a:pt x="514" y="0"/>
                </a:moveTo>
                <a:cubicBezTo>
                  <a:pt x="329" y="0"/>
                  <a:pt x="187" y="258"/>
                  <a:pt x="344" y="415"/>
                </a:cubicBezTo>
                <a:cubicBezTo>
                  <a:pt x="502" y="573"/>
                  <a:pt x="621" y="692"/>
                  <a:pt x="780" y="811"/>
                </a:cubicBezTo>
                <a:lnTo>
                  <a:pt x="304" y="851"/>
                </a:lnTo>
                <a:cubicBezTo>
                  <a:pt x="0" y="889"/>
                  <a:pt x="25" y="1328"/>
                  <a:pt x="307" y="1328"/>
                </a:cubicBezTo>
                <a:cubicBezTo>
                  <a:pt x="319" y="1328"/>
                  <a:pt x="331" y="1328"/>
                  <a:pt x="344" y="1326"/>
                </a:cubicBezTo>
                <a:lnTo>
                  <a:pt x="740" y="1286"/>
                </a:lnTo>
                <a:lnTo>
                  <a:pt x="740" y="1286"/>
                </a:lnTo>
                <a:cubicBezTo>
                  <a:pt x="582" y="1484"/>
                  <a:pt x="423" y="1722"/>
                  <a:pt x="265" y="1960"/>
                </a:cubicBezTo>
                <a:cubicBezTo>
                  <a:pt x="130" y="2121"/>
                  <a:pt x="288" y="2283"/>
                  <a:pt x="453" y="2283"/>
                </a:cubicBezTo>
                <a:cubicBezTo>
                  <a:pt x="531" y="2283"/>
                  <a:pt x="610" y="2247"/>
                  <a:pt x="661" y="2158"/>
                </a:cubicBezTo>
                <a:lnTo>
                  <a:pt x="1017" y="1603"/>
                </a:lnTo>
                <a:cubicBezTo>
                  <a:pt x="1057" y="1841"/>
                  <a:pt x="1097" y="2118"/>
                  <a:pt x="1097" y="2316"/>
                </a:cubicBezTo>
                <a:cubicBezTo>
                  <a:pt x="1116" y="2455"/>
                  <a:pt x="1225" y="2524"/>
                  <a:pt x="1334" y="2524"/>
                </a:cubicBezTo>
                <a:cubicBezTo>
                  <a:pt x="1443" y="2524"/>
                  <a:pt x="1552" y="2455"/>
                  <a:pt x="1572" y="2316"/>
                </a:cubicBezTo>
                <a:cubicBezTo>
                  <a:pt x="1572" y="2039"/>
                  <a:pt x="1493" y="1762"/>
                  <a:pt x="1493" y="1484"/>
                </a:cubicBezTo>
                <a:lnTo>
                  <a:pt x="1493" y="1484"/>
                </a:lnTo>
                <a:lnTo>
                  <a:pt x="1849" y="1762"/>
                </a:lnTo>
                <a:cubicBezTo>
                  <a:pt x="1898" y="1802"/>
                  <a:pt x="1949" y="1820"/>
                  <a:pt x="1996" y="1820"/>
                </a:cubicBezTo>
                <a:cubicBezTo>
                  <a:pt x="2179" y="1820"/>
                  <a:pt x="2315" y="1562"/>
                  <a:pt x="2127" y="1405"/>
                </a:cubicBezTo>
                <a:cubicBezTo>
                  <a:pt x="2008" y="1326"/>
                  <a:pt x="1929" y="1247"/>
                  <a:pt x="1810" y="1128"/>
                </a:cubicBezTo>
                <a:lnTo>
                  <a:pt x="2443" y="1049"/>
                </a:lnTo>
                <a:cubicBezTo>
                  <a:pt x="2736" y="975"/>
                  <a:pt x="2725" y="564"/>
                  <a:pt x="2503" y="564"/>
                </a:cubicBezTo>
                <a:cubicBezTo>
                  <a:pt x="2484" y="564"/>
                  <a:pt x="2465" y="567"/>
                  <a:pt x="2443" y="573"/>
                </a:cubicBezTo>
                <a:lnTo>
                  <a:pt x="1691" y="653"/>
                </a:lnTo>
                <a:lnTo>
                  <a:pt x="1849" y="415"/>
                </a:lnTo>
                <a:cubicBezTo>
                  <a:pt x="1994" y="241"/>
                  <a:pt x="1843" y="47"/>
                  <a:pt x="1674" y="47"/>
                </a:cubicBezTo>
                <a:cubicBezTo>
                  <a:pt x="1611" y="47"/>
                  <a:pt x="1546" y="73"/>
                  <a:pt x="1493" y="138"/>
                </a:cubicBezTo>
                <a:lnTo>
                  <a:pt x="1374" y="336"/>
                </a:lnTo>
                <a:lnTo>
                  <a:pt x="1374" y="296"/>
                </a:lnTo>
                <a:cubicBezTo>
                  <a:pt x="1355" y="143"/>
                  <a:pt x="1234" y="73"/>
                  <a:pt x="1118" y="73"/>
                </a:cubicBezTo>
                <a:cubicBezTo>
                  <a:pt x="995" y="73"/>
                  <a:pt x="878" y="153"/>
                  <a:pt x="899" y="296"/>
                </a:cubicBezTo>
                <a:lnTo>
                  <a:pt x="661" y="58"/>
                </a:lnTo>
                <a:cubicBezTo>
                  <a:pt x="612" y="18"/>
                  <a:pt x="561" y="0"/>
                  <a:pt x="5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" name="Google Shape;1156;p45"/>
          <p:cNvGrpSpPr/>
          <p:nvPr/>
        </p:nvGrpSpPr>
        <p:grpSpPr>
          <a:xfrm>
            <a:off x="5729416" y="3942594"/>
            <a:ext cx="877924" cy="914396"/>
            <a:chOff x="4022111" y="879761"/>
            <a:chExt cx="1373687" cy="1426738"/>
          </a:xfrm>
        </p:grpSpPr>
        <p:sp>
          <p:nvSpPr>
            <p:cNvPr id="8" name="Google Shape;1157;p45"/>
            <p:cNvSpPr/>
            <p:nvPr/>
          </p:nvSpPr>
          <p:spPr>
            <a:xfrm>
              <a:off x="4154389" y="1027899"/>
              <a:ext cx="1198123" cy="1190500"/>
            </a:xfrm>
            <a:custGeom>
              <a:avLst/>
              <a:gdLst/>
              <a:ahLst/>
              <a:cxnLst/>
              <a:rect l="l" t="t" r="r" b="b"/>
              <a:pathLst>
                <a:path w="18658" h="18540" extrusionOk="0">
                  <a:moveTo>
                    <a:pt x="7719" y="3321"/>
                  </a:moveTo>
                  <a:cubicBezTo>
                    <a:pt x="7793" y="3321"/>
                    <a:pt x="7881" y="3380"/>
                    <a:pt x="8042" y="3487"/>
                  </a:cubicBezTo>
                  <a:lnTo>
                    <a:pt x="10379" y="5150"/>
                  </a:lnTo>
                  <a:cubicBezTo>
                    <a:pt x="10537" y="5269"/>
                    <a:pt x="10696" y="5388"/>
                    <a:pt x="10854" y="5507"/>
                  </a:cubicBezTo>
                  <a:cubicBezTo>
                    <a:pt x="10973" y="5586"/>
                    <a:pt x="10973" y="5784"/>
                    <a:pt x="10894" y="5903"/>
                  </a:cubicBezTo>
                  <a:cubicBezTo>
                    <a:pt x="10022" y="7210"/>
                    <a:pt x="9151" y="8518"/>
                    <a:pt x="8279" y="9825"/>
                  </a:cubicBezTo>
                  <a:cubicBezTo>
                    <a:pt x="7883" y="10379"/>
                    <a:pt x="7527" y="11013"/>
                    <a:pt x="7131" y="11607"/>
                  </a:cubicBezTo>
                  <a:cubicBezTo>
                    <a:pt x="7051" y="11687"/>
                    <a:pt x="6972" y="11726"/>
                    <a:pt x="6893" y="11766"/>
                  </a:cubicBezTo>
                  <a:cubicBezTo>
                    <a:pt x="6893" y="11726"/>
                    <a:pt x="6893" y="11726"/>
                    <a:pt x="6893" y="11687"/>
                  </a:cubicBezTo>
                  <a:cubicBezTo>
                    <a:pt x="6853" y="11607"/>
                    <a:pt x="6853" y="11528"/>
                    <a:pt x="6893" y="11449"/>
                  </a:cubicBezTo>
                  <a:cubicBezTo>
                    <a:pt x="7051" y="11092"/>
                    <a:pt x="7249" y="10736"/>
                    <a:pt x="7447" y="10419"/>
                  </a:cubicBezTo>
                  <a:cubicBezTo>
                    <a:pt x="8319" y="9033"/>
                    <a:pt x="9230" y="7686"/>
                    <a:pt x="10141" y="6339"/>
                  </a:cubicBezTo>
                  <a:cubicBezTo>
                    <a:pt x="10260" y="6180"/>
                    <a:pt x="10339" y="5982"/>
                    <a:pt x="10458" y="5784"/>
                  </a:cubicBezTo>
                  <a:lnTo>
                    <a:pt x="7844" y="3804"/>
                  </a:lnTo>
                  <a:cubicBezTo>
                    <a:pt x="6259" y="5586"/>
                    <a:pt x="4912" y="7567"/>
                    <a:pt x="3486" y="9468"/>
                  </a:cubicBezTo>
                  <a:lnTo>
                    <a:pt x="5744" y="10974"/>
                  </a:lnTo>
                  <a:cubicBezTo>
                    <a:pt x="5982" y="11132"/>
                    <a:pt x="6259" y="11251"/>
                    <a:pt x="6457" y="11409"/>
                  </a:cubicBezTo>
                  <a:cubicBezTo>
                    <a:pt x="6576" y="11528"/>
                    <a:pt x="6774" y="11607"/>
                    <a:pt x="6774" y="11726"/>
                  </a:cubicBezTo>
                  <a:cubicBezTo>
                    <a:pt x="6774" y="11766"/>
                    <a:pt x="6774" y="11845"/>
                    <a:pt x="6734" y="11885"/>
                  </a:cubicBezTo>
                  <a:cubicBezTo>
                    <a:pt x="6694" y="11953"/>
                    <a:pt x="6639" y="11979"/>
                    <a:pt x="6580" y="11979"/>
                  </a:cubicBezTo>
                  <a:cubicBezTo>
                    <a:pt x="6466" y="11979"/>
                    <a:pt x="6337" y="11883"/>
                    <a:pt x="6259" y="11805"/>
                  </a:cubicBezTo>
                  <a:cubicBezTo>
                    <a:pt x="5546" y="11370"/>
                    <a:pt x="4833" y="10894"/>
                    <a:pt x="4120" y="10419"/>
                  </a:cubicBezTo>
                  <a:cubicBezTo>
                    <a:pt x="3803" y="10181"/>
                    <a:pt x="3447" y="9983"/>
                    <a:pt x="3130" y="9746"/>
                  </a:cubicBezTo>
                  <a:cubicBezTo>
                    <a:pt x="3051" y="9666"/>
                    <a:pt x="3011" y="9587"/>
                    <a:pt x="2971" y="9508"/>
                  </a:cubicBezTo>
                  <a:cubicBezTo>
                    <a:pt x="2932" y="9508"/>
                    <a:pt x="3051" y="9429"/>
                    <a:pt x="3090" y="9389"/>
                  </a:cubicBezTo>
                  <a:cubicBezTo>
                    <a:pt x="3169" y="9349"/>
                    <a:pt x="3209" y="9310"/>
                    <a:pt x="3249" y="9270"/>
                  </a:cubicBezTo>
                  <a:cubicBezTo>
                    <a:pt x="4477" y="7290"/>
                    <a:pt x="5863" y="5388"/>
                    <a:pt x="7408" y="3606"/>
                  </a:cubicBezTo>
                  <a:cubicBezTo>
                    <a:pt x="7561" y="3409"/>
                    <a:pt x="7629" y="3321"/>
                    <a:pt x="7719" y="3321"/>
                  </a:cubicBezTo>
                  <a:close/>
                  <a:moveTo>
                    <a:pt x="6655" y="1"/>
                  </a:moveTo>
                  <a:cubicBezTo>
                    <a:pt x="6497" y="239"/>
                    <a:pt x="6299" y="437"/>
                    <a:pt x="6140" y="635"/>
                  </a:cubicBezTo>
                  <a:cubicBezTo>
                    <a:pt x="5031" y="2259"/>
                    <a:pt x="3962" y="3883"/>
                    <a:pt x="2813" y="5507"/>
                  </a:cubicBezTo>
                  <a:cubicBezTo>
                    <a:pt x="1862" y="6893"/>
                    <a:pt x="951" y="8240"/>
                    <a:pt x="0" y="9627"/>
                  </a:cubicBezTo>
                  <a:cubicBezTo>
                    <a:pt x="4160" y="12281"/>
                    <a:pt x="8161" y="15291"/>
                    <a:pt x="11924" y="18539"/>
                  </a:cubicBezTo>
                  <a:cubicBezTo>
                    <a:pt x="12478" y="17826"/>
                    <a:pt x="13112" y="17113"/>
                    <a:pt x="13627" y="16361"/>
                  </a:cubicBezTo>
                  <a:cubicBezTo>
                    <a:pt x="14697" y="14935"/>
                    <a:pt x="15687" y="13469"/>
                    <a:pt x="16677" y="12003"/>
                  </a:cubicBezTo>
                  <a:cubicBezTo>
                    <a:pt x="17390" y="11013"/>
                    <a:pt x="18024" y="9944"/>
                    <a:pt x="18658" y="9033"/>
                  </a:cubicBezTo>
                  <a:cubicBezTo>
                    <a:pt x="18024" y="8597"/>
                    <a:pt x="17390" y="8201"/>
                    <a:pt x="16836" y="7725"/>
                  </a:cubicBezTo>
                  <a:cubicBezTo>
                    <a:pt x="14697" y="5943"/>
                    <a:pt x="12557" y="4160"/>
                    <a:pt x="10260" y="2576"/>
                  </a:cubicBezTo>
                  <a:lnTo>
                    <a:pt x="8319" y="1189"/>
                  </a:lnTo>
                  <a:cubicBezTo>
                    <a:pt x="8002" y="991"/>
                    <a:pt x="7685" y="833"/>
                    <a:pt x="7408" y="595"/>
                  </a:cubicBezTo>
                  <a:cubicBezTo>
                    <a:pt x="7131" y="397"/>
                    <a:pt x="6933" y="199"/>
                    <a:pt x="665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158;p45"/>
            <p:cNvSpPr/>
            <p:nvPr/>
          </p:nvSpPr>
          <p:spPr>
            <a:xfrm>
              <a:off x="4022111" y="879761"/>
              <a:ext cx="1373687" cy="1426738"/>
            </a:xfrm>
            <a:custGeom>
              <a:avLst/>
              <a:gdLst/>
              <a:ahLst/>
              <a:cxnLst/>
              <a:rect l="l" t="t" r="r" b="b"/>
              <a:pathLst>
                <a:path w="21392" h="22219" extrusionOk="0">
                  <a:moveTo>
                    <a:pt x="5705" y="763"/>
                  </a:moveTo>
                  <a:cubicBezTo>
                    <a:pt x="6457" y="1278"/>
                    <a:pt x="7250" y="1833"/>
                    <a:pt x="8002" y="2347"/>
                  </a:cubicBezTo>
                  <a:lnTo>
                    <a:pt x="2417" y="10587"/>
                  </a:lnTo>
                  <a:cubicBezTo>
                    <a:pt x="2457" y="10112"/>
                    <a:pt x="5150" y="1476"/>
                    <a:pt x="5705" y="763"/>
                  </a:cubicBezTo>
                  <a:close/>
                  <a:moveTo>
                    <a:pt x="2615" y="525"/>
                  </a:moveTo>
                  <a:lnTo>
                    <a:pt x="3090" y="961"/>
                  </a:lnTo>
                  <a:cubicBezTo>
                    <a:pt x="3566" y="1357"/>
                    <a:pt x="4001" y="1753"/>
                    <a:pt x="4437" y="2110"/>
                  </a:cubicBezTo>
                  <a:cubicBezTo>
                    <a:pt x="4556" y="2189"/>
                    <a:pt x="4596" y="2308"/>
                    <a:pt x="4556" y="2427"/>
                  </a:cubicBezTo>
                  <a:cubicBezTo>
                    <a:pt x="3724" y="5041"/>
                    <a:pt x="2892" y="7695"/>
                    <a:pt x="2060" y="10349"/>
                  </a:cubicBezTo>
                  <a:cubicBezTo>
                    <a:pt x="1981" y="10666"/>
                    <a:pt x="1902" y="10983"/>
                    <a:pt x="1823" y="11300"/>
                  </a:cubicBezTo>
                  <a:lnTo>
                    <a:pt x="1743" y="11260"/>
                  </a:lnTo>
                  <a:cubicBezTo>
                    <a:pt x="2060" y="7695"/>
                    <a:pt x="2338" y="4170"/>
                    <a:pt x="2615" y="525"/>
                  </a:cubicBezTo>
                  <a:close/>
                  <a:moveTo>
                    <a:pt x="2060" y="1872"/>
                  </a:moveTo>
                  <a:cubicBezTo>
                    <a:pt x="1981" y="3259"/>
                    <a:pt x="1862" y="4605"/>
                    <a:pt x="1783" y="5952"/>
                  </a:cubicBezTo>
                  <a:cubicBezTo>
                    <a:pt x="1664" y="7656"/>
                    <a:pt x="1506" y="9359"/>
                    <a:pt x="1427" y="11023"/>
                  </a:cubicBezTo>
                  <a:cubicBezTo>
                    <a:pt x="1427" y="11260"/>
                    <a:pt x="1427" y="11498"/>
                    <a:pt x="1466" y="11696"/>
                  </a:cubicBezTo>
                  <a:cubicBezTo>
                    <a:pt x="1354" y="11752"/>
                    <a:pt x="1242" y="11778"/>
                    <a:pt x="1133" y="11778"/>
                  </a:cubicBezTo>
                  <a:cubicBezTo>
                    <a:pt x="935" y="11778"/>
                    <a:pt x="748" y="11691"/>
                    <a:pt x="595" y="11538"/>
                  </a:cubicBezTo>
                  <a:cubicBezTo>
                    <a:pt x="516" y="11458"/>
                    <a:pt x="516" y="11379"/>
                    <a:pt x="516" y="11300"/>
                  </a:cubicBezTo>
                  <a:cubicBezTo>
                    <a:pt x="753" y="9240"/>
                    <a:pt x="991" y="7141"/>
                    <a:pt x="1268" y="5081"/>
                  </a:cubicBezTo>
                  <a:cubicBezTo>
                    <a:pt x="1387" y="4011"/>
                    <a:pt x="1545" y="2981"/>
                    <a:pt x="1704" y="1912"/>
                  </a:cubicBezTo>
                  <a:lnTo>
                    <a:pt x="2060" y="1872"/>
                  </a:lnTo>
                  <a:close/>
                  <a:moveTo>
                    <a:pt x="8715" y="2347"/>
                  </a:moveTo>
                  <a:cubicBezTo>
                    <a:pt x="8953" y="2546"/>
                    <a:pt x="9191" y="2744"/>
                    <a:pt x="9468" y="2942"/>
                  </a:cubicBezTo>
                  <a:cubicBezTo>
                    <a:pt x="9706" y="3100"/>
                    <a:pt x="10062" y="3338"/>
                    <a:pt x="10379" y="3536"/>
                  </a:cubicBezTo>
                  <a:lnTo>
                    <a:pt x="12320" y="4883"/>
                  </a:lnTo>
                  <a:cubicBezTo>
                    <a:pt x="14578" y="6467"/>
                    <a:pt x="16757" y="8250"/>
                    <a:pt x="18896" y="10072"/>
                  </a:cubicBezTo>
                  <a:cubicBezTo>
                    <a:pt x="19450" y="10508"/>
                    <a:pt x="20084" y="10904"/>
                    <a:pt x="20718" y="11340"/>
                  </a:cubicBezTo>
                  <a:cubicBezTo>
                    <a:pt x="20084" y="12290"/>
                    <a:pt x="19450" y="13281"/>
                    <a:pt x="18737" y="14310"/>
                  </a:cubicBezTo>
                  <a:cubicBezTo>
                    <a:pt x="17747" y="15776"/>
                    <a:pt x="16757" y="17242"/>
                    <a:pt x="15687" y="18707"/>
                  </a:cubicBezTo>
                  <a:cubicBezTo>
                    <a:pt x="15172" y="19460"/>
                    <a:pt x="14538" y="20133"/>
                    <a:pt x="13984" y="20846"/>
                  </a:cubicBezTo>
                  <a:cubicBezTo>
                    <a:pt x="10221" y="17598"/>
                    <a:pt x="6220" y="14627"/>
                    <a:pt x="2060" y="11934"/>
                  </a:cubicBezTo>
                  <a:cubicBezTo>
                    <a:pt x="3011" y="10547"/>
                    <a:pt x="3922" y="9200"/>
                    <a:pt x="4873" y="7814"/>
                  </a:cubicBezTo>
                  <a:cubicBezTo>
                    <a:pt x="5982" y="6229"/>
                    <a:pt x="7091" y="4566"/>
                    <a:pt x="8200" y="2981"/>
                  </a:cubicBezTo>
                  <a:cubicBezTo>
                    <a:pt x="8359" y="2744"/>
                    <a:pt x="8557" y="2546"/>
                    <a:pt x="8715" y="2347"/>
                  </a:cubicBezTo>
                  <a:close/>
                  <a:moveTo>
                    <a:pt x="2501" y="0"/>
                  </a:moveTo>
                  <a:cubicBezTo>
                    <a:pt x="2473" y="0"/>
                    <a:pt x="2445" y="3"/>
                    <a:pt x="2417" y="10"/>
                  </a:cubicBezTo>
                  <a:cubicBezTo>
                    <a:pt x="2298" y="50"/>
                    <a:pt x="2219" y="248"/>
                    <a:pt x="2219" y="367"/>
                  </a:cubicBezTo>
                  <a:cubicBezTo>
                    <a:pt x="2140" y="723"/>
                    <a:pt x="2100" y="1040"/>
                    <a:pt x="2060" y="1436"/>
                  </a:cubicBezTo>
                  <a:cubicBezTo>
                    <a:pt x="1961" y="1456"/>
                    <a:pt x="1872" y="1466"/>
                    <a:pt x="1788" y="1466"/>
                  </a:cubicBezTo>
                  <a:cubicBezTo>
                    <a:pt x="1704" y="1466"/>
                    <a:pt x="1625" y="1456"/>
                    <a:pt x="1545" y="1436"/>
                  </a:cubicBezTo>
                  <a:cubicBezTo>
                    <a:pt x="1465" y="1413"/>
                    <a:pt x="1401" y="1400"/>
                    <a:pt x="1350" y="1400"/>
                  </a:cubicBezTo>
                  <a:cubicBezTo>
                    <a:pt x="1225" y="1400"/>
                    <a:pt x="1177" y="1477"/>
                    <a:pt x="1149" y="1674"/>
                  </a:cubicBezTo>
                  <a:cubicBezTo>
                    <a:pt x="1110" y="2625"/>
                    <a:pt x="1030" y="3575"/>
                    <a:pt x="872" y="4487"/>
                  </a:cubicBezTo>
                  <a:cubicBezTo>
                    <a:pt x="634" y="5992"/>
                    <a:pt x="516" y="7457"/>
                    <a:pt x="357" y="8963"/>
                  </a:cubicBezTo>
                  <a:cubicBezTo>
                    <a:pt x="238" y="9795"/>
                    <a:pt x="199" y="10666"/>
                    <a:pt x="40" y="11538"/>
                  </a:cubicBezTo>
                  <a:cubicBezTo>
                    <a:pt x="1" y="11815"/>
                    <a:pt x="80" y="12092"/>
                    <a:pt x="278" y="12290"/>
                  </a:cubicBezTo>
                  <a:cubicBezTo>
                    <a:pt x="357" y="12369"/>
                    <a:pt x="436" y="12488"/>
                    <a:pt x="555" y="12567"/>
                  </a:cubicBezTo>
                  <a:cubicBezTo>
                    <a:pt x="1981" y="13716"/>
                    <a:pt x="3368" y="14905"/>
                    <a:pt x="4794" y="16014"/>
                  </a:cubicBezTo>
                  <a:cubicBezTo>
                    <a:pt x="6457" y="17361"/>
                    <a:pt x="8121" y="18668"/>
                    <a:pt x="9745" y="19935"/>
                  </a:cubicBezTo>
                  <a:cubicBezTo>
                    <a:pt x="10696" y="20648"/>
                    <a:pt x="11647" y="21322"/>
                    <a:pt x="12558" y="21995"/>
                  </a:cubicBezTo>
                  <a:cubicBezTo>
                    <a:pt x="12710" y="22148"/>
                    <a:pt x="12895" y="22219"/>
                    <a:pt x="13092" y="22219"/>
                  </a:cubicBezTo>
                  <a:cubicBezTo>
                    <a:pt x="13202" y="22219"/>
                    <a:pt x="13315" y="22196"/>
                    <a:pt x="13429" y="22154"/>
                  </a:cubicBezTo>
                  <a:cubicBezTo>
                    <a:pt x="13667" y="22035"/>
                    <a:pt x="13904" y="21876"/>
                    <a:pt x="14142" y="21718"/>
                  </a:cubicBezTo>
                  <a:cubicBezTo>
                    <a:pt x="14340" y="21560"/>
                    <a:pt x="14380" y="21282"/>
                    <a:pt x="14301" y="21084"/>
                  </a:cubicBezTo>
                  <a:cubicBezTo>
                    <a:pt x="14301" y="20965"/>
                    <a:pt x="14301" y="20886"/>
                    <a:pt x="14380" y="20807"/>
                  </a:cubicBezTo>
                  <a:cubicBezTo>
                    <a:pt x="14895" y="20292"/>
                    <a:pt x="15410" y="19777"/>
                    <a:pt x="15885" y="19183"/>
                  </a:cubicBezTo>
                  <a:cubicBezTo>
                    <a:pt x="16479" y="18430"/>
                    <a:pt x="17034" y="17598"/>
                    <a:pt x="17588" y="16766"/>
                  </a:cubicBezTo>
                  <a:cubicBezTo>
                    <a:pt x="18816" y="14944"/>
                    <a:pt x="20044" y="13122"/>
                    <a:pt x="21312" y="11260"/>
                  </a:cubicBezTo>
                  <a:cubicBezTo>
                    <a:pt x="21312" y="11260"/>
                    <a:pt x="21352" y="11221"/>
                    <a:pt x="21352" y="11181"/>
                  </a:cubicBezTo>
                  <a:cubicBezTo>
                    <a:pt x="21391" y="11062"/>
                    <a:pt x="21272" y="10904"/>
                    <a:pt x="21114" y="10904"/>
                  </a:cubicBezTo>
                  <a:lnTo>
                    <a:pt x="20955" y="10904"/>
                  </a:lnTo>
                  <a:cubicBezTo>
                    <a:pt x="20401" y="10547"/>
                    <a:pt x="19807" y="10191"/>
                    <a:pt x="19292" y="9755"/>
                  </a:cubicBezTo>
                  <a:cubicBezTo>
                    <a:pt x="17905" y="8646"/>
                    <a:pt x="16519" y="7537"/>
                    <a:pt x="15132" y="6388"/>
                  </a:cubicBezTo>
                  <a:cubicBezTo>
                    <a:pt x="14103" y="5596"/>
                    <a:pt x="13073" y="4803"/>
                    <a:pt x="12003" y="4051"/>
                  </a:cubicBezTo>
                  <a:cubicBezTo>
                    <a:pt x="10934" y="3298"/>
                    <a:pt x="9983" y="2664"/>
                    <a:pt x="8993" y="1991"/>
                  </a:cubicBezTo>
                  <a:cubicBezTo>
                    <a:pt x="8903" y="1902"/>
                    <a:pt x="8790" y="1861"/>
                    <a:pt x="8681" y="1861"/>
                  </a:cubicBezTo>
                  <a:cubicBezTo>
                    <a:pt x="8549" y="1861"/>
                    <a:pt x="8424" y="1922"/>
                    <a:pt x="8359" y="2031"/>
                  </a:cubicBezTo>
                  <a:cubicBezTo>
                    <a:pt x="8002" y="1793"/>
                    <a:pt x="7685" y="1595"/>
                    <a:pt x="7368" y="1397"/>
                  </a:cubicBezTo>
                  <a:cubicBezTo>
                    <a:pt x="6893" y="1080"/>
                    <a:pt x="6457" y="723"/>
                    <a:pt x="5942" y="446"/>
                  </a:cubicBezTo>
                  <a:cubicBezTo>
                    <a:pt x="5794" y="357"/>
                    <a:pt x="5679" y="312"/>
                    <a:pt x="5582" y="312"/>
                  </a:cubicBezTo>
                  <a:cubicBezTo>
                    <a:pt x="5422" y="312"/>
                    <a:pt x="5314" y="436"/>
                    <a:pt x="5190" y="684"/>
                  </a:cubicBezTo>
                  <a:cubicBezTo>
                    <a:pt x="5031" y="1119"/>
                    <a:pt x="4912" y="1397"/>
                    <a:pt x="4754" y="1753"/>
                  </a:cubicBezTo>
                  <a:lnTo>
                    <a:pt x="4596" y="1634"/>
                  </a:lnTo>
                  <a:cubicBezTo>
                    <a:pt x="4001" y="1159"/>
                    <a:pt x="3447" y="644"/>
                    <a:pt x="2853" y="169"/>
                  </a:cubicBezTo>
                  <a:cubicBezTo>
                    <a:pt x="2755" y="71"/>
                    <a:pt x="2630" y="0"/>
                    <a:pt x="25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159;p45"/>
            <p:cNvSpPr/>
            <p:nvPr/>
          </p:nvSpPr>
          <p:spPr>
            <a:xfrm>
              <a:off x="4342597" y="1241148"/>
              <a:ext cx="521554" cy="556851"/>
            </a:xfrm>
            <a:custGeom>
              <a:avLst/>
              <a:gdLst/>
              <a:ahLst/>
              <a:cxnLst/>
              <a:rect l="l" t="t" r="r" b="b"/>
              <a:pathLst>
                <a:path w="8122" h="8672" extrusionOk="0">
                  <a:moveTo>
                    <a:pt x="4788" y="0"/>
                  </a:moveTo>
                  <a:cubicBezTo>
                    <a:pt x="4698" y="0"/>
                    <a:pt x="4630" y="88"/>
                    <a:pt x="4477" y="285"/>
                  </a:cubicBezTo>
                  <a:cubicBezTo>
                    <a:pt x="2972" y="2067"/>
                    <a:pt x="1585" y="3969"/>
                    <a:pt x="318" y="5949"/>
                  </a:cubicBezTo>
                  <a:cubicBezTo>
                    <a:pt x="278" y="5989"/>
                    <a:pt x="238" y="6028"/>
                    <a:pt x="199" y="6068"/>
                  </a:cubicBezTo>
                  <a:cubicBezTo>
                    <a:pt x="120" y="6108"/>
                    <a:pt x="1" y="6187"/>
                    <a:pt x="1" y="6226"/>
                  </a:cubicBezTo>
                  <a:cubicBezTo>
                    <a:pt x="40" y="6306"/>
                    <a:pt x="80" y="6385"/>
                    <a:pt x="159" y="6425"/>
                  </a:cubicBezTo>
                  <a:cubicBezTo>
                    <a:pt x="476" y="6662"/>
                    <a:pt x="833" y="6900"/>
                    <a:pt x="1149" y="7138"/>
                  </a:cubicBezTo>
                  <a:cubicBezTo>
                    <a:pt x="1862" y="7613"/>
                    <a:pt x="2575" y="8049"/>
                    <a:pt x="3289" y="8524"/>
                  </a:cubicBezTo>
                  <a:cubicBezTo>
                    <a:pt x="3370" y="8579"/>
                    <a:pt x="3490" y="8671"/>
                    <a:pt x="3609" y="8671"/>
                  </a:cubicBezTo>
                  <a:cubicBezTo>
                    <a:pt x="3662" y="8671"/>
                    <a:pt x="3715" y="8652"/>
                    <a:pt x="3764" y="8603"/>
                  </a:cubicBezTo>
                  <a:cubicBezTo>
                    <a:pt x="3784" y="8623"/>
                    <a:pt x="3803" y="8633"/>
                    <a:pt x="3823" y="8633"/>
                  </a:cubicBezTo>
                  <a:cubicBezTo>
                    <a:pt x="3843" y="8633"/>
                    <a:pt x="3863" y="8623"/>
                    <a:pt x="3883" y="8603"/>
                  </a:cubicBezTo>
                  <a:lnTo>
                    <a:pt x="3962" y="8603"/>
                  </a:lnTo>
                  <a:cubicBezTo>
                    <a:pt x="4041" y="8524"/>
                    <a:pt x="4120" y="8445"/>
                    <a:pt x="4200" y="8326"/>
                  </a:cubicBezTo>
                  <a:lnTo>
                    <a:pt x="4239" y="8286"/>
                  </a:lnTo>
                  <a:cubicBezTo>
                    <a:pt x="4635" y="7692"/>
                    <a:pt x="4992" y="7098"/>
                    <a:pt x="5388" y="6504"/>
                  </a:cubicBezTo>
                  <a:cubicBezTo>
                    <a:pt x="6259" y="5197"/>
                    <a:pt x="7131" y="3889"/>
                    <a:pt x="8002" y="2582"/>
                  </a:cubicBezTo>
                  <a:cubicBezTo>
                    <a:pt x="8121" y="2463"/>
                    <a:pt x="8082" y="2265"/>
                    <a:pt x="7923" y="2186"/>
                  </a:cubicBezTo>
                  <a:cubicBezTo>
                    <a:pt x="7765" y="2067"/>
                    <a:pt x="7606" y="1948"/>
                    <a:pt x="7487" y="1829"/>
                  </a:cubicBezTo>
                  <a:lnTo>
                    <a:pt x="5111" y="166"/>
                  </a:lnTo>
                  <a:cubicBezTo>
                    <a:pt x="4950" y="59"/>
                    <a:pt x="4862" y="0"/>
                    <a:pt x="47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" name="Google Shape;1175;p45"/>
          <p:cNvGrpSpPr/>
          <p:nvPr/>
        </p:nvGrpSpPr>
        <p:grpSpPr>
          <a:xfrm>
            <a:off x="5656166" y="4636652"/>
            <a:ext cx="218024" cy="241143"/>
            <a:chOff x="5414907" y="2017485"/>
            <a:chExt cx="220338" cy="243702"/>
          </a:xfrm>
        </p:grpSpPr>
        <p:sp>
          <p:nvSpPr>
            <p:cNvPr id="12" name="Google Shape;1176;p45"/>
            <p:cNvSpPr/>
            <p:nvPr/>
          </p:nvSpPr>
          <p:spPr>
            <a:xfrm>
              <a:off x="5414907" y="2017485"/>
              <a:ext cx="131370" cy="113351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177;p45"/>
            <p:cNvSpPr/>
            <p:nvPr/>
          </p:nvSpPr>
          <p:spPr>
            <a:xfrm>
              <a:off x="5469978" y="2200929"/>
              <a:ext cx="77849" cy="60258"/>
            </a:xfrm>
            <a:custGeom>
              <a:avLst/>
              <a:gdLst/>
              <a:ahLst/>
              <a:cxnLst/>
              <a:rect l="l" t="t" r="r" b="b"/>
              <a:pathLst>
                <a:path w="1456" h="1127" extrusionOk="0">
                  <a:moveTo>
                    <a:pt x="707" y="0"/>
                  </a:moveTo>
                  <a:cubicBezTo>
                    <a:pt x="599" y="0"/>
                    <a:pt x="492" y="32"/>
                    <a:pt x="397" y="95"/>
                  </a:cubicBezTo>
                  <a:cubicBezTo>
                    <a:pt x="278" y="95"/>
                    <a:pt x="238" y="135"/>
                    <a:pt x="199" y="214"/>
                  </a:cubicBezTo>
                  <a:cubicBezTo>
                    <a:pt x="40" y="372"/>
                    <a:pt x="0" y="610"/>
                    <a:pt x="80" y="808"/>
                  </a:cubicBezTo>
                  <a:cubicBezTo>
                    <a:pt x="199" y="1006"/>
                    <a:pt x="436" y="1125"/>
                    <a:pt x="634" y="1125"/>
                  </a:cubicBezTo>
                  <a:cubicBezTo>
                    <a:pt x="651" y="1126"/>
                    <a:pt x="667" y="1127"/>
                    <a:pt x="683" y="1127"/>
                  </a:cubicBezTo>
                  <a:cubicBezTo>
                    <a:pt x="1169" y="1127"/>
                    <a:pt x="1456" y="559"/>
                    <a:pt x="1149" y="214"/>
                  </a:cubicBezTo>
                  <a:cubicBezTo>
                    <a:pt x="1030" y="71"/>
                    <a:pt x="869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178;p45"/>
            <p:cNvSpPr/>
            <p:nvPr/>
          </p:nvSpPr>
          <p:spPr>
            <a:xfrm>
              <a:off x="5603431" y="2178473"/>
              <a:ext cx="31813" cy="25451"/>
            </a:xfrm>
            <a:custGeom>
              <a:avLst/>
              <a:gdLst/>
              <a:ahLst/>
              <a:cxnLst/>
              <a:rect l="l" t="t" r="r" b="b"/>
              <a:pathLst>
                <a:path w="595" h="476" extrusionOk="0">
                  <a:moveTo>
                    <a:pt x="277" y="0"/>
                  </a:moveTo>
                  <a:cubicBezTo>
                    <a:pt x="0" y="0"/>
                    <a:pt x="0" y="476"/>
                    <a:pt x="317" y="476"/>
                  </a:cubicBezTo>
                  <a:cubicBezTo>
                    <a:pt x="594" y="476"/>
                    <a:pt x="594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" name="Google Shape;1180;p45"/>
          <p:cNvGrpSpPr/>
          <p:nvPr/>
        </p:nvGrpSpPr>
        <p:grpSpPr>
          <a:xfrm>
            <a:off x="6436753" y="3831808"/>
            <a:ext cx="263993" cy="272351"/>
            <a:chOff x="6109266" y="2958701"/>
            <a:chExt cx="158099" cy="163114"/>
          </a:xfrm>
        </p:grpSpPr>
        <p:sp>
          <p:nvSpPr>
            <p:cNvPr id="16" name="Google Shape;1181;p45"/>
            <p:cNvSpPr/>
            <p:nvPr/>
          </p:nvSpPr>
          <p:spPr>
            <a:xfrm>
              <a:off x="6180824" y="2958701"/>
              <a:ext cx="86541" cy="69751"/>
            </a:xfrm>
            <a:custGeom>
              <a:avLst/>
              <a:gdLst/>
              <a:ahLst/>
              <a:cxnLst/>
              <a:rect l="l" t="t" r="r" b="b"/>
              <a:pathLst>
                <a:path w="2536" h="2044" extrusionOk="0">
                  <a:moveTo>
                    <a:pt x="1330" y="444"/>
                  </a:moveTo>
                  <a:cubicBezTo>
                    <a:pt x="1362" y="444"/>
                    <a:pt x="1394" y="446"/>
                    <a:pt x="1426" y="450"/>
                  </a:cubicBezTo>
                  <a:cubicBezTo>
                    <a:pt x="1783" y="529"/>
                    <a:pt x="2100" y="886"/>
                    <a:pt x="1902" y="1242"/>
                  </a:cubicBezTo>
                  <a:cubicBezTo>
                    <a:pt x="1728" y="1485"/>
                    <a:pt x="1464" y="1606"/>
                    <a:pt x="1162" y="1606"/>
                  </a:cubicBezTo>
                  <a:cubicBezTo>
                    <a:pt x="1119" y="1606"/>
                    <a:pt x="1075" y="1604"/>
                    <a:pt x="1030" y="1599"/>
                  </a:cubicBezTo>
                  <a:cubicBezTo>
                    <a:pt x="713" y="1559"/>
                    <a:pt x="515" y="1163"/>
                    <a:pt x="674" y="886"/>
                  </a:cubicBezTo>
                  <a:cubicBezTo>
                    <a:pt x="781" y="601"/>
                    <a:pt x="1047" y="444"/>
                    <a:pt x="1330" y="444"/>
                  </a:cubicBezTo>
                  <a:close/>
                  <a:moveTo>
                    <a:pt x="1309" y="0"/>
                  </a:moveTo>
                  <a:cubicBezTo>
                    <a:pt x="911" y="0"/>
                    <a:pt x="531" y="202"/>
                    <a:pt x="317" y="569"/>
                  </a:cubicBezTo>
                  <a:lnTo>
                    <a:pt x="278" y="608"/>
                  </a:lnTo>
                  <a:cubicBezTo>
                    <a:pt x="0" y="1123"/>
                    <a:pt x="238" y="1797"/>
                    <a:pt x="832" y="1995"/>
                  </a:cubicBezTo>
                  <a:cubicBezTo>
                    <a:pt x="947" y="2028"/>
                    <a:pt x="1064" y="2043"/>
                    <a:pt x="1182" y="2043"/>
                  </a:cubicBezTo>
                  <a:cubicBezTo>
                    <a:pt x="1633" y="2043"/>
                    <a:pt x="2078" y="1809"/>
                    <a:pt x="2298" y="1401"/>
                  </a:cubicBezTo>
                  <a:cubicBezTo>
                    <a:pt x="2535" y="846"/>
                    <a:pt x="2258" y="212"/>
                    <a:pt x="1664" y="54"/>
                  </a:cubicBezTo>
                  <a:cubicBezTo>
                    <a:pt x="1547" y="18"/>
                    <a:pt x="1427" y="0"/>
                    <a:pt x="13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182;p45"/>
            <p:cNvSpPr/>
            <p:nvPr/>
          </p:nvSpPr>
          <p:spPr>
            <a:xfrm>
              <a:off x="6109266" y="3049675"/>
              <a:ext cx="54020" cy="42349"/>
            </a:xfrm>
            <a:custGeom>
              <a:avLst/>
              <a:gdLst/>
              <a:ahLst/>
              <a:cxnLst/>
              <a:rect l="l" t="t" r="r" b="b"/>
              <a:pathLst>
                <a:path w="1583" h="1241" extrusionOk="0">
                  <a:moveTo>
                    <a:pt x="847" y="1"/>
                  </a:moveTo>
                  <a:cubicBezTo>
                    <a:pt x="735" y="1"/>
                    <a:pt x="622" y="27"/>
                    <a:pt x="513" y="82"/>
                  </a:cubicBezTo>
                  <a:cubicBezTo>
                    <a:pt x="473" y="82"/>
                    <a:pt x="434" y="121"/>
                    <a:pt x="434" y="161"/>
                  </a:cubicBezTo>
                  <a:lnTo>
                    <a:pt x="394" y="161"/>
                  </a:lnTo>
                  <a:cubicBezTo>
                    <a:pt x="1" y="619"/>
                    <a:pt x="393" y="1240"/>
                    <a:pt x="899" y="1240"/>
                  </a:cubicBezTo>
                  <a:cubicBezTo>
                    <a:pt x="1005" y="1240"/>
                    <a:pt x="1116" y="1213"/>
                    <a:pt x="1226" y="1151"/>
                  </a:cubicBezTo>
                  <a:cubicBezTo>
                    <a:pt x="1503" y="953"/>
                    <a:pt x="1582" y="597"/>
                    <a:pt x="1424" y="280"/>
                  </a:cubicBezTo>
                  <a:cubicBezTo>
                    <a:pt x="1268" y="97"/>
                    <a:pt x="1060" y="1"/>
                    <a:pt x="8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183;p45"/>
            <p:cNvSpPr/>
            <p:nvPr/>
          </p:nvSpPr>
          <p:spPr>
            <a:xfrm>
              <a:off x="6194337" y="3081137"/>
              <a:ext cx="43714" cy="40677"/>
            </a:xfrm>
            <a:custGeom>
              <a:avLst/>
              <a:gdLst/>
              <a:ahLst/>
              <a:cxnLst/>
              <a:rect l="l" t="t" r="r" b="b"/>
              <a:pathLst>
                <a:path w="1281" h="1192" extrusionOk="0">
                  <a:moveTo>
                    <a:pt x="520" y="1"/>
                  </a:moveTo>
                  <a:cubicBezTo>
                    <a:pt x="349" y="1"/>
                    <a:pt x="193" y="77"/>
                    <a:pt x="119" y="269"/>
                  </a:cubicBezTo>
                  <a:cubicBezTo>
                    <a:pt x="40" y="308"/>
                    <a:pt x="40" y="388"/>
                    <a:pt x="0" y="467"/>
                  </a:cubicBezTo>
                  <a:cubicBezTo>
                    <a:pt x="0" y="704"/>
                    <a:pt x="119" y="942"/>
                    <a:pt x="317" y="1101"/>
                  </a:cubicBezTo>
                  <a:cubicBezTo>
                    <a:pt x="416" y="1164"/>
                    <a:pt x="521" y="1192"/>
                    <a:pt x="623" y="1192"/>
                  </a:cubicBezTo>
                  <a:cubicBezTo>
                    <a:pt x="970" y="1192"/>
                    <a:pt x="1281" y="865"/>
                    <a:pt x="1189" y="467"/>
                  </a:cubicBezTo>
                  <a:cubicBezTo>
                    <a:pt x="1139" y="218"/>
                    <a:pt x="808" y="1"/>
                    <a:pt x="5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1178419" y="737053"/>
            <a:ext cx="4635536" cy="494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 smtClean="0">
                <a:solidFill>
                  <a:srgbClr val="C00000"/>
                </a:solidFill>
                <a:latin typeface="UTM Avo" panose="02040603050506020204" pitchFamily="18" charset="0"/>
              </a:rPr>
              <a:t>KHI TRANG SÁCH MỞ RA</a:t>
            </a:r>
            <a:endParaRPr lang="en-US" sz="2000" b="1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2126943" y="1281774"/>
            <a:ext cx="36387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dirty="0" err="1" smtClean="0">
                <a:latin typeface="UTM Avo" panose="02040603050506020204" pitchFamily="18" charset="0"/>
              </a:rPr>
              <a:t>Trang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sách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còn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có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lửa</a:t>
            </a:r>
            <a:endParaRPr lang="en-US" sz="16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600" dirty="0" err="1" smtClean="0">
                <a:latin typeface="UTM Avo" panose="02040603050506020204" pitchFamily="18" charset="0"/>
              </a:rPr>
              <a:t>Mà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giấy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chẳng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cháy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đâu</a:t>
            </a:r>
            <a:endParaRPr lang="en-US" sz="16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600" dirty="0" err="1" smtClean="0">
                <a:latin typeface="UTM Avo" panose="02040603050506020204" pitchFamily="18" charset="0"/>
              </a:rPr>
              <a:t>Trang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sách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có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ao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sâu</a:t>
            </a:r>
            <a:endParaRPr lang="en-US" sz="16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600" dirty="0" err="1" smtClean="0">
                <a:latin typeface="UTM Avo" panose="02040603050506020204" pitchFamily="18" charset="0"/>
              </a:rPr>
              <a:t>Mà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giấy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không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hề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ướt</a:t>
            </a:r>
            <a:r>
              <a:rPr lang="en-US" sz="1600" dirty="0" smtClean="0">
                <a:latin typeface="UTM Avo" panose="02040603050506020204" pitchFamily="18" charset="0"/>
              </a:rPr>
              <a:t>.</a:t>
            </a:r>
            <a:endParaRPr lang="en-US" sz="1600" dirty="0" smtClean="0">
              <a:latin typeface="UTM Avo" panose="020406030505060202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2126944" y="3018886"/>
            <a:ext cx="340365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dirty="0" err="1" smtClean="0">
                <a:latin typeface="UTM Avo" panose="02040603050506020204" pitchFamily="18" charset="0"/>
              </a:rPr>
              <a:t>Trang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sách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không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nói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được</a:t>
            </a:r>
            <a:endParaRPr lang="en-US" sz="16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600" dirty="0" smtClean="0">
                <a:latin typeface="UTM Avo" panose="02040603050506020204" pitchFamily="18" charset="0"/>
              </a:rPr>
              <a:t>Sao </a:t>
            </a:r>
            <a:r>
              <a:rPr lang="en-US" sz="1600" dirty="0" err="1" smtClean="0">
                <a:latin typeface="UTM Avo" panose="02040603050506020204" pitchFamily="18" charset="0"/>
              </a:rPr>
              <a:t>em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nghe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điều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gì</a:t>
            </a:r>
            <a:endParaRPr lang="en-US" sz="16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600" dirty="0" err="1" smtClean="0">
                <a:latin typeface="UTM Avo" panose="02040603050506020204" pitchFamily="18" charset="0"/>
              </a:rPr>
              <a:t>Dạt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dào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như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sóng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vỗ</a:t>
            </a:r>
            <a:endParaRPr lang="en-US" sz="16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600" dirty="0" err="1" smtClean="0">
                <a:latin typeface="UTM Avo" panose="02040603050506020204" pitchFamily="18" charset="0"/>
              </a:rPr>
              <a:t>Một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chân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trời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đang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đi</a:t>
            </a:r>
            <a:r>
              <a:rPr lang="en-US" sz="1600" dirty="0" smtClean="0">
                <a:latin typeface="UTM Avo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18558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2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39379E3-F72F-364A-B033-9BD22226F102}"/>
              </a:ext>
            </a:extLst>
          </p:cNvPr>
          <p:cNvSpPr txBox="1"/>
          <p:nvPr/>
        </p:nvSpPr>
        <p:spPr>
          <a:xfrm>
            <a:off x="561979" y="801218"/>
            <a:ext cx="267652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Các từ dễ viết sai</a:t>
            </a:r>
            <a:endParaRPr lang="en-US" sz="20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4B2AE07-AE20-3040-9F7E-25ABBA398403}"/>
              </a:ext>
            </a:extLst>
          </p:cNvPr>
          <p:cNvSpPr/>
          <p:nvPr/>
        </p:nvSpPr>
        <p:spPr>
          <a:xfrm>
            <a:off x="733427" y="1314054"/>
            <a:ext cx="22949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latin typeface="UTM Avo" panose="02040603050506020204" pitchFamily="18" charset="0"/>
              </a:rPr>
              <a:t>     </a:t>
            </a:r>
            <a:r>
              <a:rPr lang="en-US" sz="2400" dirty="0" err="1" smtClean="0">
                <a:latin typeface="UTM Avo" panose="02040603050506020204" pitchFamily="18" charset="0"/>
              </a:rPr>
              <a:t>trang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sách</a:t>
            </a:r>
            <a:endParaRPr lang="vi-VN" sz="2400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1DFA7C5-42F0-644F-A449-37BAD5B856D4}"/>
              </a:ext>
            </a:extLst>
          </p:cNvPr>
          <p:cNvSpPr/>
          <p:nvPr/>
        </p:nvSpPr>
        <p:spPr>
          <a:xfrm>
            <a:off x="903104" y="1557746"/>
            <a:ext cx="233916" cy="23391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9984686-D9C8-1541-B1BE-DF75E6CE61B6}"/>
              </a:ext>
            </a:extLst>
          </p:cNvPr>
          <p:cNvSpPr/>
          <p:nvPr/>
        </p:nvSpPr>
        <p:spPr>
          <a:xfrm>
            <a:off x="733428" y="1902498"/>
            <a:ext cx="5996762" cy="575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latin typeface="UTM Avo" panose="02040603050506020204" pitchFamily="18" charset="0"/>
              </a:rPr>
              <a:t>     </a:t>
            </a:r>
            <a:r>
              <a:rPr lang="en-US" sz="2400" dirty="0" err="1" smtClean="0">
                <a:latin typeface="UTM Avo" panose="02040603050506020204" pitchFamily="18" charset="0"/>
              </a:rPr>
              <a:t>giấy</a:t>
            </a:r>
            <a:endParaRPr lang="vi-VN" sz="2400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72DEC70-6CE3-A84E-B133-9B8831666FB9}"/>
              </a:ext>
            </a:extLst>
          </p:cNvPr>
          <p:cNvSpPr/>
          <p:nvPr/>
        </p:nvSpPr>
        <p:spPr>
          <a:xfrm>
            <a:off x="903104" y="2146190"/>
            <a:ext cx="233916" cy="23391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50DC3C9-D8FE-8343-84BC-BA7E05AFEB0D}"/>
              </a:ext>
            </a:extLst>
          </p:cNvPr>
          <p:cNvSpPr/>
          <p:nvPr/>
        </p:nvSpPr>
        <p:spPr>
          <a:xfrm>
            <a:off x="733428" y="2490942"/>
            <a:ext cx="5996762" cy="575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latin typeface="UTM Avo" panose="02040603050506020204" pitchFamily="18" charset="0"/>
              </a:rPr>
              <a:t>     </a:t>
            </a:r>
            <a:r>
              <a:rPr lang="en-US" sz="2400" dirty="0" err="1" smtClean="0">
                <a:latin typeface="UTM Avo" panose="02040603050506020204" pitchFamily="18" charset="0"/>
              </a:rPr>
              <a:t>sâu</a:t>
            </a:r>
            <a:endParaRPr lang="vi-VN" sz="2400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8FA0106-3394-A74C-9895-B3A17E410635}"/>
              </a:ext>
            </a:extLst>
          </p:cNvPr>
          <p:cNvSpPr/>
          <p:nvPr/>
        </p:nvSpPr>
        <p:spPr>
          <a:xfrm>
            <a:off x="903104" y="2734634"/>
            <a:ext cx="233916" cy="23391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50DC3C9-D8FE-8343-84BC-BA7E05AFEB0D}"/>
              </a:ext>
            </a:extLst>
          </p:cNvPr>
          <p:cNvSpPr/>
          <p:nvPr/>
        </p:nvSpPr>
        <p:spPr>
          <a:xfrm>
            <a:off x="733428" y="3079386"/>
            <a:ext cx="5996762" cy="575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latin typeface="UTM Avo" panose="02040603050506020204" pitchFamily="18" charset="0"/>
              </a:rPr>
              <a:t>     </a:t>
            </a:r>
            <a:r>
              <a:rPr lang="en-US" sz="2400" dirty="0" err="1" smtClean="0">
                <a:latin typeface="UTM Avo" panose="02040603050506020204" pitchFamily="18" charset="0"/>
              </a:rPr>
              <a:t>dạt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dào</a:t>
            </a:r>
            <a:endParaRPr lang="vi-VN" sz="2400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8FA0106-3394-A74C-9895-B3A17E410635}"/>
              </a:ext>
            </a:extLst>
          </p:cNvPr>
          <p:cNvSpPr/>
          <p:nvPr/>
        </p:nvSpPr>
        <p:spPr>
          <a:xfrm>
            <a:off x="903104" y="3295193"/>
            <a:ext cx="233916" cy="23391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13" name="Group 12"/>
          <p:cNvGrpSpPr/>
          <p:nvPr/>
        </p:nvGrpSpPr>
        <p:grpSpPr>
          <a:xfrm>
            <a:off x="3198011" y="1557746"/>
            <a:ext cx="3212314" cy="1176888"/>
            <a:chOff x="2905125" y="1557746"/>
            <a:chExt cx="3505200" cy="1176888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4B2AE07-AE20-3040-9F7E-25ABBA398403}"/>
                </a:ext>
              </a:extLst>
            </p:cNvPr>
            <p:cNvSpPr/>
            <p:nvPr/>
          </p:nvSpPr>
          <p:spPr>
            <a:xfrm>
              <a:off x="3124201" y="1619177"/>
              <a:ext cx="3067048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2000" dirty="0">
                  <a:latin typeface="UTM Avo" panose="02040603050506020204" pitchFamily="18" charset="0"/>
                </a:rPr>
                <a:t>     </a:t>
              </a:r>
              <a:r>
                <a:rPr lang="en-US" sz="2000" b="1" dirty="0" err="1" smtClean="0">
                  <a:latin typeface="UTM Avo" panose="02040603050506020204" pitchFamily="18" charset="0"/>
                </a:rPr>
                <a:t>Chú</a:t>
              </a:r>
              <a:r>
                <a:rPr lang="en-US" sz="2000" b="1" dirty="0" smtClean="0">
                  <a:latin typeface="UTM Avo" panose="02040603050506020204" pitchFamily="18" charset="0"/>
                </a:rPr>
                <a:t> ý: </a:t>
              </a:r>
              <a:r>
                <a:rPr lang="en-US" sz="2000" dirty="0" err="1" smtClean="0">
                  <a:latin typeface="UTM Avo" panose="02040603050506020204" pitchFamily="18" charset="0"/>
                </a:rPr>
                <a:t>viết</a:t>
              </a:r>
              <a:r>
                <a:rPr lang="en-US" sz="2000" dirty="0" smtClean="0">
                  <a:latin typeface="UTM Avo" panose="02040603050506020204" pitchFamily="18" charset="0"/>
                </a:rPr>
                <a:t> </a:t>
              </a:r>
              <a:r>
                <a:rPr lang="en-US" sz="2000" dirty="0" err="1" smtClean="0">
                  <a:latin typeface="UTM Avo" panose="02040603050506020204" pitchFamily="18" charset="0"/>
                </a:rPr>
                <a:t>hoa</a:t>
              </a:r>
              <a:r>
                <a:rPr lang="en-US" sz="2000" dirty="0" smtClean="0">
                  <a:latin typeface="UTM Avo" panose="02040603050506020204" pitchFamily="18" charset="0"/>
                </a:rPr>
                <a:t> </a:t>
              </a:r>
              <a:r>
                <a:rPr lang="en-US" sz="2000" dirty="0" err="1" smtClean="0">
                  <a:latin typeface="UTM Avo" panose="02040603050506020204" pitchFamily="18" charset="0"/>
                </a:rPr>
                <a:t>đầu</a:t>
              </a:r>
              <a:r>
                <a:rPr lang="en-US" sz="2000" dirty="0" smtClean="0">
                  <a:latin typeface="UTM Avo" panose="02040603050506020204" pitchFamily="18" charset="0"/>
                </a:rPr>
                <a:t> </a:t>
              </a:r>
              <a:r>
                <a:rPr lang="en-US" sz="2000" dirty="0" err="1" smtClean="0">
                  <a:latin typeface="UTM Avo" panose="02040603050506020204" pitchFamily="18" charset="0"/>
                </a:rPr>
                <a:t>mỗi</a:t>
              </a:r>
              <a:r>
                <a:rPr lang="en-US" sz="2000" dirty="0" smtClean="0">
                  <a:latin typeface="UTM Avo" panose="02040603050506020204" pitchFamily="18" charset="0"/>
                </a:rPr>
                <a:t> </a:t>
              </a:r>
              <a:r>
                <a:rPr lang="en-US" sz="2000" dirty="0" err="1" smtClean="0">
                  <a:latin typeface="UTM Avo" panose="02040603050506020204" pitchFamily="18" charset="0"/>
                </a:rPr>
                <a:t>câu</a:t>
              </a:r>
              <a:r>
                <a:rPr lang="en-US" sz="2000" dirty="0" smtClean="0">
                  <a:latin typeface="UTM Avo" panose="02040603050506020204" pitchFamily="18" charset="0"/>
                </a:rPr>
                <a:t> </a:t>
              </a:r>
              <a:r>
                <a:rPr lang="en-US" sz="2000" dirty="0" err="1" smtClean="0">
                  <a:latin typeface="UTM Avo" panose="02040603050506020204" pitchFamily="18" charset="0"/>
                </a:rPr>
                <a:t>thơ</a:t>
              </a:r>
              <a:r>
                <a:rPr lang="en-US" sz="2000" dirty="0" smtClean="0">
                  <a:latin typeface="UTM Avo" panose="02040603050506020204" pitchFamily="18" charset="0"/>
                </a:rPr>
                <a:t>.</a:t>
              </a:r>
              <a:endParaRPr lang="vi-VN" sz="2000" dirty="0"/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2905125" y="1557746"/>
              <a:ext cx="3505200" cy="1176888"/>
            </a:xfrm>
            <a:prstGeom prst="roundRect">
              <a:avLst/>
            </a:prstGeom>
            <a:noFill/>
            <a:ln>
              <a:solidFill>
                <a:srgbClr val="FB4C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050DC3C9-D8FE-8343-84BC-BA7E05AFEB0D}"/>
              </a:ext>
            </a:extLst>
          </p:cNvPr>
          <p:cNvSpPr/>
          <p:nvPr/>
        </p:nvSpPr>
        <p:spPr>
          <a:xfrm>
            <a:off x="733428" y="3655378"/>
            <a:ext cx="5996762" cy="575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latin typeface="UTM Avo" panose="02040603050506020204" pitchFamily="18" charset="0"/>
              </a:rPr>
              <a:t>     </a:t>
            </a:r>
            <a:r>
              <a:rPr lang="en-US" sz="2400" dirty="0" err="1" smtClean="0">
                <a:latin typeface="UTM Avo" panose="02040603050506020204" pitchFamily="18" charset="0"/>
              </a:rPr>
              <a:t>sóng</a:t>
            </a:r>
            <a:endParaRPr lang="vi-VN" sz="2400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8FA0106-3394-A74C-9895-B3A17E410635}"/>
              </a:ext>
            </a:extLst>
          </p:cNvPr>
          <p:cNvSpPr/>
          <p:nvPr/>
        </p:nvSpPr>
        <p:spPr>
          <a:xfrm>
            <a:off x="903104" y="3871185"/>
            <a:ext cx="233916" cy="23391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85402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5" grpId="0"/>
      <p:bldP spid="6" grpId="0" animBg="1"/>
      <p:bldP spid="7" grpId="0"/>
      <p:bldP spid="8" grpId="0" animBg="1"/>
      <p:bldP spid="9" grpId="0"/>
      <p:bldP spid="10" grpId="0" animBg="1"/>
      <p:bldP spid="14" grpId="0"/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udent Writing (#4) | Free SVG">
            <a:extLst>
              <a:ext uri="{FF2B5EF4-FFF2-40B4-BE49-F238E27FC236}">
                <a16:creationId xmlns:a16="http://schemas.microsoft.com/office/drawing/2014/main" id="{00749D37-CE5A-4562-AAFA-58D56336B6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5265" y="1900846"/>
            <a:ext cx="2887461" cy="2887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017C045-E5BF-4237-86E5-69A18ABEAC01}"/>
              </a:ext>
            </a:extLst>
          </p:cNvPr>
          <p:cNvSpPr txBox="1"/>
          <p:nvPr/>
        </p:nvSpPr>
        <p:spPr>
          <a:xfrm>
            <a:off x="746083" y="1309021"/>
            <a:ext cx="5365827" cy="494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000" b="1" dirty="0">
                <a:solidFill>
                  <a:srgbClr val="0070C0"/>
                </a:solidFill>
                <a:latin typeface="UTM Avo" panose="02040603050506020204" pitchFamily="18" charset="0"/>
              </a:rPr>
              <a:t>Học sinh viết bài vào vở ô li</a:t>
            </a:r>
            <a:endParaRPr lang="en-US" sz="20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57112F9-C830-489D-A196-7AF9B49F281A}"/>
              </a:ext>
            </a:extLst>
          </p:cNvPr>
          <p:cNvSpPr txBox="1"/>
          <p:nvPr/>
        </p:nvSpPr>
        <p:spPr>
          <a:xfrm>
            <a:off x="746081" y="548161"/>
            <a:ext cx="5365827" cy="735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2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 BÀI</a:t>
            </a:r>
            <a:endParaRPr lang="en-US" sz="32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8127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574674" y="504150"/>
            <a:ext cx="5886451" cy="493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b="1" dirty="0">
                <a:latin typeface="UTM Avo" panose="02040603050506020204" pitchFamily="18" charset="0"/>
              </a:rPr>
              <a:t>3</a:t>
            </a:r>
            <a:r>
              <a:rPr lang="en-US" sz="2000" b="1" dirty="0" smtClean="0">
                <a:latin typeface="UTM Avo" panose="02040603050506020204" pitchFamily="18" charset="0"/>
              </a:rPr>
              <a:t>. a. </a:t>
            </a:r>
            <a:r>
              <a:rPr lang="en-US" sz="2000" dirty="0" err="1" smtClean="0">
                <a:latin typeface="UTM Avo" panose="02040603050506020204" pitchFamily="18" charset="0"/>
              </a:rPr>
              <a:t>Chọn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i="1" dirty="0" smtClean="0">
                <a:latin typeface="UTM Avo" panose="02040603050506020204" pitchFamily="18" charset="0"/>
              </a:rPr>
              <a:t>l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hoặc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i="1" dirty="0" smtClean="0">
                <a:latin typeface="UTM Avo" panose="02040603050506020204" pitchFamily="18" charset="0"/>
              </a:rPr>
              <a:t>n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thay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cho</a:t>
            </a:r>
            <a:r>
              <a:rPr lang="en-US" sz="2000" dirty="0" smtClean="0">
                <a:latin typeface="UTM Avo" panose="02040603050506020204" pitchFamily="18" charset="0"/>
              </a:rPr>
              <a:t> ô </a:t>
            </a:r>
            <a:r>
              <a:rPr lang="en-US" sz="2000" dirty="0" err="1" smtClean="0">
                <a:latin typeface="UTM Avo" panose="02040603050506020204" pitchFamily="18" charset="0"/>
              </a:rPr>
              <a:t>vuông</a:t>
            </a:r>
            <a:r>
              <a:rPr lang="en-US" sz="2000" dirty="0" smtClean="0">
                <a:latin typeface="UTM Avo" panose="02040603050506020204" pitchFamily="18" charset="0"/>
              </a:rPr>
              <a:t>.</a:t>
            </a:r>
            <a:endParaRPr lang="vi-VN" sz="2000" dirty="0">
              <a:latin typeface="UTM Avo" panose="0204060305050602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325671" y="1225861"/>
            <a:ext cx="5957141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smtClean="0">
                <a:latin typeface="UTM Avo" panose="02040603050506020204" pitchFamily="18" charset="0"/>
              </a:rPr>
              <a:t>- Dao </a:t>
            </a:r>
            <a:r>
              <a:rPr lang="en-US" sz="2000" dirty="0" err="1" smtClean="0">
                <a:latin typeface="UTM Avo" panose="02040603050506020204" pitchFamily="18" charset="0"/>
              </a:rPr>
              <a:t>có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mài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mới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sắc</a:t>
            </a:r>
            <a:r>
              <a:rPr lang="en-US" sz="2000" dirty="0" smtClean="0">
                <a:latin typeface="UTM Avo" panose="02040603050506020204" pitchFamily="18" charset="0"/>
              </a:rPr>
              <a:t>, </a:t>
            </a:r>
            <a:r>
              <a:rPr lang="en-US" sz="2000" dirty="0" err="1" smtClean="0">
                <a:latin typeface="UTM Avo" panose="02040603050506020204" pitchFamily="18" charset="0"/>
              </a:rPr>
              <a:t>người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có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học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mới</a:t>
            </a:r>
            <a:r>
              <a:rPr lang="en-US" sz="2000" dirty="0" smtClean="0">
                <a:latin typeface="UTM Avo" panose="02040603050506020204" pitchFamily="18" charset="0"/>
              </a:rPr>
              <a:t>  </a:t>
            </a:r>
            <a:r>
              <a:rPr lang="en-US" sz="2000" b="1" dirty="0" smtClean="0">
                <a:solidFill>
                  <a:srgbClr val="FB4C43"/>
                </a:solidFill>
                <a:latin typeface="UTM Avo" panose="02040603050506020204" pitchFamily="18" charset="0"/>
              </a:rPr>
              <a:t>n </a:t>
            </a:r>
            <a:r>
              <a:rPr lang="en-US" sz="2000" dirty="0" err="1" smtClean="0">
                <a:latin typeface="UTM Avo" panose="02040603050506020204" pitchFamily="18" charset="0"/>
              </a:rPr>
              <a:t>ên</a:t>
            </a:r>
            <a:r>
              <a:rPr lang="en-US" sz="2000" dirty="0" smtClean="0">
                <a:latin typeface="UTM Avo" panose="020406030505060202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000" dirty="0" smtClean="0">
                <a:latin typeface="UTM Avo" panose="02040603050506020204" pitchFamily="18" charset="0"/>
              </a:rPr>
              <a:t>- Hay </a:t>
            </a:r>
            <a:r>
              <a:rPr lang="en-US" sz="2000" dirty="0" err="1" smtClean="0">
                <a:latin typeface="UTM Avo" panose="02040603050506020204" pitchFamily="18" charset="0"/>
              </a:rPr>
              <a:t>học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thì</a:t>
            </a:r>
            <a:r>
              <a:rPr lang="en-US" sz="2000" dirty="0" smtClean="0">
                <a:latin typeface="UTM Avo" panose="02040603050506020204" pitchFamily="18" charset="0"/>
              </a:rPr>
              <a:t> sang, hay  </a:t>
            </a:r>
            <a:r>
              <a:rPr lang="en-US" sz="2000" b="1" dirty="0" smtClean="0">
                <a:solidFill>
                  <a:srgbClr val="FB4C43"/>
                </a:solidFill>
                <a:latin typeface="UTM Avo" panose="02040603050506020204" pitchFamily="18" charset="0"/>
              </a:rPr>
              <a:t>l </a:t>
            </a:r>
            <a:r>
              <a:rPr lang="en-US" sz="2000" dirty="0" err="1" smtClean="0">
                <a:latin typeface="UTM Avo" panose="02040603050506020204" pitchFamily="18" charset="0"/>
              </a:rPr>
              <a:t>àm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thì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có</a:t>
            </a:r>
            <a:r>
              <a:rPr lang="en-US" sz="2000" dirty="0" smtClean="0">
                <a:latin typeface="UTM Avo" panose="020406030505060202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000" dirty="0" smtClean="0">
                <a:latin typeface="UTM Avo" panose="02040603050506020204" pitchFamily="18" charset="0"/>
              </a:rPr>
              <a:t>-          </a:t>
            </a:r>
            <a:r>
              <a:rPr lang="en-US" sz="2000" b="1" dirty="0" smtClean="0">
                <a:solidFill>
                  <a:srgbClr val="FB4C43"/>
                </a:solidFill>
                <a:latin typeface="UTM Avo" panose="02040603050506020204" pitchFamily="18" charset="0"/>
              </a:rPr>
              <a:t>L </a:t>
            </a:r>
            <a:r>
              <a:rPr lang="en-US" sz="2000" dirty="0" err="1" smtClean="0">
                <a:latin typeface="UTM Avo" panose="02040603050506020204" pitchFamily="18" charset="0"/>
              </a:rPr>
              <a:t>ật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từng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trang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từng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trang</a:t>
            </a:r>
            <a:endParaRPr lang="en-US" sz="20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000" dirty="0" smtClean="0">
                <a:latin typeface="UTM Avo" panose="02040603050506020204" pitchFamily="18" charset="0"/>
              </a:rPr>
              <a:t>           </a:t>
            </a:r>
            <a:r>
              <a:rPr lang="en-US" sz="2000" dirty="0" err="1" smtClean="0">
                <a:latin typeface="UTM Avo" panose="02040603050506020204" pitchFamily="18" charset="0"/>
              </a:rPr>
              <a:t>Giấy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trắng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sờ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mát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rượi</a:t>
            </a:r>
            <a:endParaRPr lang="en-US" sz="20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000" dirty="0" smtClean="0">
                <a:latin typeface="UTM Avo" panose="02040603050506020204" pitchFamily="18" charset="0"/>
              </a:rPr>
              <a:t>           </a:t>
            </a:r>
            <a:r>
              <a:rPr lang="en-US" sz="2000" dirty="0" err="1" smtClean="0">
                <a:latin typeface="UTM Avo" panose="02040603050506020204" pitchFamily="18" charset="0"/>
              </a:rPr>
              <a:t>Thơm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tho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mùi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giấy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mới</a:t>
            </a:r>
            <a:endParaRPr lang="en-US" sz="20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000" dirty="0" smtClean="0">
                <a:latin typeface="UTM Avo" panose="02040603050506020204" pitchFamily="18" charset="0"/>
              </a:rPr>
              <a:t>           </a:t>
            </a:r>
            <a:r>
              <a:rPr lang="en-US" sz="2000" b="1" dirty="0" err="1" smtClean="0">
                <a:solidFill>
                  <a:srgbClr val="FB4C43"/>
                </a:solidFill>
                <a:latin typeface="UTM Avo" panose="02040603050506020204" pitchFamily="18" charset="0"/>
              </a:rPr>
              <a:t>N</a:t>
            </a:r>
            <a:r>
              <a:rPr lang="en-US" sz="2000" dirty="0" err="1" smtClean="0">
                <a:latin typeface="UTM Avo" panose="02040603050506020204" pitchFamily="18" charset="0"/>
              </a:rPr>
              <a:t>ắn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b="1" dirty="0" smtClean="0">
                <a:solidFill>
                  <a:srgbClr val="FB4C43"/>
                </a:solidFill>
                <a:latin typeface="UTM Avo" panose="02040603050506020204" pitchFamily="18" charset="0"/>
              </a:rPr>
              <a:t>n </a:t>
            </a:r>
            <a:r>
              <a:rPr lang="en-US" sz="2000" dirty="0" err="1" smtClean="0">
                <a:latin typeface="UTM Avo" panose="02040603050506020204" pitchFamily="18" charset="0"/>
              </a:rPr>
              <a:t>ót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bàn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tay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xinh</a:t>
            </a:r>
            <a:r>
              <a:rPr lang="en-US" sz="2000" dirty="0" smtClean="0">
                <a:latin typeface="UTM Avo" panose="02040603050506020204" pitchFamily="18" charset="0"/>
              </a:rPr>
              <a:t>.</a:t>
            </a:r>
          </a:p>
          <a:p>
            <a:pPr algn="r">
              <a:lnSpc>
                <a:spcPct val="150000"/>
              </a:lnSpc>
            </a:pPr>
            <a:r>
              <a:rPr lang="en-US" sz="1600" i="1" dirty="0" smtClean="0">
                <a:latin typeface="UTM Avo" panose="02040603050506020204" pitchFamily="18" charset="0"/>
              </a:rPr>
              <a:t>(Theo </a:t>
            </a:r>
            <a:r>
              <a:rPr lang="en-US" sz="1600" i="1" dirty="0" err="1" smtClean="0">
                <a:latin typeface="UTM Avo" panose="02040603050506020204" pitchFamily="18" charset="0"/>
              </a:rPr>
              <a:t>Nguyễn</a:t>
            </a:r>
            <a:r>
              <a:rPr lang="en-US" sz="1600" i="1" dirty="0" smtClean="0">
                <a:latin typeface="UTM Avo" panose="02040603050506020204" pitchFamily="18" charset="0"/>
              </a:rPr>
              <a:t> </a:t>
            </a:r>
            <a:r>
              <a:rPr lang="en-US" sz="1600" i="1" dirty="0" err="1" smtClean="0">
                <a:latin typeface="UTM Avo" panose="02040603050506020204" pitchFamily="18" charset="0"/>
              </a:rPr>
              <a:t>Quang</a:t>
            </a:r>
            <a:r>
              <a:rPr lang="en-US" sz="1600" i="1" dirty="0" smtClean="0">
                <a:latin typeface="UTM Avo" panose="02040603050506020204" pitchFamily="18" charset="0"/>
              </a:rPr>
              <a:t> </a:t>
            </a:r>
            <a:r>
              <a:rPr lang="en-US" sz="1600" i="1" dirty="0" err="1" smtClean="0">
                <a:latin typeface="UTM Avo" panose="02040603050506020204" pitchFamily="18" charset="0"/>
              </a:rPr>
              <a:t>Huy</a:t>
            </a:r>
            <a:r>
              <a:rPr lang="en-US" sz="1600" i="1" dirty="0" smtClean="0">
                <a:latin typeface="UTM Avo" panose="02040603050506020204" pitchFamily="18" charset="0"/>
              </a:rPr>
              <a:t>)</a:t>
            </a:r>
            <a:endParaRPr lang="en-US" sz="1600" i="1" dirty="0">
              <a:latin typeface="UTM Avo" panose="020406030505060202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304242" y="1827295"/>
            <a:ext cx="225540" cy="292100"/>
          </a:xfrm>
          <a:prstGeom prst="rect">
            <a:avLst/>
          </a:prstGeom>
          <a:solidFill>
            <a:schemeClr val="accent2"/>
          </a:solidFill>
          <a:ln>
            <a:solidFill>
              <a:srgbClr val="FB4C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478190" y="1372145"/>
            <a:ext cx="244183" cy="292100"/>
          </a:xfrm>
          <a:prstGeom prst="rect">
            <a:avLst/>
          </a:prstGeom>
          <a:solidFill>
            <a:schemeClr val="accent2"/>
          </a:solidFill>
          <a:ln>
            <a:solidFill>
              <a:srgbClr val="FB4C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1150978" y="2269746"/>
            <a:ext cx="225540" cy="292100"/>
          </a:xfrm>
          <a:prstGeom prst="rect">
            <a:avLst/>
          </a:prstGeom>
          <a:solidFill>
            <a:schemeClr val="accent2"/>
          </a:solidFill>
          <a:ln>
            <a:solidFill>
              <a:srgbClr val="FB4C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1131314" y="3625395"/>
            <a:ext cx="225540" cy="292100"/>
          </a:xfrm>
          <a:prstGeom prst="rect">
            <a:avLst/>
          </a:prstGeom>
          <a:solidFill>
            <a:schemeClr val="accent2"/>
          </a:solidFill>
          <a:ln>
            <a:solidFill>
              <a:srgbClr val="FB4C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1750747" y="3625395"/>
            <a:ext cx="225540" cy="292100"/>
          </a:xfrm>
          <a:prstGeom prst="rect">
            <a:avLst/>
          </a:prstGeom>
          <a:solidFill>
            <a:schemeClr val="accent2"/>
          </a:solidFill>
          <a:ln>
            <a:solidFill>
              <a:srgbClr val="FB4C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6654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9" grpId="0"/>
      <p:bldP spid="9" grpId="1"/>
      <p:bldP spid="13" grpId="0" animBg="1"/>
      <p:bldP spid="13" grpId="1" animBg="1"/>
      <p:bldP spid="10" grpId="0" animBg="1"/>
      <p:bldP spid="1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CD95E369-22E3-47BF-A4B6-6F6C7AEDEE5A}"/>
              </a:ext>
            </a:extLst>
          </p:cNvPr>
          <p:cNvGrpSpPr/>
          <p:nvPr/>
        </p:nvGrpSpPr>
        <p:grpSpPr>
          <a:xfrm>
            <a:off x="1144267" y="1390819"/>
            <a:ext cx="4405927" cy="3318271"/>
            <a:chOff x="1417547" y="1264224"/>
            <a:chExt cx="4405927" cy="331827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DC5CE40-1276-45C8-A43B-95F4B8826C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90A94BE-1705-46B6-A274-580473BF97B9}"/>
                </a:ext>
              </a:extLst>
            </p:cNvPr>
            <p:cNvSpPr txBox="1"/>
            <p:nvPr/>
          </p:nvSpPr>
          <p:spPr>
            <a:xfrm>
              <a:off x="3064386" y="2987782"/>
              <a:ext cx="2009748" cy="976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44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ĐỌC</a:t>
              </a:r>
              <a:endParaRPr lang="en-US" sz="44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0BBE2AD-294A-48DF-B8A0-D8D32093CB5F}"/>
                </a:ext>
              </a:extLst>
            </p:cNvPr>
            <p:cNvSpPr txBox="1"/>
            <p:nvPr/>
          </p:nvSpPr>
          <p:spPr>
            <a:xfrm>
              <a:off x="2447589" y="2552809"/>
              <a:ext cx="3041009" cy="659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TIẾT 1 – 2</a:t>
              </a:r>
              <a:endParaRPr lang="en-US" sz="28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11" name="Picture 4">
            <a:extLst>
              <a:ext uri="{FF2B5EF4-FFF2-40B4-BE49-F238E27FC236}">
                <a16:creationId xmlns:a16="http://schemas.microsoft.com/office/drawing/2014/main" id="{52354FA0-88C8-4F5C-A6E1-0274A536B6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5294" y="3268600"/>
            <a:ext cx="1563093" cy="1563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1663479" y="687555"/>
            <a:ext cx="5058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n>
                  <a:solidFill>
                    <a:schemeClr val="bg1">
                      <a:lumMod val="25000"/>
                    </a:schemeClr>
                  </a:solidFill>
                </a:ln>
                <a:solidFill>
                  <a:schemeClr val="accent1"/>
                </a:solidFill>
                <a:latin typeface="UTM Cookies" panose="02040603050506020204" pitchFamily="18" charset="0"/>
              </a:rPr>
              <a:t>KHI TRANG SÁCH MỞ RA</a:t>
            </a:r>
            <a:endParaRPr lang="en-US" sz="3600" dirty="0">
              <a:ln>
                <a:solidFill>
                  <a:schemeClr val="bg1">
                    <a:lumMod val="25000"/>
                  </a:schemeClr>
                </a:solidFill>
              </a:ln>
              <a:solidFill>
                <a:schemeClr val="accent1"/>
              </a:solidFill>
              <a:latin typeface="UTM Cookies" panose="02040603050506020204" pitchFamily="18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17816FD-9AC0-4D9F-95CF-E65FBC4086FF}"/>
              </a:ext>
            </a:extLst>
          </p:cNvPr>
          <p:cNvGrpSpPr/>
          <p:nvPr/>
        </p:nvGrpSpPr>
        <p:grpSpPr>
          <a:xfrm>
            <a:off x="298115" y="627725"/>
            <a:ext cx="1963303" cy="584775"/>
            <a:chOff x="337445" y="617893"/>
            <a:chExt cx="1963303" cy="584775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A553182-F3C1-4121-8FDA-73CEE8D72B23}"/>
                </a:ext>
              </a:extLst>
            </p:cNvPr>
            <p:cNvSpPr txBox="1"/>
            <p:nvPr/>
          </p:nvSpPr>
          <p:spPr>
            <a:xfrm>
              <a:off x="369343" y="617893"/>
              <a:ext cx="193140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>
                      <a:lumMod val="25000"/>
                    </a:schemeClr>
                  </a:solidFill>
                  <a:latin typeface="UTM Cookies" panose="02040603050506020204" pitchFamily="18" charset="0"/>
                </a:rPr>
                <a:t>BÀI </a:t>
              </a:r>
              <a:r>
                <a:rPr lang="en-US" sz="3200" dirty="0" smtClean="0">
                  <a:solidFill>
                    <a:schemeClr val="bg1">
                      <a:lumMod val="25000"/>
                    </a:schemeClr>
                  </a:solidFill>
                  <a:latin typeface="UTM Cookies" panose="02040603050506020204" pitchFamily="18" charset="0"/>
                </a:rPr>
                <a:t>16  </a:t>
              </a:r>
              <a:endParaRPr lang="en-US" sz="3200" dirty="0">
                <a:solidFill>
                  <a:schemeClr val="bg1">
                    <a:lumMod val="25000"/>
                  </a:schemeClr>
                </a:solidFill>
                <a:latin typeface="UTM Cookies" panose="02040603050506020204" pitchFamily="18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1A601FE-6892-4EC6-ACDD-75D395FCC956}"/>
                </a:ext>
              </a:extLst>
            </p:cNvPr>
            <p:cNvSpPr txBox="1"/>
            <p:nvPr/>
          </p:nvSpPr>
          <p:spPr>
            <a:xfrm>
              <a:off x="337445" y="617893"/>
              <a:ext cx="145202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>
                      <a:lumMod val="75000"/>
                    </a:schemeClr>
                  </a:solidFill>
                  <a:latin typeface="UTM Cookies" panose="02040603050506020204" pitchFamily="18" charset="0"/>
                </a:rPr>
                <a:t>BÀI </a:t>
              </a:r>
              <a:r>
                <a:rPr lang="en-US" sz="3200" dirty="0" smtClean="0">
                  <a:solidFill>
                    <a:schemeClr val="bg1">
                      <a:lumMod val="75000"/>
                    </a:schemeClr>
                  </a:solidFill>
                  <a:latin typeface="UTM Cookies" panose="02040603050506020204" pitchFamily="18" charset="0"/>
                </a:rPr>
                <a:t>16</a:t>
              </a:r>
              <a:endParaRPr lang="en-US" sz="3200" dirty="0">
                <a:solidFill>
                  <a:schemeClr val="bg1">
                    <a:lumMod val="75000"/>
                  </a:schemeClr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26" name="Google Shape;1714;p64"/>
          <p:cNvSpPr/>
          <p:nvPr/>
        </p:nvSpPr>
        <p:spPr>
          <a:xfrm rot="-2019064">
            <a:off x="1364812" y="1148138"/>
            <a:ext cx="174849" cy="184487"/>
          </a:xfrm>
          <a:custGeom>
            <a:avLst/>
            <a:gdLst/>
            <a:ahLst/>
            <a:cxnLst/>
            <a:rect l="l" t="t" r="r" b="b"/>
            <a:pathLst>
              <a:path w="4517" h="4766" extrusionOk="0">
                <a:moveTo>
                  <a:pt x="1687" y="1"/>
                </a:moveTo>
                <a:cubicBezTo>
                  <a:pt x="1549" y="1"/>
                  <a:pt x="1405" y="121"/>
                  <a:pt x="1453" y="315"/>
                </a:cubicBezTo>
                <a:cubicBezTo>
                  <a:pt x="1612" y="790"/>
                  <a:pt x="1730" y="1305"/>
                  <a:pt x="1889" y="1741"/>
                </a:cubicBezTo>
                <a:cubicBezTo>
                  <a:pt x="1612" y="1582"/>
                  <a:pt x="1334" y="1384"/>
                  <a:pt x="1057" y="1186"/>
                </a:cubicBezTo>
                <a:cubicBezTo>
                  <a:pt x="1009" y="1158"/>
                  <a:pt x="960" y="1147"/>
                  <a:pt x="914" y="1147"/>
                </a:cubicBezTo>
                <a:cubicBezTo>
                  <a:pt x="698" y="1147"/>
                  <a:pt x="544" y="1412"/>
                  <a:pt x="740" y="1543"/>
                </a:cubicBezTo>
                <a:cubicBezTo>
                  <a:pt x="1097" y="1780"/>
                  <a:pt x="1453" y="2018"/>
                  <a:pt x="1810" y="2256"/>
                </a:cubicBezTo>
                <a:cubicBezTo>
                  <a:pt x="1295" y="2414"/>
                  <a:pt x="780" y="2573"/>
                  <a:pt x="265" y="2731"/>
                </a:cubicBezTo>
                <a:cubicBezTo>
                  <a:pt x="1" y="2807"/>
                  <a:pt x="132" y="3170"/>
                  <a:pt x="385" y="3170"/>
                </a:cubicBezTo>
                <a:cubicBezTo>
                  <a:pt x="397" y="3170"/>
                  <a:pt x="410" y="3169"/>
                  <a:pt x="423" y="3167"/>
                </a:cubicBezTo>
                <a:lnTo>
                  <a:pt x="1730" y="2771"/>
                </a:lnTo>
                <a:lnTo>
                  <a:pt x="1730" y="2771"/>
                </a:lnTo>
                <a:cubicBezTo>
                  <a:pt x="1532" y="3127"/>
                  <a:pt x="1334" y="3444"/>
                  <a:pt x="1097" y="3801"/>
                </a:cubicBezTo>
                <a:cubicBezTo>
                  <a:pt x="989" y="3963"/>
                  <a:pt x="1156" y="4106"/>
                  <a:pt x="1324" y="4106"/>
                </a:cubicBezTo>
                <a:cubicBezTo>
                  <a:pt x="1403" y="4106"/>
                  <a:pt x="1482" y="4075"/>
                  <a:pt x="1532" y="3999"/>
                </a:cubicBezTo>
                <a:cubicBezTo>
                  <a:pt x="1770" y="3642"/>
                  <a:pt x="1968" y="3246"/>
                  <a:pt x="2206" y="2890"/>
                </a:cubicBezTo>
                <a:cubicBezTo>
                  <a:pt x="2364" y="3444"/>
                  <a:pt x="2523" y="4038"/>
                  <a:pt x="2642" y="4593"/>
                </a:cubicBezTo>
                <a:cubicBezTo>
                  <a:pt x="2672" y="4714"/>
                  <a:pt x="2754" y="4766"/>
                  <a:pt x="2840" y="4766"/>
                </a:cubicBezTo>
                <a:cubicBezTo>
                  <a:pt x="2979" y="4766"/>
                  <a:pt x="3126" y="4630"/>
                  <a:pt x="3077" y="4434"/>
                </a:cubicBezTo>
                <a:cubicBezTo>
                  <a:pt x="2958" y="3880"/>
                  <a:pt x="2800" y="3286"/>
                  <a:pt x="2642" y="2731"/>
                </a:cubicBezTo>
                <a:lnTo>
                  <a:pt x="2642" y="2731"/>
                </a:lnTo>
                <a:cubicBezTo>
                  <a:pt x="2998" y="2929"/>
                  <a:pt x="3315" y="3127"/>
                  <a:pt x="3671" y="3286"/>
                </a:cubicBezTo>
                <a:cubicBezTo>
                  <a:pt x="3713" y="3310"/>
                  <a:pt x="3753" y="3320"/>
                  <a:pt x="3790" y="3320"/>
                </a:cubicBezTo>
                <a:cubicBezTo>
                  <a:pt x="3998" y="3320"/>
                  <a:pt x="4105" y="2990"/>
                  <a:pt x="3870" y="2890"/>
                </a:cubicBezTo>
                <a:cubicBezTo>
                  <a:pt x="3553" y="2731"/>
                  <a:pt x="3236" y="2573"/>
                  <a:pt x="2958" y="2375"/>
                </a:cubicBezTo>
                <a:cubicBezTo>
                  <a:pt x="3394" y="2256"/>
                  <a:pt x="3790" y="2137"/>
                  <a:pt x="4226" y="1978"/>
                </a:cubicBezTo>
                <a:cubicBezTo>
                  <a:pt x="4517" y="1869"/>
                  <a:pt x="4407" y="1494"/>
                  <a:pt x="4143" y="1494"/>
                </a:cubicBezTo>
                <a:cubicBezTo>
                  <a:pt x="4119" y="1494"/>
                  <a:pt x="4094" y="1497"/>
                  <a:pt x="4068" y="1503"/>
                </a:cubicBezTo>
                <a:cubicBezTo>
                  <a:pt x="3632" y="1662"/>
                  <a:pt x="3196" y="1820"/>
                  <a:pt x="2721" y="1939"/>
                </a:cubicBezTo>
                <a:cubicBezTo>
                  <a:pt x="2919" y="1622"/>
                  <a:pt x="3077" y="1305"/>
                  <a:pt x="3236" y="949"/>
                </a:cubicBezTo>
                <a:cubicBezTo>
                  <a:pt x="3340" y="765"/>
                  <a:pt x="3186" y="617"/>
                  <a:pt x="3035" y="617"/>
                </a:cubicBezTo>
                <a:cubicBezTo>
                  <a:pt x="2957" y="617"/>
                  <a:pt x="2880" y="656"/>
                  <a:pt x="2840" y="750"/>
                </a:cubicBezTo>
                <a:cubicBezTo>
                  <a:pt x="2681" y="1067"/>
                  <a:pt x="2523" y="1384"/>
                  <a:pt x="2364" y="1701"/>
                </a:cubicBezTo>
                <a:cubicBezTo>
                  <a:pt x="2206" y="1186"/>
                  <a:pt x="2047" y="671"/>
                  <a:pt x="1889" y="156"/>
                </a:cubicBezTo>
                <a:cubicBezTo>
                  <a:pt x="1858" y="49"/>
                  <a:pt x="1774" y="1"/>
                  <a:pt x="16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1715;p64"/>
          <p:cNvSpPr/>
          <p:nvPr/>
        </p:nvSpPr>
        <p:spPr>
          <a:xfrm rot="-2019064">
            <a:off x="540995" y="1189492"/>
            <a:ext cx="105947" cy="97740"/>
          </a:xfrm>
          <a:custGeom>
            <a:avLst/>
            <a:gdLst/>
            <a:ahLst/>
            <a:cxnLst/>
            <a:rect l="l" t="t" r="r" b="b"/>
            <a:pathLst>
              <a:path w="2737" h="2525" extrusionOk="0">
                <a:moveTo>
                  <a:pt x="514" y="0"/>
                </a:moveTo>
                <a:cubicBezTo>
                  <a:pt x="329" y="0"/>
                  <a:pt x="187" y="258"/>
                  <a:pt x="344" y="415"/>
                </a:cubicBezTo>
                <a:cubicBezTo>
                  <a:pt x="502" y="573"/>
                  <a:pt x="621" y="692"/>
                  <a:pt x="780" y="811"/>
                </a:cubicBezTo>
                <a:lnTo>
                  <a:pt x="304" y="851"/>
                </a:lnTo>
                <a:cubicBezTo>
                  <a:pt x="0" y="889"/>
                  <a:pt x="25" y="1328"/>
                  <a:pt x="307" y="1328"/>
                </a:cubicBezTo>
                <a:cubicBezTo>
                  <a:pt x="319" y="1328"/>
                  <a:pt x="331" y="1328"/>
                  <a:pt x="344" y="1326"/>
                </a:cubicBezTo>
                <a:lnTo>
                  <a:pt x="740" y="1286"/>
                </a:lnTo>
                <a:lnTo>
                  <a:pt x="740" y="1286"/>
                </a:lnTo>
                <a:cubicBezTo>
                  <a:pt x="582" y="1484"/>
                  <a:pt x="423" y="1722"/>
                  <a:pt x="265" y="1960"/>
                </a:cubicBezTo>
                <a:cubicBezTo>
                  <a:pt x="130" y="2121"/>
                  <a:pt x="288" y="2283"/>
                  <a:pt x="453" y="2283"/>
                </a:cubicBezTo>
                <a:cubicBezTo>
                  <a:pt x="531" y="2283"/>
                  <a:pt x="610" y="2247"/>
                  <a:pt x="661" y="2158"/>
                </a:cubicBezTo>
                <a:lnTo>
                  <a:pt x="1017" y="1603"/>
                </a:lnTo>
                <a:cubicBezTo>
                  <a:pt x="1057" y="1841"/>
                  <a:pt x="1097" y="2118"/>
                  <a:pt x="1097" y="2316"/>
                </a:cubicBezTo>
                <a:cubicBezTo>
                  <a:pt x="1116" y="2455"/>
                  <a:pt x="1225" y="2524"/>
                  <a:pt x="1334" y="2524"/>
                </a:cubicBezTo>
                <a:cubicBezTo>
                  <a:pt x="1443" y="2524"/>
                  <a:pt x="1552" y="2455"/>
                  <a:pt x="1572" y="2316"/>
                </a:cubicBezTo>
                <a:cubicBezTo>
                  <a:pt x="1572" y="2039"/>
                  <a:pt x="1493" y="1762"/>
                  <a:pt x="1493" y="1484"/>
                </a:cubicBezTo>
                <a:lnTo>
                  <a:pt x="1493" y="1484"/>
                </a:lnTo>
                <a:lnTo>
                  <a:pt x="1849" y="1762"/>
                </a:lnTo>
                <a:cubicBezTo>
                  <a:pt x="1898" y="1802"/>
                  <a:pt x="1949" y="1820"/>
                  <a:pt x="1996" y="1820"/>
                </a:cubicBezTo>
                <a:cubicBezTo>
                  <a:pt x="2179" y="1820"/>
                  <a:pt x="2315" y="1562"/>
                  <a:pt x="2127" y="1405"/>
                </a:cubicBezTo>
                <a:cubicBezTo>
                  <a:pt x="2008" y="1326"/>
                  <a:pt x="1929" y="1247"/>
                  <a:pt x="1810" y="1128"/>
                </a:cubicBezTo>
                <a:lnTo>
                  <a:pt x="2443" y="1049"/>
                </a:lnTo>
                <a:cubicBezTo>
                  <a:pt x="2736" y="975"/>
                  <a:pt x="2725" y="564"/>
                  <a:pt x="2503" y="564"/>
                </a:cubicBezTo>
                <a:cubicBezTo>
                  <a:pt x="2484" y="564"/>
                  <a:pt x="2465" y="567"/>
                  <a:pt x="2443" y="573"/>
                </a:cubicBezTo>
                <a:lnTo>
                  <a:pt x="1691" y="653"/>
                </a:lnTo>
                <a:lnTo>
                  <a:pt x="1849" y="415"/>
                </a:lnTo>
                <a:cubicBezTo>
                  <a:pt x="1994" y="241"/>
                  <a:pt x="1843" y="47"/>
                  <a:pt x="1674" y="47"/>
                </a:cubicBezTo>
                <a:cubicBezTo>
                  <a:pt x="1611" y="47"/>
                  <a:pt x="1546" y="73"/>
                  <a:pt x="1493" y="138"/>
                </a:cubicBezTo>
                <a:lnTo>
                  <a:pt x="1374" y="336"/>
                </a:lnTo>
                <a:lnTo>
                  <a:pt x="1374" y="296"/>
                </a:lnTo>
                <a:cubicBezTo>
                  <a:pt x="1355" y="143"/>
                  <a:pt x="1234" y="73"/>
                  <a:pt x="1118" y="73"/>
                </a:cubicBezTo>
                <a:cubicBezTo>
                  <a:pt x="995" y="73"/>
                  <a:pt x="878" y="153"/>
                  <a:pt x="899" y="296"/>
                </a:cubicBezTo>
                <a:lnTo>
                  <a:pt x="661" y="58"/>
                </a:lnTo>
                <a:cubicBezTo>
                  <a:pt x="612" y="18"/>
                  <a:pt x="561" y="0"/>
                  <a:pt x="5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1716;p64"/>
          <p:cNvSpPr/>
          <p:nvPr/>
        </p:nvSpPr>
        <p:spPr>
          <a:xfrm rot="-2019064">
            <a:off x="740918" y="1318136"/>
            <a:ext cx="277738" cy="274989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5" name="Google Shape;1725;p64"/>
          <p:cNvGrpSpPr/>
          <p:nvPr/>
        </p:nvGrpSpPr>
        <p:grpSpPr>
          <a:xfrm rot="-1723955">
            <a:off x="1087919" y="406428"/>
            <a:ext cx="222757" cy="246344"/>
            <a:chOff x="5414907" y="2017485"/>
            <a:chExt cx="220338" cy="243702"/>
          </a:xfrm>
        </p:grpSpPr>
        <p:sp>
          <p:nvSpPr>
            <p:cNvPr id="46" name="Google Shape;1726;p64"/>
            <p:cNvSpPr/>
            <p:nvPr/>
          </p:nvSpPr>
          <p:spPr>
            <a:xfrm>
              <a:off x="5414907" y="2017485"/>
              <a:ext cx="131370" cy="113351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727;p64"/>
            <p:cNvSpPr/>
            <p:nvPr/>
          </p:nvSpPr>
          <p:spPr>
            <a:xfrm>
              <a:off x="5469978" y="2200929"/>
              <a:ext cx="77849" cy="60258"/>
            </a:xfrm>
            <a:custGeom>
              <a:avLst/>
              <a:gdLst/>
              <a:ahLst/>
              <a:cxnLst/>
              <a:rect l="l" t="t" r="r" b="b"/>
              <a:pathLst>
                <a:path w="1456" h="1127" extrusionOk="0">
                  <a:moveTo>
                    <a:pt x="707" y="0"/>
                  </a:moveTo>
                  <a:cubicBezTo>
                    <a:pt x="599" y="0"/>
                    <a:pt x="492" y="32"/>
                    <a:pt x="397" y="95"/>
                  </a:cubicBezTo>
                  <a:cubicBezTo>
                    <a:pt x="278" y="95"/>
                    <a:pt x="238" y="135"/>
                    <a:pt x="199" y="214"/>
                  </a:cubicBezTo>
                  <a:cubicBezTo>
                    <a:pt x="40" y="372"/>
                    <a:pt x="0" y="610"/>
                    <a:pt x="80" y="808"/>
                  </a:cubicBezTo>
                  <a:cubicBezTo>
                    <a:pt x="199" y="1006"/>
                    <a:pt x="436" y="1125"/>
                    <a:pt x="634" y="1125"/>
                  </a:cubicBezTo>
                  <a:cubicBezTo>
                    <a:pt x="651" y="1126"/>
                    <a:pt x="667" y="1127"/>
                    <a:pt x="683" y="1127"/>
                  </a:cubicBezTo>
                  <a:cubicBezTo>
                    <a:pt x="1169" y="1127"/>
                    <a:pt x="1456" y="559"/>
                    <a:pt x="1149" y="214"/>
                  </a:cubicBezTo>
                  <a:cubicBezTo>
                    <a:pt x="1030" y="71"/>
                    <a:pt x="869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728;p64"/>
            <p:cNvSpPr/>
            <p:nvPr/>
          </p:nvSpPr>
          <p:spPr>
            <a:xfrm>
              <a:off x="5603431" y="2178473"/>
              <a:ext cx="31813" cy="25451"/>
            </a:xfrm>
            <a:custGeom>
              <a:avLst/>
              <a:gdLst/>
              <a:ahLst/>
              <a:cxnLst/>
              <a:rect l="l" t="t" r="r" b="b"/>
              <a:pathLst>
                <a:path w="595" h="476" extrusionOk="0">
                  <a:moveTo>
                    <a:pt x="277" y="0"/>
                  </a:moveTo>
                  <a:cubicBezTo>
                    <a:pt x="0" y="0"/>
                    <a:pt x="0" y="476"/>
                    <a:pt x="317" y="476"/>
                  </a:cubicBezTo>
                  <a:cubicBezTo>
                    <a:pt x="594" y="476"/>
                    <a:pt x="594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Google Shape;1714;p64"/>
          <p:cNvSpPr/>
          <p:nvPr/>
        </p:nvSpPr>
        <p:spPr>
          <a:xfrm rot="-2019064">
            <a:off x="668473" y="508187"/>
            <a:ext cx="174849" cy="184487"/>
          </a:xfrm>
          <a:custGeom>
            <a:avLst/>
            <a:gdLst/>
            <a:ahLst/>
            <a:cxnLst/>
            <a:rect l="l" t="t" r="r" b="b"/>
            <a:pathLst>
              <a:path w="4517" h="4766" extrusionOk="0">
                <a:moveTo>
                  <a:pt x="1687" y="1"/>
                </a:moveTo>
                <a:cubicBezTo>
                  <a:pt x="1549" y="1"/>
                  <a:pt x="1405" y="121"/>
                  <a:pt x="1453" y="315"/>
                </a:cubicBezTo>
                <a:cubicBezTo>
                  <a:pt x="1612" y="790"/>
                  <a:pt x="1730" y="1305"/>
                  <a:pt x="1889" y="1741"/>
                </a:cubicBezTo>
                <a:cubicBezTo>
                  <a:pt x="1612" y="1582"/>
                  <a:pt x="1334" y="1384"/>
                  <a:pt x="1057" y="1186"/>
                </a:cubicBezTo>
                <a:cubicBezTo>
                  <a:pt x="1009" y="1158"/>
                  <a:pt x="960" y="1147"/>
                  <a:pt x="914" y="1147"/>
                </a:cubicBezTo>
                <a:cubicBezTo>
                  <a:pt x="698" y="1147"/>
                  <a:pt x="544" y="1412"/>
                  <a:pt x="740" y="1543"/>
                </a:cubicBezTo>
                <a:cubicBezTo>
                  <a:pt x="1097" y="1780"/>
                  <a:pt x="1453" y="2018"/>
                  <a:pt x="1810" y="2256"/>
                </a:cubicBezTo>
                <a:cubicBezTo>
                  <a:pt x="1295" y="2414"/>
                  <a:pt x="780" y="2573"/>
                  <a:pt x="265" y="2731"/>
                </a:cubicBezTo>
                <a:cubicBezTo>
                  <a:pt x="1" y="2807"/>
                  <a:pt x="132" y="3170"/>
                  <a:pt x="385" y="3170"/>
                </a:cubicBezTo>
                <a:cubicBezTo>
                  <a:pt x="397" y="3170"/>
                  <a:pt x="410" y="3169"/>
                  <a:pt x="423" y="3167"/>
                </a:cubicBezTo>
                <a:lnTo>
                  <a:pt x="1730" y="2771"/>
                </a:lnTo>
                <a:lnTo>
                  <a:pt x="1730" y="2771"/>
                </a:lnTo>
                <a:cubicBezTo>
                  <a:pt x="1532" y="3127"/>
                  <a:pt x="1334" y="3444"/>
                  <a:pt x="1097" y="3801"/>
                </a:cubicBezTo>
                <a:cubicBezTo>
                  <a:pt x="989" y="3963"/>
                  <a:pt x="1156" y="4106"/>
                  <a:pt x="1324" y="4106"/>
                </a:cubicBezTo>
                <a:cubicBezTo>
                  <a:pt x="1403" y="4106"/>
                  <a:pt x="1482" y="4075"/>
                  <a:pt x="1532" y="3999"/>
                </a:cubicBezTo>
                <a:cubicBezTo>
                  <a:pt x="1770" y="3642"/>
                  <a:pt x="1968" y="3246"/>
                  <a:pt x="2206" y="2890"/>
                </a:cubicBezTo>
                <a:cubicBezTo>
                  <a:pt x="2364" y="3444"/>
                  <a:pt x="2523" y="4038"/>
                  <a:pt x="2642" y="4593"/>
                </a:cubicBezTo>
                <a:cubicBezTo>
                  <a:pt x="2672" y="4714"/>
                  <a:pt x="2754" y="4766"/>
                  <a:pt x="2840" y="4766"/>
                </a:cubicBezTo>
                <a:cubicBezTo>
                  <a:pt x="2979" y="4766"/>
                  <a:pt x="3126" y="4630"/>
                  <a:pt x="3077" y="4434"/>
                </a:cubicBezTo>
                <a:cubicBezTo>
                  <a:pt x="2958" y="3880"/>
                  <a:pt x="2800" y="3286"/>
                  <a:pt x="2642" y="2731"/>
                </a:cubicBezTo>
                <a:lnTo>
                  <a:pt x="2642" y="2731"/>
                </a:lnTo>
                <a:cubicBezTo>
                  <a:pt x="2998" y="2929"/>
                  <a:pt x="3315" y="3127"/>
                  <a:pt x="3671" y="3286"/>
                </a:cubicBezTo>
                <a:cubicBezTo>
                  <a:pt x="3713" y="3310"/>
                  <a:pt x="3753" y="3320"/>
                  <a:pt x="3790" y="3320"/>
                </a:cubicBezTo>
                <a:cubicBezTo>
                  <a:pt x="3998" y="3320"/>
                  <a:pt x="4105" y="2990"/>
                  <a:pt x="3870" y="2890"/>
                </a:cubicBezTo>
                <a:cubicBezTo>
                  <a:pt x="3553" y="2731"/>
                  <a:pt x="3236" y="2573"/>
                  <a:pt x="2958" y="2375"/>
                </a:cubicBezTo>
                <a:cubicBezTo>
                  <a:pt x="3394" y="2256"/>
                  <a:pt x="3790" y="2137"/>
                  <a:pt x="4226" y="1978"/>
                </a:cubicBezTo>
                <a:cubicBezTo>
                  <a:pt x="4517" y="1869"/>
                  <a:pt x="4407" y="1494"/>
                  <a:pt x="4143" y="1494"/>
                </a:cubicBezTo>
                <a:cubicBezTo>
                  <a:pt x="4119" y="1494"/>
                  <a:pt x="4094" y="1497"/>
                  <a:pt x="4068" y="1503"/>
                </a:cubicBezTo>
                <a:cubicBezTo>
                  <a:pt x="3632" y="1662"/>
                  <a:pt x="3196" y="1820"/>
                  <a:pt x="2721" y="1939"/>
                </a:cubicBezTo>
                <a:cubicBezTo>
                  <a:pt x="2919" y="1622"/>
                  <a:pt x="3077" y="1305"/>
                  <a:pt x="3236" y="949"/>
                </a:cubicBezTo>
                <a:cubicBezTo>
                  <a:pt x="3340" y="765"/>
                  <a:pt x="3186" y="617"/>
                  <a:pt x="3035" y="617"/>
                </a:cubicBezTo>
                <a:cubicBezTo>
                  <a:pt x="2957" y="617"/>
                  <a:pt x="2880" y="656"/>
                  <a:pt x="2840" y="750"/>
                </a:cubicBezTo>
                <a:cubicBezTo>
                  <a:pt x="2681" y="1067"/>
                  <a:pt x="2523" y="1384"/>
                  <a:pt x="2364" y="1701"/>
                </a:cubicBezTo>
                <a:cubicBezTo>
                  <a:pt x="2206" y="1186"/>
                  <a:pt x="2047" y="671"/>
                  <a:pt x="1889" y="156"/>
                </a:cubicBezTo>
                <a:cubicBezTo>
                  <a:pt x="1858" y="49"/>
                  <a:pt x="1774" y="1"/>
                  <a:pt x="16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0" name="Google Shape;1725;p64"/>
          <p:cNvGrpSpPr/>
          <p:nvPr/>
        </p:nvGrpSpPr>
        <p:grpSpPr>
          <a:xfrm rot="6447076">
            <a:off x="1019839" y="1209110"/>
            <a:ext cx="272654" cy="312812"/>
            <a:chOff x="5365548" y="2017485"/>
            <a:chExt cx="269696" cy="309455"/>
          </a:xfrm>
        </p:grpSpPr>
        <p:sp>
          <p:nvSpPr>
            <p:cNvPr id="51" name="Google Shape;1726;p64"/>
            <p:cNvSpPr/>
            <p:nvPr/>
          </p:nvSpPr>
          <p:spPr>
            <a:xfrm>
              <a:off x="5414907" y="2017485"/>
              <a:ext cx="131370" cy="113351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727;p64"/>
            <p:cNvSpPr/>
            <p:nvPr/>
          </p:nvSpPr>
          <p:spPr>
            <a:xfrm>
              <a:off x="5365548" y="2266682"/>
              <a:ext cx="77849" cy="60258"/>
            </a:xfrm>
            <a:custGeom>
              <a:avLst/>
              <a:gdLst/>
              <a:ahLst/>
              <a:cxnLst/>
              <a:rect l="l" t="t" r="r" b="b"/>
              <a:pathLst>
                <a:path w="1456" h="1127" extrusionOk="0">
                  <a:moveTo>
                    <a:pt x="707" y="0"/>
                  </a:moveTo>
                  <a:cubicBezTo>
                    <a:pt x="599" y="0"/>
                    <a:pt x="492" y="32"/>
                    <a:pt x="397" y="95"/>
                  </a:cubicBezTo>
                  <a:cubicBezTo>
                    <a:pt x="278" y="95"/>
                    <a:pt x="238" y="135"/>
                    <a:pt x="199" y="214"/>
                  </a:cubicBezTo>
                  <a:cubicBezTo>
                    <a:pt x="40" y="372"/>
                    <a:pt x="0" y="610"/>
                    <a:pt x="80" y="808"/>
                  </a:cubicBezTo>
                  <a:cubicBezTo>
                    <a:pt x="199" y="1006"/>
                    <a:pt x="436" y="1125"/>
                    <a:pt x="634" y="1125"/>
                  </a:cubicBezTo>
                  <a:cubicBezTo>
                    <a:pt x="651" y="1126"/>
                    <a:pt x="667" y="1127"/>
                    <a:pt x="683" y="1127"/>
                  </a:cubicBezTo>
                  <a:cubicBezTo>
                    <a:pt x="1169" y="1127"/>
                    <a:pt x="1456" y="559"/>
                    <a:pt x="1149" y="214"/>
                  </a:cubicBezTo>
                  <a:cubicBezTo>
                    <a:pt x="1030" y="71"/>
                    <a:pt x="869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728;p64"/>
            <p:cNvSpPr/>
            <p:nvPr/>
          </p:nvSpPr>
          <p:spPr>
            <a:xfrm>
              <a:off x="5603431" y="2178473"/>
              <a:ext cx="31813" cy="25451"/>
            </a:xfrm>
            <a:custGeom>
              <a:avLst/>
              <a:gdLst/>
              <a:ahLst/>
              <a:cxnLst/>
              <a:rect l="l" t="t" r="r" b="b"/>
              <a:pathLst>
                <a:path w="595" h="476" extrusionOk="0">
                  <a:moveTo>
                    <a:pt x="277" y="0"/>
                  </a:moveTo>
                  <a:cubicBezTo>
                    <a:pt x="0" y="0"/>
                    <a:pt x="0" y="476"/>
                    <a:pt x="317" y="476"/>
                  </a:cubicBezTo>
                  <a:cubicBezTo>
                    <a:pt x="594" y="476"/>
                    <a:pt x="594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427678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574674" y="501930"/>
            <a:ext cx="588645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b="1" dirty="0" smtClean="0">
                <a:latin typeface="UTM Avo" panose="02040603050506020204" pitchFamily="18" charset="0"/>
              </a:rPr>
              <a:t>3. </a:t>
            </a:r>
            <a:r>
              <a:rPr lang="en-US" sz="1800" b="1" dirty="0">
                <a:latin typeface="UTM Avo" panose="02040603050506020204" pitchFamily="18" charset="0"/>
              </a:rPr>
              <a:t>b</a:t>
            </a:r>
            <a:r>
              <a:rPr lang="en-US" sz="1800" b="1" dirty="0" smtClean="0">
                <a:latin typeface="UTM Avo" panose="02040603050506020204" pitchFamily="18" charset="0"/>
              </a:rPr>
              <a:t>. </a:t>
            </a:r>
            <a:r>
              <a:rPr lang="en-US" sz="1800" dirty="0" err="1" smtClean="0">
                <a:latin typeface="UTM Avo" panose="02040603050506020204" pitchFamily="18" charset="0"/>
              </a:rPr>
              <a:t>Chọn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tiếng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trong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ngoặc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thay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cho</a:t>
            </a:r>
            <a:r>
              <a:rPr lang="en-US" sz="1800" dirty="0" smtClean="0">
                <a:latin typeface="UTM Avo" panose="02040603050506020204" pitchFamily="18" charset="0"/>
              </a:rPr>
              <a:t> ô </a:t>
            </a:r>
            <a:r>
              <a:rPr lang="en-US" sz="1800" dirty="0" err="1" smtClean="0">
                <a:latin typeface="UTM Avo" panose="02040603050506020204" pitchFamily="18" charset="0"/>
              </a:rPr>
              <a:t>vuông</a:t>
            </a:r>
            <a:r>
              <a:rPr lang="en-US" sz="1800" dirty="0" smtClean="0">
                <a:latin typeface="UTM Avo" panose="02040603050506020204" pitchFamily="18" charset="0"/>
              </a:rPr>
              <a:t>.</a:t>
            </a:r>
            <a:endParaRPr lang="en-US" sz="1800" dirty="0" smtClean="0">
              <a:latin typeface="UTM Avo" panose="0204060305050602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325671" y="1225861"/>
            <a:ext cx="623244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smtClean="0">
                <a:latin typeface="UTM Avo" panose="02040603050506020204" pitchFamily="18" charset="0"/>
              </a:rPr>
              <a:t>- (</a:t>
            </a:r>
            <a:r>
              <a:rPr lang="en-US" sz="2000" dirty="0" err="1" smtClean="0">
                <a:latin typeface="UTM Avo" panose="02040603050506020204" pitchFamily="18" charset="0"/>
              </a:rPr>
              <a:t>gắn</a:t>
            </a:r>
            <a:r>
              <a:rPr lang="en-US" sz="2000" dirty="0" smtClean="0">
                <a:latin typeface="UTM Avo" panose="02040603050506020204" pitchFamily="18" charset="0"/>
              </a:rPr>
              <a:t>/</a:t>
            </a:r>
            <a:r>
              <a:rPr lang="en-US" sz="2000" dirty="0" err="1" smtClean="0">
                <a:latin typeface="UTM Avo" panose="02040603050506020204" pitchFamily="18" charset="0"/>
              </a:rPr>
              <a:t>gắng</a:t>
            </a:r>
            <a:r>
              <a:rPr lang="en-US" sz="2000" dirty="0" smtClean="0">
                <a:latin typeface="UTM Avo" panose="02040603050506020204" pitchFamily="18" charset="0"/>
              </a:rPr>
              <a:t>):     </a:t>
            </a:r>
            <a:r>
              <a:rPr lang="en-US" sz="2000" dirty="0" err="1" smtClean="0">
                <a:solidFill>
                  <a:schemeClr val="tx2">
                    <a:lumMod val="75000"/>
                  </a:schemeClr>
                </a:solidFill>
                <a:latin typeface="UTM Avo" panose="02040603050506020204" pitchFamily="18" charset="0"/>
              </a:rPr>
              <a:t>gắn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bó</a:t>
            </a:r>
            <a:r>
              <a:rPr lang="en-US" sz="2000" dirty="0" smtClean="0">
                <a:latin typeface="UTM Avo" panose="02040603050506020204" pitchFamily="18" charset="0"/>
              </a:rPr>
              <a:t>, </a:t>
            </a:r>
            <a:r>
              <a:rPr lang="en-US" sz="2000" dirty="0" err="1" smtClean="0">
                <a:latin typeface="UTM Avo" panose="02040603050506020204" pitchFamily="18" charset="0"/>
              </a:rPr>
              <a:t>cố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chemeClr val="tx2">
                    <a:lumMod val="75000"/>
                  </a:schemeClr>
                </a:solidFill>
                <a:latin typeface="UTM Avo" panose="02040603050506020204" pitchFamily="18" charset="0"/>
              </a:rPr>
              <a:t>gắng</a:t>
            </a: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dirty="0" smtClean="0">
                <a:latin typeface="UTM Avo" panose="02040603050506020204" pitchFamily="18" charset="0"/>
              </a:rPr>
              <a:t>, </a:t>
            </a:r>
            <a:r>
              <a:rPr lang="en-US" sz="2000" dirty="0" err="1" smtClean="0">
                <a:solidFill>
                  <a:schemeClr val="tx2">
                    <a:lumMod val="75000"/>
                  </a:schemeClr>
                </a:solidFill>
                <a:latin typeface="UTM Avo" panose="02040603050506020204" pitchFamily="18" charset="0"/>
              </a:rPr>
              <a:t>gắng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sức</a:t>
            </a:r>
            <a:endParaRPr lang="en-US" sz="20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000" i="1" dirty="0" smtClean="0">
                <a:latin typeface="UTM Avo" panose="02040603050506020204" pitchFamily="18" charset="0"/>
              </a:rPr>
              <a:t>- </a:t>
            </a:r>
            <a:r>
              <a:rPr lang="en-US" sz="2000" dirty="0" smtClean="0">
                <a:latin typeface="UTM Avo" panose="02040603050506020204" pitchFamily="18" charset="0"/>
              </a:rPr>
              <a:t>(</a:t>
            </a:r>
            <a:r>
              <a:rPr lang="en-US" sz="2000" dirty="0" err="1" smtClean="0">
                <a:latin typeface="UTM Avo" panose="02040603050506020204" pitchFamily="18" charset="0"/>
              </a:rPr>
              <a:t>nắn</a:t>
            </a:r>
            <a:r>
              <a:rPr lang="en-US" sz="2000" dirty="0" smtClean="0">
                <a:latin typeface="UTM Avo" panose="02040603050506020204" pitchFamily="18" charset="0"/>
              </a:rPr>
              <a:t>/</a:t>
            </a:r>
            <a:r>
              <a:rPr lang="en-US" sz="2000" dirty="0" err="1" smtClean="0">
                <a:latin typeface="UTM Avo" panose="02040603050506020204" pitchFamily="18" charset="0"/>
              </a:rPr>
              <a:t>nắng</a:t>
            </a:r>
            <a:r>
              <a:rPr lang="en-US" sz="2000" dirty="0" smtClean="0">
                <a:latin typeface="UTM Avo" panose="02040603050506020204" pitchFamily="18" charset="0"/>
              </a:rPr>
              <a:t>):     </a:t>
            </a:r>
            <a:r>
              <a:rPr lang="en-US" sz="2000" dirty="0" err="1" smtClean="0">
                <a:latin typeface="UTM Avo" panose="02040603050506020204" pitchFamily="18" charset="0"/>
              </a:rPr>
              <a:t>ánh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chemeClr val="tx2">
                    <a:lumMod val="75000"/>
                  </a:schemeClr>
                </a:solidFill>
                <a:latin typeface="UTM Avo" panose="02040603050506020204" pitchFamily="18" charset="0"/>
              </a:rPr>
              <a:t>nắng</a:t>
            </a: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dirty="0" smtClean="0">
                <a:latin typeface="UTM Avo" panose="02040603050506020204" pitchFamily="18" charset="0"/>
              </a:rPr>
              <a:t>, </a:t>
            </a:r>
            <a:r>
              <a:rPr lang="en-US" sz="2000" dirty="0" err="1" smtClean="0">
                <a:latin typeface="UTM Avo" panose="02040603050506020204" pitchFamily="18" charset="0"/>
              </a:rPr>
              <a:t>uốn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chemeClr val="tx2">
                    <a:lumMod val="75000"/>
                  </a:schemeClr>
                </a:solidFill>
                <a:latin typeface="UTM Avo" panose="02040603050506020204" pitchFamily="18" charset="0"/>
              </a:rPr>
              <a:t>nắn</a:t>
            </a:r>
            <a:r>
              <a:rPr lang="en-US" sz="2000" dirty="0" smtClean="0">
                <a:latin typeface="UTM Avo" panose="02040603050506020204" pitchFamily="18" charset="0"/>
              </a:rPr>
              <a:t>    ,   </a:t>
            </a:r>
            <a:r>
              <a:rPr lang="en-US" sz="2000" dirty="0" err="1" smtClean="0">
                <a:solidFill>
                  <a:schemeClr val="tx2">
                    <a:lumMod val="75000"/>
                  </a:schemeClr>
                </a:solidFill>
                <a:latin typeface="UTM Avo" panose="02040603050506020204" pitchFamily="18" charset="0"/>
              </a:rPr>
              <a:t>nắn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nót</a:t>
            </a:r>
            <a:endParaRPr lang="en-US" sz="20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000" dirty="0" smtClean="0">
                <a:latin typeface="UTM Avo" panose="02040603050506020204" pitchFamily="18" charset="0"/>
              </a:rPr>
              <a:t>- (</a:t>
            </a:r>
            <a:r>
              <a:rPr lang="en-US" sz="2000" dirty="0" err="1" smtClean="0">
                <a:latin typeface="UTM Avo" panose="02040603050506020204" pitchFamily="18" charset="0"/>
              </a:rPr>
              <a:t>vần</a:t>
            </a:r>
            <a:r>
              <a:rPr lang="en-US" sz="2000" dirty="0" smtClean="0">
                <a:latin typeface="UTM Avo" panose="02040603050506020204" pitchFamily="18" charset="0"/>
              </a:rPr>
              <a:t>/</a:t>
            </a:r>
            <a:r>
              <a:rPr lang="en-US" sz="2000" dirty="0" err="1" smtClean="0">
                <a:latin typeface="UTM Avo" panose="02040603050506020204" pitchFamily="18" charset="0"/>
              </a:rPr>
              <a:t>vầng</a:t>
            </a:r>
            <a:r>
              <a:rPr lang="en-US" sz="2000" dirty="0" smtClean="0">
                <a:latin typeface="UTM Avo" panose="02040603050506020204" pitchFamily="18" charset="0"/>
              </a:rPr>
              <a:t>):      </a:t>
            </a:r>
            <a:r>
              <a:rPr lang="en-US" sz="2000" dirty="0" err="1" smtClean="0">
                <a:solidFill>
                  <a:schemeClr val="tx2">
                    <a:lumMod val="75000"/>
                  </a:schemeClr>
                </a:solidFill>
                <a:latin typeface="UTM Avo" panose="02040603050506020204" pitchFamily="18" charset="0"/>
              </a:rPr>
              <a:t>vần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thơ</a:t>
            </a:r>
            <a:r>
              <a:rPr lang="en-US" sz="2000" dirty="0" smtClean="0">
                <a:latin typeface="UTM Avo" panose="02040603050506020204" pitchFamily="18" charset="0"/>
              </a:rPr>
              <a:t> , </a:t>
            </a:r>
            <a:r>
              <a:rPr lang="en-US" sz="2000" dirty="0" err="1" smtClean="0">
                <a:solidFill>
                  <a:schemeClr val="tx2">
                    <a:lumMod val="75000"/>
                  </a:schemeClr>
                </a:solidFill>
                <a:latin typeface="UTM Avo" panose="02040603050506020204" pitchFamily="18" charset="0"/>
              </a:rPr>
              <a:t>vầng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trăng</a:t>
            </a:r>
            <a:r>
              <a:rPr lang="en-US" sz="2000" dirty="0" smtClean="0">
                <a:latin typeface="UTM Avo" panose="02040603050506020204" pitchFamily="18" charset="0"/>
              </a:rPr>
              <a:t> , </a:t>
            </a:r>
            <a:r>
              <a:rPr lang="en-US" sz="2000" dirty="0" err="1" smtClean="0">
                <a:solidFill>
                  <a:schemeClr val="tx2">
                    <a:lumMod val="75000"/>
                  </a:schemeClr>
                </a:solidFill>
                <a:latin typeface="UTM Avo" panose="02040603050506020204" pitchFamily="18" charset="0"/>
              </a:rPr>
              <a:t>vầng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trán</a:t>
            </a:r>
            <a:endParaRPr lang="en-US" sz="20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000" dirty="0" smtClean="0">
                <a:latin typeface="UTM Avo" panose="02040603050506020204" pitchFamily="18" charset="0"/>
              </a:rPr>
              <a:t>- (</a:t>
            </a:r>
            <a:r>
              <a:rPr lang="en-US" sz="2000" dirty="0" err="1" smtClean="0">
                <a:latin typeface="UTM Avo" panose="02040603050506020204" pitchFamily="18" charset="0"/>
              </a:rPr>
              <a:t>vân</a:t>
            </a:r>
            <a:r>
              <a:rPr lang="en-US" sz="2000" dirty="0" smtClean="0">
                <a:latin typeface="UTM Avo" panose="02040603050506020204" pitchFamily="18" charset="0"/>
              </a:rPr>
              <a:t>/</a:t>
            </a:r>
            <a:r>
              <a:rPr lang="en-US" sz="2000" dirty="0" err="1" smtClean="0">
                <a:latin typeface="UTM Avo" panose="02040603050506020204" pitchFamily="18" charset="0"/>
              </a:rPr>
              <a:t>vâng</a:t>
            </a:r>
            <a:r>
              <a:rPr lang="en-US" sz="2000" dirty="0" smtClean="0">
                <a:latin typeface="UTM Avo" panose="02040603050506020204" pitchFamily="18" charset="0"/>
              </a:rPr>
              <a:t>):      </a:t>
            </a:r>
            <a:r>
              <a:rPr lang="en-US" sz="2000" dirty="0" err="1" smtClean="0">
                <a:solidFill>
                  <a:schemeClr val="tx2">
                    <a:lumMod val="75000"/>
                  </a:schemeClr>
                </a:solidFill>
                <a:latin typeface="UTM Avo" panose="02040603050506020204" pitchFamily="18" charset="0"/>
              </a:rPr>
              <a:t>vân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gỗ</a:t>
            </a:r>
            <a:r>
              <a:rPr lang="en-US" sz="2000" dirty="0" smtClean="0">
                <a:latin typeface="UTM Avo" panose="02040603050506020204" pitchFamily="18" charset="0"/>
              </a:rPr>
              <a:t> , </a:t>
            </a:r>
            <a:r>
              <a:rPr lang="en-US" sz="2000" dirty="0" err="1" smtClean="0">
                <a:solidFill>
                  <a:schemeClr val="tx2">
                    <a:lumMod val="75000"/>
                  </a:schemeClr>
                </a:solidFill>
                <a:latin typeface="UTM Avo" panose="02040603050506020204" pitchFamily="18" charset="0"/>
              </a:rPr>
              <a:t>vâng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lời</a:t>
            </a:r>
            <a:r>
              <a:rPr lang="en-US" sz="2000" dirty="0" smtClean="0">
                <a:latin typeface="UTM Avo" panose="02040603050506020204" pitchFamily="18" charset="0"/>
              </a:rPr>
              <a:t> ,    </a:t>
            </a:r>
            <a:r>
              <a:rPr lang="en-US" sz="2000" dirty="0" err="1" smtClean="0">
                <a:solidFill>
                  <a:schemeClr val="tx2">
                    <a:lumMod val="75000"/>
                  </a:schemeClr>
                </a:solidFill>
                <a:latin typeface="UTM Avo" panose="02040603050506020204" pitchFamily="18" charset="0"/>
              </a:rPr>
              <a:t>vân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tay</a:t>
            </a:r>
            <a:endParaRPr lang="en-US" sz="2000" dirty="0">
              <a:latin typeface="UTM Avo" panose="020406030505060202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74420" y="1362483"/>
            <a:ext cx="724420" cy="292100"/>
          </a:xfrm>
          <a:prstGeom prst="rect">
            <a:avLst/>
          </a:prstGeom>
          <a:solidFill>
            <a:schemeClr val="accent2"/>
          </a:solidFill>
          <a:ln>
            <a:solidFill>
              <a:srgbClr val="FB4C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886910" y="1362483"/>
            <a:ext cx="724420" cy="292100"/>
          </a:xfrm>
          <a:prstGeom prst="rect">
            <a:avLst/>
          </a:prstGeom>
          <a:solidFill>
            <a:schemeClr val="accent2"/>
          </a:solidFill>
          <a:ln>
            <a:solidFill>
              <a:srgbClr val="FB4C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774980" y="1362483"/>
            <a:ext cx="724420" cy="292100"/>
          </a:xfrm>
          <a:prstGeom prst="rect">
            <a:avLst/>
          </a:prstGeom>
          <a:solidFill>
            <a:schemeClr val="accent2"/>
          </a:solidFill>
          <a:ln>
            <a:solidFill>
              <a:srgbClr val="FB4C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2959512" y="1843129"/>
            <a:ext cx="724420" cy="292100"/>
          </a:xfrm>
          <a:prstGeom prst="rect">
            <a:avLst/>
          </a:prstGeom>
          <a:solidFill>
            <a:schemeClr val="accent2"/>
          </a:solidFill>
          <a:ln>
            <a:solidFill>
              <a:srgbClr val="FB4C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355692" y="1843129"/>
            <a:ext cx="724420" cy="292100"/>
          </a:xfrm>
          <a:prstGeom prst="rect">
            <a:avLst/>
          </a:prstGeom>
          <a:solidFill>
            <a:schemeClr val="accent2"/>
          </a:solidFill>
          <a:ln>
            <a:solidFill>
              <a:srgbClr val="FB4C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5250427" y="1843129"/>
            <a:ext cx="724420" cy="292100"/>
          </a:xfrm>
          <a:prstGeom prst="rect">
            <a:avLst/>
          </a:prstGeom>
          <a:solidFill>
            <a:schemeClr val="accent2"/>
          </a:solidFill>
          <a:ln>
            <a:solidFill>
              <a:srgbClr val="FB4C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2235092" y="2271851"/>
            <a:ext cx="724420" cy="292100"/>
          </a:xfrm>
          <a:prstGeom prst="rect">
            <a:avLst/>
          </a:prstGeom>
          <a:solidFill>
            <a:schemeClr val="accent2"/>
          </a:solidFill>
          <a:ln>
            <a:solidFill>
              <a:srgbClr val="FB4C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3572280" y="2271851"/>
            <a:ext cx="724420" cy="292100"/>
          </a:xfrm>
          <a:prstGeom prst="rect">
            <a:avLst/>
          </a:prstGeom>
          <a:solidFill>
            <a:schemeClr val="accent2"/>
          </a:solidFill>
          <a:ln>
            <a:solidFill>
              <a:srgbClr val="FB4C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5166686" y="2271851"/>
            <a:ext cx="724420" cy="292100"/>
          </a:xfrm>
          <a:prstGeom prst="rect">
            <a:avLst/>
          </a:prstGeom>
          <a:solidFill>
            <a:schemeClr val="accent2"/>
          </a:solidFill>
          <a:ln>
            <a:solidFill>
              <a:srgbClr val="FB4C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2235092" y="2727801"/>
            <a:ext cx="724420" cy="292100"/>
          </a:xfrm>
          <a:prstGeom prst="rect">
            <a:avLst/>
          </a:prstGeom>
          <a:solidFill>
            <a:schemeClr val="accent2"/>
          </a:solidFill>
          <a:ln>
            <a:solidFill>
              <a:srgbClr val="FB4C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3517899" y="2727801"/>
            <a:ext cx="724420" cy="292100"/>
          </a:xfrm>
          <a:prstGeom prst="rect">
            <a:avLst/>
          </a:prstGeom>
          <a:solidFill>
            <a:schemeClr val="accent2"/>
          </a:solidFill>
          <a:ln>
            <a:solidFill>
              <a:srgbClr val="FB4C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4720209" y="2727801"/>
            <a:ext cx="724420" cy="292100"/>
          </a:xfrm>
          <a:prstGeom prst="rect">
            <a:avLst/>
          </a:prstGeom>
          <a:solidFill>
            <a:schemeClr val="accent2"/>
          </a:solidFill>
          <a:ln>
            <a:solidFill>
              <a:srgbClr val="FB4C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Sự hình thành dấu vân tay ở con người | Vinme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7899" y="3156523"/>
            <a:ext cx="2585861" cy="1606369"/>
          </a:xfrm>
          <a:prstGeom prst="roundRect">
            <a:avLst>
              <a:gd name="adj" fmla="val 28914"/>
            </a:avLst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Sàn nhựa vân gỗ Spappy GH-8025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240" y="3275884"/>
            <a:ext cx="1989303" cy="1367646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5830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7" grpId="0"/>
      <p:bldP spid="7" grpId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3" grpId="0" animBg="1"/>
      <p:bldP spid="13" grpId="1" animBg="1"/>
      <p:bldP spid="14" grpId="0" animBg="1"/>
      <p:bldP spid="14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95E2A01A-37E7-4E49-A4B0-0BE4C4D94941}"/>
              </a:ext>
            </a:extLst>
          </p:cNvPr>
          <p:cNvGrpSpPr/>
          <p:nvPr/>
        </p:nvGrpSpPr>
        <p:grpSpPr>
          <a:xfrm>
            <a:off x="931611" y="1390819"/>
            <a:ext cx="4405927" cy="3318271"/>
            <a:chOff x="1417547" y="1264224"/>
            <a:chExt cx="4405927" cy="3318271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A5687987-9381-4BDA-8E8A-5CD79A8EE4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F041EC8-55B2-4FCF-BB45-E1C5B0EA5B49}"/>
                </a:ext>
              </a:extLst>
            </p:cNvPr>
            <p:cNvSpPr txBox="1"/>
            <p:nvPr/>
          </p:nvSpPr>
          <p:spPr>
            <a:xfrm>
              <a:off x="1997286" y="3255980"/>
              <a:ext cx="3409987" cy="6547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LUYỆN TỪ VÀ CÂU</a:t>
              </a:r>
              <a:endParaRPr lang="en-US" sz="28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1572C51F-CECB-48A7-8A70-7BA2BE8A7350}"/>
                </a:ext>
              </a:extLst>
            </p:cNvPr>
            <p:cNvSpPr txBox="1"/>
            <p:nvPr/>
          </p:nvSpPr>
          <p:spPr>
            <a:xfrm>
              <a:off x="2366264" y="2595991"/>
              <a:ext cx="3041009" cy="659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TIẾT 4</a:t>
              </a:r>
              <a:endParaRPr lang="en-US" sz="28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32" name="Picture 2">
            <a:extLst>
              <a:ext uri="{FF2B5EF4-FFF2-40B4-BE49-F238E27FC236}">
                <a16:creationId xmlns:a16="http://schemas.microsoft.com/office/drawing/2014/main" id="{166231DB-40FF-4C3A-B8D2-2317012A90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5695" y="3157026"/>
            <a:ext cx="1760560" cy="176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TextBox 62"/>
          <p:cNvSpPr txBox="1"/>
          <p:nvPr/>
        </p:nvSpPr>
        <p:spPr>
          <a:xfrm>
            <a:off x="1576127" y="529758"/>
            <a:ext cx="51611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n>
                  <a:solidFill>
                    <a:schemeClr val="bg1">
                      <a:lumMod val="25000"/>
                    </a:schemeClr>
                  </a:solidFill>
                </a:ln>
                <a:solidFill>
                  <a:schemeClr val="accent1"/>
                </a:solidFill>
                <a:latin typeface="UTM Cookies" panose="02040603050506020204" pitchFamily="18" charset="0"/>
              </a:rPr>
              <a:t>KHI TRANG SÁCH MỞ RA</a:t>
            </a:r>
            <a:endParaRPr lang="en-US" sz="3200" dirty="0">
              <a:ln>
                <a:solidFill>
                  <a:schemeClr val="bg1">
                    <a:lumMod val="25000"/>
                  </a:schemeClr>
                </a:solidFill>
              </a:ln>
              <a:solidFill>
                <a:schemeClr val="accent1"/>
              </a:solidFill>
              <a:latin typeface="UTM Cookies" panose="02040603050506020204" pitchFamily="18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17816FD-9AC0-4D9F-95CF-E65FBC4086FF}"/>
              </a:ext>
            </a:extLst>
          </p:cNvPr>
          <p:cNvGrpSpPr/>
          <p:nvPr/>
        </p:nvGrpSpPr>
        <p:grpSpPr>
          <a:xfrm>
            <a:off x="298115" y="627725"/>
            <a:ext cx="1963303" cy="584775"/>
            <a:chOff x="337445" y="617893"/>
            <a:chExt cx="1963303" cy="584775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A553182-F3C1-4121-8FDA-73CEE8D72B23}"/>
                </a:ext>
              </a:extLst>
            </p:cNvPr>
            <p:cNvSpPr txBox="1"/>
            <p:nvPr/>
          </p:nvSpPr>
          <p:spPr>
            <a:xfrm>
              <a:off x="369343" y="617893"/>
              <a:ext cx="193140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>
                      <a:lumMod val="25000"/>
                    </a:schemeClr>
                  </a:solidFill>
                  <a:latin typeface="UTM Cookies" panose="02040603050506020204" pitchFamily="18" charset="0"/>
                </a:rPr>
                <a:t>BÀI </a:t>
              </a:r>
              <a:r>
                <a:rPr lang="en-US" sz="3200" dirty="0" smtClean="0">
                  <a:solidFill>
                    <a:schemeClr val="bg1">
                      <a:lumMod val="25000"/>
                    </a:schemeClr>
                  </a:solidFill>
                  <a:latin typeface="UTM Cookies" panose="02040603050506020204" pitchFamily="18" charset="0"/>
                </a:rPr>
                <a:t>16  </a:t>
              </a:r>
              <a:endParaRPr lang="en-US" sz="3200" dirty="0">
                <a:solidFill>
                  <a:schemeClr val="bg1">
                    <a:lumMod val="25000"/>
                  </a:schemeClr>
                </a:solidFill>
                <a:latin typeface="UTM Cookies" panose="02040603050506020204" pitchFamily="18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1A601FE-6892-4EC6-ACDD-75D395FCC956}"/>
                </a:ext>
              </a:extLst>
            </p:cNvPr>
            <p:cNvSpPr txBox="1"/>
            <p:nvPr/>
          </p:nvSpPr>
          <p:spPr>
            <a:xfrm>
              <a:off x="337445" y="617893"/>
              <a:ext cx="145202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>
                      <a:lumMod val="75000"/>
                    </a:schemeClr>
                  </a:solidFill>
                  <a:latin typeface="UTM Cookies" panose="02040603050506020204" pitchFamily="18" charset="0"/>
                </a:rPr>
                <a:t>BÀI </a:t>
              </a:r>
              <a:r>
                <a:rPr lang="en-US" sz="3200" dirty="0" smtClean="0">
                  <a:solidFill>
                    <a:schemeClr val="bg1">
                      <a:lumMod val="75000"/>
                    </a:schemeClr>
                  </a:solidFill>
                  <a:latin typeface="UTM Cookies" panose="02040603050506020204" pitchFamily="18" charset="0"/>
                </a:rPr>
                <a:t>16</a:t>
              </a:r>
              <a:endParaRPr lang="en-US" sz="3200" dirty="0">
                <a:solidFill>
                  <a:schemeClr val="bg1">
                    <a:lumMod val="75000"/>
                  </a:schemeClr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26" name="Google Shape;1714;p64"/>
          <p:cNvSpPr/>
          <p:nvPr/>
        </p:nvSpPr>
        <p:spPr>
          <a:xfrm rot="-2019064">
            <a:off x="1364812" y="1148138"/>
            <a:ext cx="174849" cy="184487"/>
          </a:xfrm>
          <a:custGeom>
            <a:avLst/>
            <a:gdLst/>
            <a:ahLst/>
            <a:cxnLst/>
            <a:rect l="l" t="t" r="r" b="b"/>
            <a:pathLst>
              <a:path w="4517" h="4766" extrusionOk="0">
                <a:moveTo>
                  <a:pt x="1687" y="1"/>
                </a:moveTo>
                <a:cubicBezTo>
                  <a:pt x="1549" y="1"/>
                  <a:pt x="1405" y="121"/>
                  <a:pt x="1453" y="315"/>
                </a:cubicBezTo>
                <a:cubicBezTo>
                  <a:pt x="1612" y="790"/>
                  <a:pt x="1730" y="1305"/>
                  <a:pt x="1889" y="1741"/>
                </a:cubicBezTo>
                <a:cubicBezTo>
                  <a:pt x="1612" y="1582"/>
                  <a:pt x="1334" y="1384"/>
                  <a:pt x="1057" y="1186"/>
                </a:cubicBezTo>
                <a:cubicBezTo>
                  <a:pt x="1009" y="1158"/>
                  <a:pt x="960" y="1147"/>
                  <a:pt x="914" y="1147"/>
                </a:cubicBezTo>
                <a:cubicBezTo>
                  <a:pt x="698" y="1147"/>
                  <a:pt x="544" y="1412"/>
                  <a:pt x="740" y="1543"/>
                </a:cubicBezTo>
                <a:cubicBezTo>
                  <a:pt x="1097" y="1780"/>
                  <a:pt x="1453" y="2018"/>
                  <a:pt x="1810" y="2256"/>
                </a:cubicBezTo>
                <a:cubicBezTo>
                  <a:pt x="1295" y="2414"/>
                  <a:pt x="780" y="2573"/>
                  <a:pt x="265" y="2731"/>
                </a:cubicBezTo>
                <a:cubicBezTo>
                  <a:pt x="1" y="2807"/>
                  <a:pt x="132" y="3170"/>
                  <a:pt x="385" y="3170"/>
                </a:cubicBezTo>
                <a:cubicBezTo>
                  <a:pt x="397" y="3170"/>
                  <a:pt x="410" y="3169"/>
                  <a:pt x="423" y="3167"/>
                </a:cubicBezTo>
                <a:lnTo>
                  <a:pt x="1730" y="2771"/>
                </a:lnTo>
                <a:lnTo>
                  <a:pt x="1730" y="2771"/>
                </a:lnTo>
                <a:cubicBezTo>
                  <a:pt x="1532" y="3127"/>
                  <a:pt x="1334" y="3444"/>
                  <a:pt x="1097" y="3801"/>
                </a:cubicBezTo>
                <a:cubicBezTo>
                  <a:pt x="989" y="3963"/>
                  <a:pt x="1156" y="4106"/>
                  <a:pt x="1324" y="4106"/>
                </a:cubicBezTo>
                <a:cubicBezTo>
                  <a:pt x="1403" y="4106"/>
                  <a:pt x="1482" y="4075"/>
                  <a:pt x="1532" y="3999"/>
                </a:cubicBezTo>
                <a:cubicBezTo>
                  <a:pt x="1770" y="3642"/>
                  <a:pt x="1968" y="3246"/>
                  <a:pt x="2206" y="2890"/>
                </a:cubicBezTo>
                <a:cubicBezTo>
                  <a:pt x="2364" y="3444"/>
                  <a:pt x="2523" y="4038"/>
                  <a:pt x="2642" y="4593"/>
                </a:cubicBezTo>
                <a:cubicBezTo>
                  <a:pt x="2672" y="4714"/>
                  <a:pt x="2754" y="4766"/>
                  <a:pt x="2840" y="4766"/>
                </a:cubicBezTo>
                <a:cubicBezTo>
                  <a:pt x="2979" y="4766"/>
                  <a:pt x="3126" y="4630"/>
                  <a:pt x="3077" y="4434"/>
                </a:cubicBezTo>
                <a:cubicBezTo>
                  <a:pt x="2958" y="3880"/>
                  <a:pt x="2800" y="3286"/>
                  <a:pt x="2642" y="2731"/>
                </a:cubicBezTo>
                <a:lnTo>
                  <a:pt x="2642" y="2731"/>
                </a:lnTo>
                <a:cubicBezTo>
                  <a:pt x="2998" y="2929"/>
                  <a:pt x="3315" y="3127"/>
                  <a:pt x="3671" y="3286"/>
                </a:cubicBezTo>
                <a:cubicBezTo>
                  <a:pt x="3713" y="3310"/>
                  <a:pt x="3753" y="3320"/>
                  <a:pt x="3790" y="3320"/>
                </a:cubicBezTo>
                <a:cubicBezTo>
                  <a:pt x="3998" y="3320"/>
                  <a:pt x="4105" y="2990"/>
                  <a:pt x="3870" y="2890"/>
                </a:cubicBezTo>
                <a:cubicBezTo>
                  <a:pt x="3553" y="2731"/>
                  <a:pt x="3236" y="2573"/>
                  <a:pt x="2958" y="2375"/>
                </a:cubicBezTo>
                <a:cubicBezTo>
                  <a:pt x="3394" y="2256"/>
                  <a:pt x="3790" y="2137"/>
                  <a:pt x="4226" y="1978"/>
                </a:cubicBezTo>
                <a:cubicBezTo>
                  <a:pt x="4517" y="1869"/>
                  <a:pt x="4407" y="1494"/>
                  <a:pt x="4143" y="1494"/>
                </a:cubicBezTo>
                <a:cubicBezTo>
                  <a:pt x="4119" y="1494"/>
                  <a:pt x="4094" y="1497"/>
                  <a:pt x="4068" y="1503"/>
                </a:cubicBezTo>
                <a:cubicBezTo>
                  <a:pt x="3632" y="1662"/>
                  <a:pt x="3196" y="1820"/>
                  <a:pt x="2721" y="1939"/>
                </a:cubicBezTo>
                <a:cubicBezTo>
                  <a:pt x="2919" y="1622"/>
                  <a:pt x="3077" y="1305"/>
                  <a:pt x="3236" y="949"/>
                </a:cubicBezTo>
                <a:cubicBezTo>
                  <a:pt x="3340" y="765"/>
                  <a:pt x="3186" y="617"/>
                  <a:pt x="3035" y="617"/>
                </a:cubicBezTo>
                <a:cubicBezTo>
                  <a:pt x="2957" y="617"/>
                  <a:pt x="2880" y="656"/>
                  <a:pt x="2840" y="750"/>
                </a:cubicBezTo>
                <a:cubicBezTo>
                  <a:pt x="2681" y="1067"/>
                  <a:pt x="2523" y="1384"/>
                  <a:pt x="2364" y="1701"/>
                </a:cubicBezTo>
                <a:cubicBezTo>
                  <a:pt x="2206" y="1186"/>
                  <a:pt x="2047" y="671"/>
                  <a:pt x="1889" y="156"/>
                </a:cubicBezTo>
                <a:cubicBezTo>
                  <a:pt x="1858" y="49"/>
                  <a:pt x="1774" y="1"/>
                  <a:pt x="16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1715;p64"/>
          <p:cNvSpPr/>
          <p:nvPr/>
        </p:nvSpPr>
        <p:spPr>
          <a:xfrm rot="-2019064">
            <a:off x="540995" y="1189492"/>
            <a:ext cx="105947" cy="97740"/>
          </a:xfrm>
          <a:custGeom>
            <a:avLst/>
            <a:gdLst/>
            <a:ahLst/>
            <a:cxnLst/>
            <a:rect l="l" t="t" r="r" b="b"/>
            <a:pathLst>
              <a:path w="2737" h="2525" extrusionOk="0">
                <a:moveTo>
                  <a:pt x="514" y="0"/>
                </a:moveTo>
                <a:cubicBezTo>
                  <a:pt x="329" y="0"/>
                  <a:pt x="187" y="258"/>
                  <a:pt x="344" y="415"/>
                </a:cubicBezTo>
                <a:cubicBezTo>
                  <a:pt x="502" y="573"/>
                  <a:pt x="621" y="692"/>
                  <a:pt x="780" y="811"/>
                </a:cubicBezTo>
                <a:lnTo>
                  <a:pt x="304" y="851"/>
                </a:lnTo>
                <a:cubicBezTo>
                  <a:pt x="0" y="889"/>
                  <a:pt x="25" y="1328"/>
                  <a:pt x="307" y="1328"/>
                </a:cubicBezTo>
                <a:cubicBezTo>
                  <a:pt x="319" y="1328"/>
                  <a:pt x="331" y="1328"/>
                  <a:pt x="344" y="1326"/>
                </a:cubicBezTo>
                <a:lnTo>
                  <a:pt x="740" y="1286"/>
                </a:lnTo>
                <a:lnTo>
                  <a:pt x="740" y="1286"/>
                </a:lnTo>
                <a:cubicBezTo>
                  <a:pt x="582" y="1484"/>
                  <a:pt x="423" y="1722"/>
                  <a:pt x="265" y="1960"/>
                </a:cubicBezTo>
                <a:cubicBezTo>
                  <a:pt x="130" y="2121"/>
                  <a:pt x="288" y="2283"/>
                  <a:pt x="453" y="2283"/>
                </a:cubicBezTo>
                <a:cubicBezTo>
                  <a:pt x="531" y="2283"/>
                  <a:pt x="610" y="2247"/>
                  <a:pt x="661" y="2158"/>
                </a:cubicBezTo>
                <a:lnTo>
                  <a:pt x="1017" y="1603"/>
                </a:lnTo>
                <a:cubicBezTo>
                  <a:pt x="1057" y="1841"/>
                  <a:pt x="1097" y="2118"/>
                  <a:pt x="1097" y="2316"/>
                </a:cubicBezTo>
                <a:cubicBezTo>
                  <a:pt x="1116" y="2455"/>
                  <a:pt x="1225" y="2524"/>
                  <a:pt x="1334" y="2524"/>
                </a:cubicBezTo>
                <a:cubicBezTo>
                  <a:pt x="1443" y="2524"/>
                  <a:pt x="1552" y="2455"/>
                  <a:pt x="1572" y="2316"/>
                </a:cubicBezTo>
                <a:cubicBezTo>
                  <a:pt x="1572" y="2039"/>
                  <a:pt x="1493" y="1762"/>
                  <a:pt x="1493" y="1484"/>
                </a:cubicBezTo>
                <a:lnTo>
                  <a:pt x="1493" y="1484"/>
                </a:lnTo>
                <a:lnTo>
                  <a:pt x="1849" y="1762"/>
                </a:lnTo>
                <a:cubicBezTo>
                  <a:pt x="1898" y="1802"/>
                  <a:pt x="1949" y="1820"/>
                  <a:pt x="1996" y="1820"/>
                </a:cubicBezTo>
                <a:cubicBezTo>
                  <a:pt x="2179" y="1820"/>
                  <a:pt x="2315" y="1562"/>
                  <a:pt x="2127" y="1405"/>
                </a:cubicBezTo>
                <a:cubicBezTo>
                  <a:pt x="2008" y="1326"/>
                  <a:pt x="1929" y="1247"/>
                  <a:pt x="1810" y="1128"/>
                </a:cubicBezTo>
                <a:lnTo>
                  <a:pt x="2443" y="1049"/>
                </a:lnTo>
                <a:cubicBezTo>
                  <a:pt x="2736" y="975"/>
                  <a:pt x="2725" y="564"/>
                  <a:pt x="2503" y="564"/>
                </a:cubicBezTo>
                <a:cubicBezTo>
                  <a:pt x="2484" y="564"/>
                  <a:pt x="2465" y="567"/>
                  <a:pt x="2443" y="573"/>
                </a:cubicBezTo>
                <a:lnTo>
                  <a:pt x="1691" y="653"/>
                </a:lnTo>
                <a:lnTo>
                  <a:pt x="1849" y="415"/>
                </a:lnTo>
                <a:cubicBezTo>
                  <a:pt x="1994" y="241"/>
                  <a:pt x="1843" y="47"/>
                  <a:pt x="1674" y="47"/>
                </a:cubicBezTo>
                <a:cubicBezTo>
                  <a:pt x="1611" y="47"/>
                  <a:pt x="1546" y="73"/>
                  <a:pt x="1493" y="138"/>
                </a:cubicBezTo>
                <a:lnTo>
                  <a:pt x="1374" y="336"/>
                </a:lnTo>
                <a:lnTo>
                  <a:pt x="1374" y="296"/>
                </a:lnTo>
                <a:cubicBezTo>
                  <a:pt x="1355" y="143"/>
                  <a:pt x="1234" y="73"/>
                  <a:pt x="1118" y="73"/>
                </a:cubicBezTo>
                <a:cubicBezTo>
                  <a:pt x="995" y="73"/>
                  <a:pt x="878" y="153"/>
                  <a:pt x="899" y="296"/>
                </a:cubicBezTo>
                <a:lnTo>
                  <a:pt x="661" y="58"/>
                </a:lnTo>
                <a:cubicBezTo>
                  <a:pt x="612" y="18"/>
                  <a:pt x="561" y="0"/>
                  <a:pt x="5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1716;p64"/>
          <p:cNvSpPr/>
          <p:nvPr/>
        </p:nvSpPr>
        <p:spPr>
          <a:xfrm rot="-2019064">
            <a:off x="740918" y="1318136"/>
            <a:ext cx="277738" cy="274989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4" name="Google Shape;1725;p64"/>
          <p:cNvGrpSpPr/>
          <p:nvPr/>
        </p:nvGrpSpPr>
        <p:grpSpPr>
          <a:xfrm rot="-1723955">
            <a:off x="1087919" y="406428"/>
            <a:ext cx="222757" cy="246344"/>
            <a:chOff x="5414907" y="2017485"/>
            <a:chExt cx="220338" cy="243702"/>
          </a:xfrm>
        </p:grpSpPr>
        <p:sp>
          <p:nvSpPr>
            <p:cNvPr id="35" name="Google Shape;1726;p64"/>
            <p:cNvSpPr/>
            <p:nvPr/>
          </p:nvSpPr>
          <p:spPr>
            <a:xfrm>
              <a:off x="5414907" y="2017485"/>
              <a:ext cx="131370" cy="113351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727;p64"/>
            <p:cNvSpPr/>
            <p:nvPr/>
          </p:nvSpPr>
          <p:spPr>
            <a:xfrm>
              <a:off x="5469978" y="2200929"/>
              <a:ext cx="77849" cy="60258"/>
            </a:xfrm>
            <a:custGeom>
              <a:avLst/>
              <a:gdLst/>
              <a:ahLst/>
              <a:cxnLst/>
              <a:rect l="l" t="t" r="r" b="b"/>
              <a:pathLst>
                <a:path w="1456" h="1127" extrusionOk="0">
                  <a:moveTo>
                    <a:pt x="707" y="0"/>
                  </a:moveTo>
                  <a:cubicBezTo>
                    <a:pt x="599" y="0"/>
                    <a:pt x="492" y="32"/>
                    <a:pt x="397" y="95"/>
                  </a:cubicBezTo>
                  <a:cubicBezTo>
                    <a:pt x="278" y="95"/>
                    <a:pt x="238" y="135"/>
                    <a:pt x="199" y="214"/>
                  </a:cubicBezTo>
                  <a:cubicBezTo>
                    <a:pt x="40" y="372"/>
                    <a:pt x="0" y="610"/>
                    <a:pt x="80" y="808"/>
                  </a:cubicBezTo>
                  <a:cubicBezTo>
                    <a:pt x="199" y="1006"/>
                    <a:pt x="436" y="1125"/>
                    <a:pt x="634" y="1125"/>
                  </a:cubicBezTo>
                  <a:cubicBezTo>
                    <a:pt x="651" y="1126"/>
                    <a:pt x="667" y="1127"/>
                    <a:pt x="683" y="1127"/>
                  </a:cubicBezTo>
                  <a:cubicBezTo>
                    <a:pt x="1169" y="1127"/>
                    <a:pt x="1456" y="559"/>
                    <a:pt x="1149" y="214"/>
                  </a:cubicBezTo>
                  <a:cubicBezTo>
                    <a:pt x="1030" y="71"/>
                    <a:pt x="869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728;p64"/>
            <p:cNvSpPr/>
            <p:nvPr/>
          </p:nvSpPr>
          <p:spPr>
            <a:xfrm>
              <a:off x="5603431" y="2178473"/>
              <a:ext cx="31813" cy="25451"/>
            </a:xfrm>
            <a:custGeom>
              <a:avLst/>
              <a:gdLst/>
              <a:ahLst/>
              <a:cxnLst/>
              <a:rect l="l" t="t" r="r" b="b"/>
              <a:pathLst>
                <a:path w="595" h="476" extrusionOk="0">
                  <a:moveTo>
                    <a:pt x="277" y="0"/>
                  </a:moveTo>
                  <a:cubicBezTo>
                    <a:pt x="0" y="0"/>
                    <a:pt x="0" y="476"/>
                    <a:pt x="317" y="476"/>
                  </a:cubicBezTo>
                  <a:cubicBezTo>
                    <a:pt x="594" y="476"/>
                    <a:pt x="594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" name="Google Shape;1714;p64"/>
          <p:cNvSpPr/>
          <p:nvPr/>
        </p:nvSpPr>
        <p:spPr>
          <a:xfrm rot="-2019064">
            <a:off x="668473" y="508187"/>
            <a:ext cx="174849" cy="184487"/>
          </a:xfrm>
          <a:custGeom>
            <a:avLst/>
            <a:gdLst/>
            <a:ahLst/>
            <a:cxnLst/>
            <a:rect l="l" t="t" r="r" b="b"/>
            <a:pathLst>
              <a:path w="4517" h="4766" extrusionOk="0">
                <a:moveTo>
                  <a:pt x="1687" y="1"/>
                </a:moveTo>
                <a:cubicBezTo>
                  <a:pt x="1549" y="1"/>
                  <a:pt x="1405" y="121"/>
                  <a:pt x="1453" y="315"/>
                </a:cubicBezTo>
                <a:cubicBezTo>
                  <a:pt x="1612" y="790"/>
                  <a:pt x="1730" y="1305"/>
                  <a:pt x="1889" y="1741"/>
                </a:cubicBezTo>
                <a:cubicBezTo>
                  <a:pt x="1612" y="1582"/>
                  <a:pt x="1334" y="1384"/>
                  <a:pt x="1057" y="1186"/>
                </a:cubicBezTo>
                <a:cubicBezTo>
                  <a:pt x="1009" y="1158"/>
                  <a:pt x="960" y="1147"/>
                  <a:pt x="914" y="1147"/>
                </a:cubicBezTo>
                <a:cubicBezTo>
                  <a:pt x="698" y="1147"/>
                  <a:pt x="544" y="1412"/>
                  <a:pt x="740" y="1543"/>
                </a:cubicBezTo>
                <a:cubicBezTo>
                  <a:pt x="1097" y="1780"/>
                  <a:pt x="1453" y="2018"/>
                  <a:pt x="1810" y="2256"/>
                </a:cubicBezTo>
                <a:cubicBezTo>
                  <a:pt x="1295" y="2414"/>
                  <a:pt x="780" y="2573"/>
                  <a:pt x="265" y="2731"/>
                </a:cubicBezTo>
                <a:cubicBezTo>
                  <a:pt x="1" y="2807"/>
                  <a:pt x="132" y="3170"/>
                  <a:pt x="385" y="3170"/>
                </a:cubicBezTo>
                <a:cubicBezTo>
                  <a:pt x="397" y="3170"/>
                  <a:pt x="410" y="3169"/>
                  <a:pt x="423" y="3167"/>
                </a:cubicBezTo>
                <a:lnTo>
                  <a:pt x="1730" y="2771"/>
                </a:lnTo>
                <a:lnTo>
                  <a:pt x="1730" y="2771"/>
                </a:lnTo>
                <a:cubicBezTo>
                  <a:pt x="1532" y="3127"/>
                  <a:pt x="1334" y="3444"/>
                  <a:pt x="1097" y="3801"/>
                </a:cubicBezTo>
                <a:cubicBezTo>
                  <a:pt x="989" y="3963"/>
                  <a:pt x="1156" y="4106"/>
                  <a:pt x="1324" y="4106"/>
                </a:cubicBezTo>
                <a:cubicBezTo>
                  <a:pt x="1403" y="4106"/>
                  <a:pt x="1482" y="4075"/>
                  <a:pt x="1532" y="3999"/>
                </a:cubicBezTo>
                <a:cubicBezTo>
                  <a:pt x="1770" y="3642"/>
                  <a:pt x="1968" y="3246"/>
                  <a:pt x="2206" y="2890"/>
                </a:cubicBezTo>
                <a:cubicBezTo>
                  <a:pt x="2364" y="3444"/>
                  <a:pt x="2523" y="4038"/>
                  <a:pt x="2642" y="4593"/>
                </a:cubicBezTo>
                <a:cubicBezTo>
                  <a:pt x="2672" y="4714"/>
                  <a:pt x="2754" y="4766"/>
                  <a:pt x="2840" y="4766"/>
                </a:cubicBezTo>
                <a:cubicBezTo>
                  <a:pt x="2979" y="4766"/>
                  <a:pt x="3126" y="4630"/>
                  <a:pt x="3077" y="4434"/>
                </a:cubicBezTo>
                <a:cubicBezTo>
                  <a:pt x="2958" y="3880"/>
                  <a:pt x="2800" y="3286"/>
                  <a:pt x="2642" y="2731"/>
                </a:cubicBezTo>
                <a:lnTo>
                  <a:pt x="2642" y="2731"/>
                </a:lnTo>
                <a:cubicBezTo>
                  <a:pt x="2998" y="2929"/>
                  <a:pt x="3315" y="3127"/>
                  <a:pt x="3671" y="3286"/>
                </a:cubicBezTo>
                <a:cubicBezTo>
                  <a:pt x="3713" y="3310"/>
                  <a:pt x="3753" y="3320"/>
                  <a:pt x="3790" y="3320"/>
                </a:cubicBezTo>
                <a:cubicBezTo>
                  <a:pt x="3998" y="3320"/>
                  <a:pt x="4105" y="2990"/>
                  <a:pt x="3870" y="2890"/>
                </a:cubicBezTo>
                <a:cubicBezTo>
                  <a:pt x="3553" y="2731"/>
                  <a:pt x="3236" y="2573"/>
                  <a:pt x="2958" y="2375"/>
                </a:cubicBezTo>
                <a:cubicBezTo>
                  <a:pt x="3394" y="2256"/>
                  <a:pt x="3790" y="2137"/>
                  <a:pt x="4226" y="1978"/>
                </a:cubicBezTo>
                <a:cubicBezTo>
                  <a:pt x="4517" y="1869"/>
                  <a:pt x="4407" y="1494"/>
                  <a:pt x="4143" y="1494"/>
                </a:cubicBezTo>
                <a:cubicBezTo>
                  <a:pt x="4119" y="1494"/>
                  <a:pt x="4094" y="1497"/>
                  <a:pt x="4068" y="1503"/>
                </a:cubicBezTo>
                <a:cubicBezTo>
                  <a:pt x="3632" y="1662"/>
                  <a:pt x="3196" y="1820"/>
                  <a:pt x="2721" y="1939"/>
                </a:cubicBezTo>
                <a:cubicBezTo>
                  <a:pt x="2919" y="1622"/>
                  <a:pt x="3077" y="1305"/>
                  <a:pt x="3236" y="949"/>
                </a:cubicBezTo>
                <a:cubicBezTo>
                  <a:pt x="3340" y="765"/>
                  <a:pt x="3186" y="617"/>
                  <a:pt x="3035" y="617"/>
                </a:cubicBezTo>
                <a:cubicBezTo>
                  <a:pt x="2957" y="617"/>
                  <a:pt x="2880" y="656"/>
                  <a:pt x="2840" y="750"/>
                </a:cubicBezTo>
                <a:cubicBezTo>
                  <a:pt x="2681" y="1067"/>
                  <a:pt x="2523" y="1384"/>
                  <a:pt x="2364" y="1701"/>
                </a:cubicBezTo>
                <a:cubicBezTo>
                  <a:pt x="2206" y="1186"/>
                  <a:pt x="2047" y="671"/>
                  <a:pt x="1889" y="156"/>
                </a:cubicBezTo>
                <a:cubicBezTo>
                  <a:pt x="1858" y="49"/>
                  <a:pt x="1774" y="1"/>
                  <a:pt x="16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" name="Google Shape;1725;p64"/>
          <p:cNvGrpSpPr/>
          <p:nvPr/>
        </p:nvGrpSpPr>
        <p:grpSpPr>
          <a:xfrm rot="6447076">
            <a:off x="1019839" y="1209110"/>
            <a:ext cx="272654" cy="312812"/>
            <a:chOff x="5365548" y="2017485"/>
            <a:chExt cx="269696" cy="309455"/>
          </a:xfrm>
        </p:grpSpPr>
        <p:sp>
          <p:nvSpPr>
            <p:cNvPr id="40" name="Google Shape;1726;p64"/>
            <p:cNvSpPr/>
            <p:nvPr/>
          </p:nvSpPr>
          <p:spPr>
            <a:xfrm>
              <a:off x="5414907" y="2017485"/>
              <a:ext cx="131370" cy="113351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727;p64"/>
            <p:cNvSpPr/>
            <p:nvPr/>
          </p:nvSpPr>
          <p:spPr>
            <a:xfrm>
              <a:off x="5365548" y="2266682"/>
              <a:ext cx="77849" cy="60258"/>
            </a:xfrm>
            <a:custGeom>
              <a:avLst/>
              <a:gdLst/>
              <a:ahLst/>
              <a:cxnLst/>
              <a:rect l="l" t="t" r="r" b="b"/>
              <a:pathLst>
                <a:path w="1456" h="1127" extrusionOk="0">
                  <a:moveTo>
                    <a:pt x="707" y="0"/>
                  </a:moveTo>
                  <a:cubicBezTo>
                    <a:pt x="599" y="0"/>
                    <a:pt x="492" y="32"/>
                    <a:pt x="397" y="95"/>
                  </a:cubicBezTo>
                  <a:cubicBezTo>
                    <a:pt x="278" y="95"/>
                    <a:pt x="238" y="135"/>
                    <a:pt x="199" y="214"/>
                  </a:cubicBezTo>
                  <a:cubicBezTo>
                    <a:pt x="40" y="372"/>
                    <a:pt x="0" y="610"/>
                    <a:pt x="80" y="808"/>
                  </a:cubicBezTo>
                  <a:cubicBezTo>
                    <a:pt x="199" y="1006"/>
                    <a:pt x="436" y="1125"/>
                    <a:pt x="634" y="1125"/>
                  </a:cubicBezTo>
                  <a:cubicBezTo>
                    <a:pt x="651" y="1126"/>
                    <a:pt x="667" y="1127"/>
                    <a:pt x="683" y="1127"/>
                  </a:cubicBezTo>
                  <a:cubicBezTo>
                    <a:pt x="1169" y="1127"/>
                    <a:pt x="1456" y="559"/>
                    <a:pt x="1149" y="214"/>
                  </a:cubicBezTo>
                  <a:cubicBezTo>
                    <a:pt x="1030" y="71"/>
                    <a:pt x="869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728;p64"/>
            <p:cNvSpPr/>
            <p:nvPr/>
          </p:nvSpPr>
          <p:spPr>
            <a:xfrm>
              <a:off x="5603431" y="2178473"/>
              <a:ext cx="31813" cy="25451"/>
            </a:xfrm>
            <a:custGeom>
              <a:avLst/>
              <a:gdLst/>
              <a:ahLst/>
              <a:cxnLst/>
              <a:rect l="l" t="t" r="r" b="b"/>
              <a:pathLst>
                <a:path w="595" h="476" extrusionOk="0">
                  <a:moveTo>
                    <a:pt x="277" y="0"/>
                  </a:moveTo>
                  <a:cubicBezTo>
                    <a:pt x="0" y="0"/>
                    <a:pt x="0" y="476"/>
                    <a:pt x="317" y="476"/>
                  </a:cubicBezTo>
                  <a:cubicBezTo>
                    <a:pt x="594" y="476"/>
                    <a:pt x="594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12516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2475" t="48262" r="36969" b="18491"/>
          <a:stretch/>
        </p:blipFill>
        <p:spPr>
          <a:xfrm>
            <a:off x="852754" y="1745829"/>
            <a:ext cx="4802537" cy="22135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1374795" y="417469"/>
            <a:ext cx="5026005" cy="864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 dirty="0" smtClean="0">
                <a:latin typeface="UTM Avo" panose="02040603050506020204" pitchFamily="18" charset="0"/>
              </a:rPr>
              <a:t>1. </a:t>
            </a:r>
            <a:r>
              <a:rPr lang="en-US" sz="1800" dirty="0" err="1" smtClean="0">
                <a:latin typeface="UTM Avo" panose="02040603050506020204" pitchFamily="18" charset="0"/>
              </a:rPr>
              <a:t>Chọn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từ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chỉ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đặc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điểm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của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mỗi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đồ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dùng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học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tập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trong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hình</a:t>
            </a:r>
            <a:r>
              <a:rPr lang="en-US" sz="1800" dirty="0" smtClean="0">
                <a:latin typeface="UTM Avo" panose="02040603050506020204" pitchFamily="18" charset="0"/>
              </a:rPr>
              <a:t>.</a:t>
            </a:r>
            <a:endParaRPr lang="en-US" sz="1800" dirty="0" smtClean="0">
              <a:latin typeface="UTM Avo" panose="02040603050506020204" pitchFamily="18" charset="0"/>
            </a:endParaRPr>
          </a:p>
        </p:txBody>
      </p:sp>
      <p:pic>
        <p:nvPicPr>
          <p:cNvPr id="6" name="Picture 2" descr="20210409090849_wm_shs-tieng-viet-2-tap-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87" t="65907" r="85646" b="29243"/>
          <a:stretch/>
        </p:blipFill>
        <p:spPr bwMode="auto">
          <a:xfrm>
            <a:off x="466787" y="401950"/>
            <a:ext cx="1006331" cy="739140"/>
          </a:xfrm>
          <a:prstGeom prst="roundRect">
            <a:avLst>
              <a:gd name="adj" fmla="val 5000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ounded Rectangle 13"/>
          <p:cNvSpPr/>
          <p:nvPr/>
        </p:nvSpPr>
        <p:spPr>
          <a:xfrm>
            <a:off x="545443" y="4051647"/>
            <a:ext cx="1204697" cy="371526"/>
          </a:xfrm>
          <a:prstGeom prst="roundRect">
            <a:avLst/>
          </a:prstGeom>
          <a:solidFill>
            <a:srgbClr val="B7D5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thẳng</a:t>
            </a:r>
            <a:r>
              <a:rPr lang="en-US" sz="1600" dirty="0" smtClean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tắp</a:t>
            </a:r>
            <a:endParaRPr lang="en-US" sz="160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1957501" y="4057593"/>
            <a:ext cx="1189248" cy="371526"/>
          </a:xfrm>
          <a:prstGeom prst="roundRect">
            <a:avLst/>
          </a:prstGeom>
          <a:solidFill>
            <a:srgbClr val="B7D5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trắng</a:t>
            </a:r>
            <a:r>
              <a:rPr lang="en-US" sz="1600" dirty="0" smtClean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tinh</a:t>
            </a:r>
            <a:endParaRPr lang="en-US" sz="160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3354110" y="4060723"/>
            <a:ext cx="1293004" cy="340667"/>
          </a:xfrm>
          <a:prstGeom prst="roundRect">
            <a:avLst/>
          </a:prstGeom>
          <a:solidFill>
            <a:srgbClr val="B7D5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nhọn</a:t>
            </a:r>
            <a:r>
              <a:rPr lang="en-US" sz="1600" dirty="0" smtClean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hoắt</a:t>
            </a:r>
            <a:endParaRPr lang="en-US" sz="160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4854475" y="4060723"/>
            <a:ext cx="1417314" cy="340667"/>
          </a:xfrm>
          <a:prstGeom prst="roundRect">
            <a:avLst/>
          </a:prstGeom>
          <a:solidFill>
            <a:srgbClr val="B7D5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tím</a:t>
            </a:r>
            <a:r>
              <a:rPr lang="en-US" sz="1600" dirty="0" smtClean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ngắt</a:t>
            </a:r>
            <a:endParaRPr lang="en-US" sz="160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0048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5679E-6 L 0.14236 -0.48426 " pathEditMode="relative" rAng="0" ptsTypes="AA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06" y="-242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40741E-7 1.11022E-16 L -0.08657 -0.18642 " pathEditMode="relative" rAng="0" ptsTypes="AA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29" y="-93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8.64198E-7 L 0.09422 -0.45586 " pathEditMode="relative" rAng="0" ptsTypes="AA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99" y="-228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8.64198E-7 L -0.04838 -0.14012 " pathEditMode="relative" rAng="0" ptsTypes="AA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1" y="-70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9" grpId="0" animBg="1"/>
      <p:bldP spid="19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84629" y="544983"/>
            <a:ext cx="51114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 dirty="0" smtClean="0">
                <a:latin typeface="UTM Avo" panose="02040603050506020204" pitchFamily="18" charset="0"/>
              </a:rPr>
              <a:t>2. </a:t>
            </a:r>
            <a:r>
              <a:rPr lang="en-US" sz="1800" dirty="0" err="1" smtClean="0">
                <a:latin typeface="UTM Avo" panose="02040603050506020204" pitchFamily="18" charset="0"/>
              </a:rPr>
              <a:t>kết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hợp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từ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ngữ</a:t>
            </a:r>
            <a:r>
              <a:rPr lang="en-US" sz="1800" dirty="0" smtClean="0">
                <a:latin typeface="UTM Avo" panose="02040603050506020204" pitchFamily="18" charset="0"/>
              </a:rPr>
              <a:t> ở </a:t>
            </a:r>
            <a:r>
              <a:rPr lang="en-US" sz="1800" dirty="0" err="1" smtClean="0">
                <a:latin typeface="UTM Avo" panose="02040603050506020204" pitchFamily="18" charset="0"/>
              </a:rPr>
              <a:t>cột</a:t>
            </a:r>
            <a:r>
              <a:rPr lang="en-US" sz="1800" dirty="0" smtClean="0">
                <a:latin typeface="UTM Avo" panose="02040603050506020204" pitchFamily="18" charset="0"/>
              </a:rPr>
              <a:t> A </a:t>
            </a:r>
            <a:r>
              <a:rPr lang="en-US" sz="1800" dirty="0" err="1" smtClean="0">
                <a:latin typeface="UTM Avo" panose="02040603050506020204" pitchFamily="18" charset="0"/>
              </a:rPr>
              <a:t>với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từ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ngữ</a:t>
            </a:r>
            <a:r>
              <a:rPr lang="en-US" sz="1800" dirty="0" smtClean="0">
                <a:latin typeface="UTM Avo" panose="02040603050506020204" pitchFamily="18" charset="0"/>
              </a:rPr>
              <a:t> ở </a:t>
            </a:r>
            <a:r>
              <a:rPr lang="en-US" sz="1800" dirty="0" err="1" smtClean="0">
                <a:latin typeface="UTM Avo" panose="02040603050506020204" pitchFamily="18" charset="0"/>
              </a:rPr>
              <a:t>cột</a:t>
            </a:r>
            <a:r>
              <a:rPr lang="en-US" sz="1800" dirty="0" smtClean="0">
                <a:latin typeface="UTM Avo" panose="02040603050506020204" pitchFamily="18" charset="0"/>
              </a:rPr>
              <a:t> B </a:t>
            </a:r>
            <a:r>
              <a:rPr lang="en-US" sz="1800" dirty="0" err="1" smtClean="0">
                <a:latin typeface="UTM Avo" panose="02040603050506020204" pitchFamily="18" charset="0"/>
              </a:rPr>
              <a:t>để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tạo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câu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nêu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đặc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điểm</a:t>
            </a:r>
            <a:r>
              <a:rPr lang="en-US" sz="1800" dirty="0" smtClean="0">
                <a:latin typeface="UTM Avo" panose="02040603050506020204" pitchFamily="18" charset="0"/>
              </a:rPr>
              <a:t>.</a:t>
            </a:r>
            <a:endParaRPr lang="en-US" sz="1800" dirty="0" smtClean="0">
              <a:latin typeface="UTM Avo" panose="02040603050506020204" pitchFamily="18" charset="0"/>
            </a:endParaRPr>
          </a:p>
        </p:txBody>
      </p:sp>
      <p:pic>
        <p:nvPicPr>
          <p:cNvPr id="3" name="Picture 2" descr="20210409090849_wm_shs-tieng-viet-2-tap-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87" t="65907" r="85646" b="29243"/>
          <a:stretch/>
        </p:blipFill>
        <p:spPr bwMode="auto">
          <a:xfrm>
            <a:off x="466787" y="401950"/>
            <a:ext cx="1006331" cy="739140"/>
          </a:xfrm>
          <a:prstGeom prst="roundRect">
            <a:avLst>
              <a:gd name="adj" fmla="val 5000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9" name="Group 58"/>
          <p:cNvGrpSpPr/>
          <p:nvPr/>
        </p:nvGrpSpPr>
        <p:grpSpPr>
          <a:xfrm>
            <a:off x="466787" y="2523885"/>
            <a:ext cx="2444808" cy="432907"/>
            <a:chOff x="1167088" y="2384269"/>
            <a:chExt cx="2444808" cy="432907"/>
          </a:xfrm>
        </p:grpSpPr>
        <p:sp>
          <p:nvSpPr>
            <p:cNvPr id="60" name="Rounded Rectangle 59"/>
            <p:cNvSpPr/>
            <p:nvPr/>
          </p:nvSpPr>
          <p:spPr>
            <a:xfrm>
              <a:off x="1167088" y="2384269"/>
              <a:ext cx="2340660" cy="432907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dirty="0" err="1" smtClean="0">
                  <a:solidFill>
                    <a:srgbClr val="000000"/>
                  </a:solidFill>
                  <a:latin typeface="UTM Avo" panose="02040603050506020204" pitchFamily="18" charset="0"/>
                </a:rPr>
                <a:t>Cuốn</a:t>
              </a:r>
              <a:r>
                <a:rPr lang="en-US" sz="1800" dirty="0" smtClean="0">
                  <a:solidFill>
                    <a:srgbClr val="0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 err="1" smtClean="0">
                  <a:solidFill>
                    <a:srgbClr val="000000"/>
                  </a:solidFill>
                  <a:latin typeface="UTM Avo" panose="02040603050506020204" pitchFamily="18" charset="0"/>
                </a:rPr>
                <a:t>vở</a:t>
              </a:r>
              <a:endParaRPr lang="en-US" sz="1800" dirty="0">
                <a:solidFill>
                  <a:srgbClr val="00000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61" name="Oval 60"/>
            <p:cNvSpPr/>
            <p:nvPr/>
          </p:nvSpPr>
          <p:spPr>
            <a:xfrm>
              <a:off x="3402346" y="2495947"/>
              <a:ext cx="209550" cy="2095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466787" y="3133246"/>
            <a:ext cx="2444808" cy="432907"/>
            <a:chOff x="1167088" y="2854014"/>
            <a:chExt cx="2444808" cy="432907"/>
          </a:xfrm>
        </p:grpSpPr>
        <p:sp>
          <p:nvSpPr>
            <p:cNvPr id="63" name="Rounded Rectangle 62"/>
            <p:cNvSpPr/>
            <p:nvPr/>
          </p:nvSpPr>
          <p:spPr>
            <a:xfrm>
              <a:off x="1167088" y="2854014"/>
              <a:ext cx="2340660" cy="432907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dirty="0" err="1" smtClean="0">
                  <a:solidFill>
                    <a:srgbClr val="000000"/>
                  </a:solidFill>
                  <a:latin typeface="UTM Avo" panose="02040603050506020204" pitchFamily="18" charset="0"/>
                </a:rPr>
                <a:t>Cục</a:t>
              </a:r>
              <a:r>
                <a:rPr lang="en-US" sz="1800" dirty="0" smtClean="0">
                  <a:solidFill>
                    <a:srgbClr val="0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 err="1" smtClean="0">
                  <a:solidFill>
                    <a:srgbClr val="000000"/>
                  </a:solidFill>
                  <a:latin typeface="UTM Avo" panose="02040603050506020204" pitchFamily="18" charset="0"/>
                </a:rPr>
                <a:t>tẩy</a:t>
              </a:r>
              <a:endParaRPr lang="en-US" sz="1800" dirty="0">
                <a:solidFill>
                  <a:srgbClr val="00000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64" name="Oval 63"/>
            <p:cNvSpPr/>
            <p:nvPr/>
          </p:nvSpPr>
          <p:spPr>
            <a:xfrm>
              <a:off x="3402346" y="2965692"/>
              <a:ext cx="209550" cy="2095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466787" y="1914524"/>
            <a:ext cx="2445435" cy="432907"/>
            <a:chOff x="1167088" y="1914524"/>
            <a:chExt cx="2445435" cy="432907"/>
          </a:xfrm>
        </p:grpSpPr>
        <p:sp>
          <p:nvSpPr>
            <p:cNvPr id="66" name="Rounded Rectangle 65"/>
            <p:cNvSpPr/>
            <p:nvPr/>
          </p:nvSpPr>
          <p:spPr>
            <a:xfrm>
              <a:off x="1167088" y="1914524"/>
              <a:ext cx="2340659" cy="432907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dirty="0" err="1" smtClean="0">
                  <a:solidFill>
                    <a:srgbClr val="000000"/>
                  </a:solidFill>
                  <a:latin typeface="UTM Avo" panose="02040603050506020204" pitchFamily="18" charset="0"/>
                </a:rPr>
                <a:t>Bàn</a:t>
              </a:r>
              <a:r>
                <a:rPr lang="en-US" sz="1800" dirty="0" smtClean="0">
                  <a:solidFill>
                    <a:srgbClr val="0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 err="1" smtClean="0">
                  <a:solidFill>
                    <a:srgbClr val="000000"/>
                  </a:solidFill>
                  <a:latin typeface="UTM Avo" panose="02040603050506020204" pitchFamily="18" charset="0"/>
                </a:rPr>
                <a:t>học</a:t>
              </a:r>
              <a:r>
                <a:rPr lang="en-US" sz="1800" dirty="0" smtClean="0">
                  <a:solidFill>
                    <a:srgbClr val="0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 err="1" smtClean="0">
                  <a:solidFill>
                    <a:srgbClr val="000000"/>
                  </a:solidFill>
                  <a:latin typeface="UTM Avo" panose="02040603050506020204" pitchFamily="18" charset="0"/>
                </a:rPr>
                <a:t>của</a:t>
              </a:r>
              <a:r>
                <a:rPr lang="en-US" sz="1800" dirty="0" smtClean="0">
                  <a:solidFill>
                    <a:srgbClr val="0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 err="1" smtClean="0">
                  <a:solidFill>
                    <a:srgbClr val="000000"/>
                  </a:solidFill>
                  <a:latin typeface="UTM Avo" panose="02040603050506020204" pitchFamily="18" charset="0"/>
                </a:rPr>
                <a:t>Bống</a:t>
              </a:r>
              <a:endParaRPr lang="en-US" sz="1800" dirty="0">
                <a:solidFill>
                  <a:srgbClr val="00000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67" name="Oval 66"/>
            <p:cNvSpPr/>
            <p:nvPr/>
          </p:nvSpPr>
          <p:spPr>
            <a:xfrm>
              <a:off x="3402973" y="2027030"/>
              <a:ext cx="209550" cy="2095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8" name="TextBox 67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2017500" y="1445337"/>
            <a:ext cx="4141365" cy="453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b="1" dirty="0" smtClean="0">
                <a:solidFill>
                  <a:schemeClr val="tx2"/>
                </a:solidFill>
                <a:latin typeface="UTM Avo" panose="02040603050506020204" pitchFamily="18" charset="0"/>
              </a:rPr>
              <a:t>A                              B</a:t>
            </a:r>
            <a:endParaRPr lang="vi-VN" sz="1800" dirty="0">
              <a:solidFill>
                <a:schemeClr val="tx2"/>
              </a:solidFill>
              <a:latin typeface="UTM Avo" panose="02040603050506020204" pitchFamily="18" charset="0"/>
            </a:endParaRPr>
          </a:p>
        </p:txBody>
      </p:sp>
      <p:grpSp>
        <p:nvGrpSpPr>
          <p:cNvPr id="69" name="Group 68"/>
          <p:cNvGrpSpPr/>
          <p:nvPr/>
        </p:nvGrpSpPr>
        <p:grpSpPr>
          <a:xfrm>
            <a:off x="3310672" y="1914524"/>
            <a:ext cx="3185379" cy="432907"/>
            <a:chOff x="659775" y="1914524"/>
            <a:chExt cx="3185379" cy="432907"/>
          </a:xfrm>
        </p:grpSpPr>
        <p:sp>
          <p:nvSpPr>
            <p:cNvPr id="70" name="Rounded Rectangle 69"/>
            <p:cNvSpPr/>
            <p:nvPr/>
          </p:nvSpPr>
          <p:spPr>
            <a:xfrm>
              <a:off x="764010" y="1914524"/>
              <a:ext cx="3081144" cy="432907"/>
            </a:xfrm>
            <a:prstGeom prst="roundRect">
              <a:avLst/>
            </a:prstGeom>
            <a:solidFill>
              <a:srgbClr val="AFD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dirty="0" err="1" smtClean="0">
                  <a:solidFill>
                    <a:srgbClr val="000000"/>
                  </a:solidFill>
                  <a:latin typeface="UTM Avo" panose="02040603050506020204" pitchFamily="18" charset="0"/>
                </a:rPr>
                <a:t>thơm</a:t>
              </a:r>
              <a:r>
                <a:rPr lang="en-US" sz="1800" dirty="0" smtClean="0">
                  <a:solidFill>
                    <a:srgbClr val="0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 err="1" smtClean="0">
                  <a:solidFill>
                    <a:srgbClr val="000000"/>
                  </a:solidFill>
                  <a:latin typeface="UTM Avo" panose="02040603050506020204" pitchFamily="18" charset="0"/>
                </a:rPr>
                <a:t>phức</a:t>
              </a:r>
              <a:r>
                <a:rPr lang="en-US" sz="1800" dirty="0" smtClean="0">
                  <a:solidFill>
                    <a:srgbClr val="0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 err="1" smtClean="0">
                  <a:solidFill>
                    <a:srgbClr val="000000"/>
                  </a:solidFill>
                  <a:latin typeface="UTM Avo" panose="02040603050506020204" pitchFamily="18" charset="0"/>
                </a:rPr>
                <a:t>mùi</a:t>
              </a:r>
              <a:r>
                <a:rPr lang="en-US" sz="1800" dirty="0" smtClean="0">
                  <a:solidFill>
                    <a:srgbClr val="0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 err="1" smtClean="0">
                  <a:solidFill>
                    <a:srgbClr val="000000"/>
                  </a:solidFill>
                  <a:latin typeface="UTM Avo" panose="02040603050506020204" pitchFamily="18" charset="0"/>
                </a:rPr>
                <a:t>giấy</a:t>
              </a:r>
              <a:r>
                <a:rPr lang="en-US" sz="1800" dirty="0" smtClean="0">
                  <a:solidFill>
                    <a:srgbClr val="0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 err="1" smtClean="0">
                  <a:solidFill>
                    <a:srgbClr val="000000"/>
                  </a:solidFill>
                  <a:latin typeface="UTM Avo" panose="02040603050506020204" pitchFamily="18" charset="0"/>
                </a:rPr>
                <a:t>mới</a:t>
              </a:r>
              <a:r>
                <a:rPr lang="en-US" sz="1800" dirty="0" smtClean="0">
                  <a:solidFill>
                    <a:srgbClr val="000000"/>
                  </a:solidFill>
                  <a:latin typeface="UTM Avo" panose="02040603050506020204" pitchFamily="18" charset="0"/>
                </a:rPr>
                <a:t>.</a:t>
              </a:r>
              <a:endParaRPr lang="en-US" sz="1800" dirty="0">
                <a:solidFill>
                  <a:srgbClr val="00000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71" name="Oval 70"/>
            <p:cNvSpPr/>
            <p:nvPr/>
          </p:nvSpPr>
          <p:spPr>
            <a:xfrm>
              <a:off x="659775" y="2027030"/>
              <a:ext cx="209550" cy="209550"/>
            </a:xfrm>
            <a:prstGeom prst="ellipse">
              <a:avLst/>
            </a:prstGeom>
            <a:solidFill>
              <a:srgbClr val="AFD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3310672" y="2523885"/>
            <a:ext cx="3185379" cy="432907"/>
            <a:chOff x="659775" y="1914524"/>
            <a:chExt cx="3185379" cy="432907"/>
          </a:xfrm>
        </p:grpSpPr>
        <p:sp>
          <p:nvSpPr>
            <p:cNvPr id="73" name="Rounded Rectangle 72"/>
            <p:cNvSpPr/>
            <p:nvPr/>
          </p:nvSpPr>
          <p:spPr>
            <a:xfrm>
              <a:off x="764010" y="1914524"/>
              <a:ext cx="3081144" cy="432907"/>
            </a:xfrm>
            <a:prstGeom prst="roundRect">
              <a:avLst/>
            </a:prstGeom>
            <a:solidFill>
              <a:srgbClr val="AFD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dirty="0" err="1" smtClean="0">
                  <a:solidFill>
                    <a:srgbClr val="000000"/>
                  </a:solidFill>
                  <a:latin typeface="UTM Avo" panose="02040603050506020204" pitchFamily="18" charset="0"/>
                </a:rPr>
                <a:t>ngăn</a:t>
              </a:r>
              <a:r>
                <a:rPr lang="en-US" sz="1800" dirty="0" smtClean="0">
                  <a:solidFill>
                    <a:srgbClr val="0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 err="1" smtClean="0">
                  <a:solidFill>
                    <a:srgbClr val="000000"/>
                  </a:solidFill>
                  <a:latin typeface="UTM Avo" panose="02040603050506020204" pitchFamily="18" charset="0"/>
                </a:rPr>
                <a:t>nắp</a:t>
              </a:r>
              <a:r>
                <a:rPr lang="en-US" sz="1800" dirty="0" smtClean="0">
                  <a:solidFill>
                    <a:srgbClr val="000000"/>
                  </a:solidFill>
                  <a:latin typeface="UTM Avo" panose="02040603050506020204" pitchFamily="18" charset="0"/>
                </a:rPr>
                <a:t>, </a:t>
              </a:r>
              <a:r>
                <a:rPr lang="en-US" sz="1800" dirty="0" err="1" smtClean="0">
                  <a:solidFill>
                    <a:srgbClr val="000000"/>
                  </a:solidFill>
                  <a:latin typeface="UTM Avo" panose="02040603050506020204" pitchFamily="18" charset="0"/>
                </a:rPr>
                <a:t>gọn</a:t>
              </a:r>
              <a:r>
                <a:rPr lang="en-US" sz="1800" dirty="0" smtClean="0">
                  <a:solidFill>
                    <a:srgbClr val="0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 err="1" smtClean="0">
                  <a:solidFill>
                    <a:srgbClr val="000000"/>
                  </a:solidFill>
                  <a:latin typeface="UTM Avo" panose="02040603050506020204" pitchFamily="18" charset="0"/>
                </a:rPr>
                <a:t>gàng</a:t>
              </a:r>
              <a:r>
                <a:rPr lang="en-US" sz="1800" dirty="0" smtClean="0">
                  <a:solidFill>
                    <a:srgbClr val="000000"/>
                  </a:solidFill>
                  <a:latin typeface="UTM Avo" panose="02040603050506020204" pitchFamily="18" charset="0"/>
                </a:rPr>
                <a:t>.</a:t>
              </a:r>
              <a:endParaRPr lang="en-US" sz="1800" dirty="0">
                <a:solidFill>
                  <a:srgbClr val="00000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74" name="Oval 73"/>
            <p:cNvSpPr/>
            <p:nvPr/>
          </p:nvSpPr>
          <p:spPr>
            <a:xfrm>
              <a:off x="659775" y="2027030"/>
              <a:ext cx="209550" cy="209550"/>
            </a:xfrm>
            <a:prstGeom prst="ellipse">
              <a:avLst/>
            </a:prstGeom>
            <a:solidFill>
              <a:srgbClr val="AFD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5" name="Group 74"/>
          <p:cNvGrpSpPr/>
          <p:nvPr/>
        </p:nvGrpSpPr>
        <p:grpSpPr>
          <a:xfrm>
            <a:off x="3310672" y="3133245"/>
            <a:ext cx="3185379" cy="432907"/>
            <a:chOff x="659775" y="1914524"/>
            <a:chExt cx="3185379" cy="432907"/>
          </a:xfrm>
        </p:grpSpPr>
        <p:sp>
          <p:nvSpPr>
            <p:cNvPr id="76" name="Rounded Rectangle 75"/>
            <p:cNvSpPr/>
            <p:nvPr/>
          </p:nvSpPr>
          <p:spPr>
            <a:xfrm>
              <a:off x="764010" y="1914524"/>
              <a:ext cx="3081144" cy="432907"/>
            </a:xfrm>
            <a:prstGeom prst="roundRect">
              <a:avLst/>
            </a:prstGeom>
            <a:solidFill>
              <a:srgbClr val="AFD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dirty="0" err="1" smtClean="0">
                  <a:solidFill>
                    <a:srgbClr val="000000"/>
                  </a:solidFill>
                  <a:latin typeface="UTM Avo" panose="02040603050506020204" pitchFamily="18" charset="0"/>
                </a:rPr>
                <a:t>nhỏ</a:t>
              </a:r>
              <a:r>
                <a:rPr lang="en-US" sz="1800" dirty="0" smtClean="0">
                  <a:solidFill>
                    <a:srgbClr val="0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 err="1" smtClean="0">
                  <a:solidFill>
                    <a:srgbClr val="000000"/>
                  </a:solidFill>
                  <a:latin typeface="UTM Avo" panose="02040603050506020204" pitchFamily="18" charset="0"/>
                </a:rPr>
                <a:t>xíu</a:t>
              </a:r>
              <a:r>
                <a:rPr lang="en-US" sz="1800" dirty="0" smtClean="0">
                  <a:solidFill>
                    <a:srgbClr val="0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 err="1" smtClean="0">
                  <a:solidFill>
                    <a:srgbClr val="000000"/>
                  </a:solidFill>
                  <a:latin typeface="UTM Avo" panose="02040603050506020204" pitchFamily="18" charset="0"/>
                </a:rPr>
                <a:t>như</a:t>
              </a:r>
              <a:r>
                <a:rPr lang="en-US" sz="1800" dirty="0" smtClean="0">
                  <a:solidFill>
                    <a:srgbClr val="0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 err="1" smtClean="0">
                  <a:solidFill>
                    <a:srgbClr val="000000"/>
                  </a:solidFill>
                  <a:latin typeface="UTM Avo" panose="02040603050506020204" pitchFamily="18" charset="0"/>
                </a:rPr>
                <a:t>một</a:t>
              </a:r>
              <a:r>
                <a:rPr lang="en-US" sz="1800" dirty="0" smtClean="0">
                  <a:solidFill>
                    <a:srgbClr val="0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 err="1" smtClean="0">
                  <a:solidFill>
                    <a:srgbClr val="000000"/>
                  </a:solidFill>
                  <a:latin typeface="UTM Avo" panose="02040603050506020204" pitchFamily="18" charset="0"/>
                </a:rPr>
                <a:t>viên</a:t>
              </a:r>
              <a:r>
                <a:rPr lang="en-US" sz="1800" dirty="0" smtClean="0">
                  <a:solidFill>
                    <a:srgbClr val="0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 err="1" smtClean="0">
                  <a:solidFill>
                    <a:srgbClr val="000000"/>
                  </a:solidFill>
                  <a:latin typeface="UTM Avo" panose="02040603050506020204" pitchFamily="18" charset="0"/>
                </a:rPr>
                <a:t>kẹo</a:t>
              </a:r>
              <a:r>
                <a:rPr lang="en-US" sz="1800" dirty="0" smtClean="0">
                  <a:solidFill>
                    <a:srgbClr val="000000"/>
                  </a:solidFill>
                  <a:latin typeface="UTM Avo" panose="02040603050506020204" pitchFamily="18" charset="0"/>
                </a:rPr>
                <a:t>.</a:t>
              </a:r>
              <a:endParaRPr lang="en-US" sz="1800" dirty="0">
                <a:solidFill>
                  <a:srgbClr val="00000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77" name="Oval 76"/>
            <p:cNvSpPr/>
            <p:nvPr/>
          </p:nvSpPr>
          <p:spPr>
            <a:xfrm>
              <a:off x="659775" y="2027030"/>
              <a:ext cx="209550" cy="209550"/>
            </a:xfrm>
            <a:prstGeom prst="ellipse">
              <a:avLst/>
            </a:prstGeom>
            <a:solidFill>
              <a:srgbClr val="AFD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78" name="Straight Connector 77"/>
          <p:cNvCxnSpPr>
            <a:stCxn id="67" idx="2"/>
            <a:endCxn id="74" idx="2"/>
          </p:cNvCxnSpPr>
          <p:nvPr/>
        </p:nvCxnSpPr>
        <p:spPr>
          <a:xfrm>
            <a:off x="2702672" y="2131805"/>
            <a:ext cx="608000" cy="609361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>
            <a:stCxn id="61" idx="2"/>
            <a:endCxn id="71" idx="2"/>
          </p:cNvCxnSpPr>
          <p:nvPr/>
        </p:nvCxnSpPr>
        <p:spPr>
          <a:xfrm flipV="1">
            <a:off x="2702045" y="2131805"/>
            <a:ext cx="608627" cy="60853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>
            <a:stCxn id="64" idx="2"/>
            <a:endCxn id="77" idx="2"/>
          </p:cNvCxnSpPr>
          <p:nvPr/>
        </p:nvCxnSpPr>
        <p:spPr>
          <a:xfrm>
            <a:off x="2702045" y="3349699"/>
            <a:ext cx="608627" cy="82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1918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81481E-6 2.46914E-6 L -0.08981 0.11882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91" y="5926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81481E-6 3.95062E-6 L -0.08981 -0.11821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91" y="-5926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81481E-6 -4.5679E-6 L -0.08981 -4.5679E-6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9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8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84628" y="544983"/>
            <a:ext cx="5751871" cy="453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 dirty="0" smtClean="0">
                <a:latin typeface="UTM Avo" panose="02040603050506020204" pitchFamily="18" charset="0"/>
              </a:rPr>
              <a:t>3. </a:t>
            </a:r>
            <a:r>
              <a:rPr lang="en-US" sz="1800" dirty="0" err="1" smtClean="0">
                <a:latin typeface="UTM Avo" panose="02040603050506020204" pitchFamily="18" charset="0"/>
              </a:rPr>
              <a:t>Chọn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dấu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i="1" dirty="0" err="1" smtClean="0">
                <a:latin typeface="UTM Avo" panose="02040603050506020204" pitchFamily="18" charset="0"/>
              </a:rPr>
              <a:t>chấm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hoặc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i="1" dirty="0" err="1" smtClean="0">
                <a:latin typeface="UTM Avo" panose="02040603050506020204" pitchFamily="18" charset="0"/>
              </a:rPr>
              <a:t>dấu</a:t>
            </a:r>
            <a:r>
              <a:rPr lang="en-US" sz="1800" i="1" dirty="0" smtClean="0">
                <a:latin typeface="UTM Avo" panose="02040603050506020204" pitchFamily="18" charset="0"/>
              </a:rPr>
              <a:t> </a:t>
            </a:r>
            <a:r>
              <a:rPr lang="en-US" sz="1800" i="1" dirty="0" err="1" smtClean="0">
                <a:latin typeface="UTM Avo" panose="02040603050506020204" pitchFamily="18" charset="0"/>
              </a:rPr>
              <a:t>chấm</a:t>
            </a:r>
            <a:r>
              <a:rPr lang="en-US" sz="1800" i="1" dirty="0" smtClean="0">
                <a:latin typeface="UTM Avo" panose="02040603050506020204" pitchFamily="18" charset="0"/>
              </a:rPr>
              <a:t> </a:t>
            </a:r>
            <a:r>
              <a:rPr lang="en-US" sz="1800" i="1" dirty="0" err="1" smtClean="0">
                <a:latin typeface="UTM Avo" panose="02040603050506020204" pitchFamily="18" charset="0"/>
              </a:rPr>
              <a:t>hỏi</a:t>
            </a:r>
            <a:r>
              <a:rPr lang="en-US" sz="1800" i="1" dirty="0" smtClean="0">
                <a:latin typeface="UTM Avo" panose="02040603050506020204" pitchFamily="18" charset="0"/>
              </a:rPr>
              <a:t> </a:t>
            </a:r>
          </a:p>
        </p:txBody>
      </p:sp>
      <p:pic>
        <p:nvPicPr>
          <p:cNvPr id="6" name="Picture 2" descr="20210409090849_wm_shs-tieng-viet-2-tap-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87" t="65907" r="85646" b="29243"/>
          <a:stretch/>
        </p:blipFill>
        <p:spPr bwMode="auto">
          <a:xfrm>
            <a:off x="466787" y="401950"/>
            <a:ext cx="1006331" cy="739140"/>
          </a:xfrm>
          <a:prstGeom prst="roundRect">
            <a:avLst>
              <a:gd name="adj" fmla="val 5000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811440" y="1101389"/>
            <a:ext cx="2563084" cy="1873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 err="1" smtClean="0">
                <a:latin typeface="UTM Avo" panose="02040603050506020204" pitchFamily="18" charset="0"/>
              </a:rPr>
              <a:t>Sách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ơi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thức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dậy</a:t>
            </a:r>
            <a:endParaRPr lang="en-US" sz="2000" dirty="0" smtClean="0">
              <a:latin typeface="UTM Avo" panose="0204060305050602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000" dirty="0" err="1" smtClean="0">
                <a:latin typeface="UTM Avo" panose="02040603050506020204" pitchFamily="18" charset="0"/>
              </a:rPr>
              <a:t>Vở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ơi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học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bài</a:t>
            </a:r>
            <a:endParaRPr lang="en-US" sz="2000" dirty="0" smtClean="0">
              <a:latin typeface="UTM Avo" panose="0204060305050602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000" dirty="0" smtClean="0">
                <a:latin typeface="UTM Avo" panose="02040603050506020204" pitchFamily="18" charset="0"/>
              </a:rPr>
              <a:t>Ô </a:t>
            </a:r>
            <a:r>
              <a:rPr lang="en-US" sz="2000" dirty="0" err="1" smtClean="0">
                <a:latin typeface="UTM Avo" panose="02040603050506020204" pitchFamily="18" charset="0"/>
              </a:rPr>
              <a:t>kìa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thước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kẻ</a:t>
            </a:r>
            <a:endParaRPr lang="en-US" sz="2000" dirty="0" smtClean="0">
              <a:latin typeface="UTM Avo" panose="0204060305050602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000" dirty="0" smtClean="0">
                <a:latin typeface="UTM Avo" panose="02040603050506020204" pitchFamily="18" charset="0"/>
              </a:rPr>
              <a:t>Sao </a:t>
            </a:r>
            <a:r>
              <a:rPr lang="en-US" sz="2000" dirty="0" err="1" smtClean="0">
                <a:latin typeface="UTM Avo" panose="02040603050506020204" pitchFamily="18" charset="0"/>
              </a:rPr>
              <a:t>cứ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nằm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dài</a:t>
            </a:r>
            <a:endParaRPr lang="en-US" sz="2000" dirty="0" smtClean="0">
              <a:latin typeface="UTM Avo" panose="020406030505060202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877203" y="2611648"/>
            <a:ext cx="340842" cy="34084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3553794" y="2782069"/>
            <a:ext cx="27781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 err="1" smtClean="0">
                <a:latin typeface="UTM Avo" panose="02040603050506020204" pitchFamily="18" charset="0"/>
              </a:rPr>
              <a:t>Lại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còn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anh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bút</a:t>
            </a:r>
            <a:endParaRPr lang="en-US" sz="2000" dirty="0" smtClean="0">
              <a:latin typeface="UTM Avo" panose="0204060305050602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000" dirty="0" err="1" smtClean="0">
                <a:latin typeface="UTM Avo" panose="02040603050506020204" pitchFamily="18" charset="0"/>
              </a:rPr>
              <a:t>Trốn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tít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nơi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đâu</a:t>
            </a:r>
            <a:endParaRPr lang="en-US" sz="2000" dirty="0" smtClean="0">
              <a:latin typeface="UTM Avo" panose="0204060305050602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000" dirty="0" err="1" smtClean="0">
                <a:latin typeface="UTM Avo" panose="02040603050506020204" pitchFamily="18" charset="0"/>
              </a:rPr>
              <a:t>Nhanh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dậy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đi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mau</a:t>
            </a:r>
            <a:endParaRPr lang="en-US" sz="2000" dirty="0" smtClean="0">
              <a:latin typeface="UTM Avo" panose="0204060305050602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000" dirty="0" err="1" smtClean="0">
                <a:latin typeface="UTM Avo" panose="02040603050506020204" pitchFamily="18" charset="0"/>
              </a:rPr>
              <a:t>Cùng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em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đến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lớp</a:t>
            </a:r>
            <a:endParaRPr lang="en-US" sz="2000" dirty="0" smtClean="0">
              <a:latin typeface="UTM Avo" panose="020406030505060202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471937" y="3369753"/>
            <a:ext cx="340842" cy="34084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5858668" y="4252456"/>
            <a:ext cx="340842" cy="34084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4612" t="44532" r="58492" b="5728"/>
          <a:stretch/>
        </p:blipFill>
        <p:spPr>
          <a:xfrm>
            <a:off x="1079076" y="3111135"/>
            <a:ext cx="1955523" cy="1482163"/>
          </a:xfrm>
          <a:prstGeom prst="round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62177" t="14323" r="2269" b="28124"/>
          <a:stretch/>
        </p:blipFill>
        <p:spPr>
          <a:xfrm>
            <a:off x="3615028" y="1101389"/>
            <a:ext cx="1933056" cy="1759234"/>
          </a:xfrm>
          <a:prstGeom prst="roundRect">
            <a:avLst>
              <a:gd name="adj" fmla="val 22256"/>
            </a:avLst>
          </a:prstGeom>
        </p:spPr>
      </p:pic>
      <p:sp>
        <p:nvSpPr>
          <p:cNvPr id="24" name="TextBox 23"/>
          <p:cNvSpPr txBox="1"/>
          <p:nvPr/>
        </p:nvSpPr>
        <p:spPr>
          <a:xfrm>
            <a:off x="2877203" y="2486383"/>
            <a:ext cx="263197" cy="48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 smtClean="0">
                <a:latin typeface="UTM Avo" panose="02040603050506020204" pitchFamily="18" charset="0"/>
              </a:rPr>
              <a:t>? 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484189" y="3237867"/>
            <a:ext cx="263197" cy="48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 smtClean="0">
                <a:latin typeface="UTM Avo" panose="02040603050506020204" pitchFamily="18" charset="0"/>
              </a:rPr>
              <a:t>? 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859930" y="3929392"/>
            <a:ext cx="2631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endParaRPr lang="en-US" sz="2000" dirty="0" smtClean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918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9" grpId="0"/>
      <p:bldP spid="3" grpId="0" animBg="1"/>
      <p:bldP spid="16" grpId="0"/>
      <p:bldP spid="17" grpId="0" animBg="1"/>
      <p:bldP spid="18" grpId="0" animBg="1"/>
      <p:bldP spid="24" grpId="0"/>
      <p:bldP spid="30" grpId="0"/>
      <p:bldP spid="3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>
            <a:extLst>
              <a:ext uri="{FF2B5EF4-FFF2-40B4-BE49-F238E27FC236}">
                <a16:creationId xmlns:a16="http://schemas.microsoft.com/office/drawing/2014/main" id="{95E2A01A-37E7-4E49-A4B0-0BE4C4D94941}"/>
              </a:ext>
            </a:extLst>
          </p:cNvPr>
          <p:cNvGrpSpPr/>
          <p:nvPr/>
        </p:nvGrpSpPr>
        <p:grpSpPr>
          <a:xfrm>
            <a:off x="931611" y="1390819"/>
            <a:ext cx="4405927" cy="3318271"/>
            <a:chOff x="1417547" y="1264224"/>
            <a:chExt cx="4405927" cy="3318271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A5687987-9381-4BDA-8E8A-5CD79A8EE4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FF041EC8-55B2-4FCF-BB45-E1C5B0EA5B49}"/>
                </a:ext>
              </a:extLst>
            </p:cNvPr>
            <p:cNvSpPr txBox="1"/>
            <p:nvPr/>
          </p:nvSpPr>
          <p:spPr>
            <a:xfrm>
              <a:off x="1997286" y="3255980"/>
              <a:ext cx="3409987" cy="6547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LUYỆN VIẾT ĐOẠN</a:t>
              </a:r>
              <a:endParaRPr lang="en-US" sz="28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1572C51F-CECB-48A7-8A70-7BA2BE8A7350}"/>
                </a:ext>
              </a:extLst>
            </p:cNvPr>
            <p:cNvSpPr txBox="1"/>
            <p:nvPr/>
          </p:nvSpPr>
          <p:spPr>
            <a:xfrm>
              <a:off x="2366264" y="2595991"/>
              <a:ext cx="3041009" cy="659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TIẾT 5 – 6</a:t>
              </a:r>
              <a:endParaRPr lang="en-US" sz="28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37" name="Picture 2">
            <a:extLst>
              <a:ext uri="{FF2B5EF4-FFF2-40B4-BE49-F238E27FC236}">
                <a16:creationId xmlns:a16="http://schemas.microsoft.com/office/drawing/2014/main" id="{059E8847-6DF9-49B9-A6CB-3B711B446E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3835" y="2904210"/>
            <a:ext cx="1985630" cy="1985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TextBox 62"/>
          <p:cNvSpPr txBox="1"/>
          <p:nvPr/>
        </p:nvSpPr>
        <p:spPr>
          <a:xfrm>
            <a:off x="1576127" y="529758"/>
            <a:ext cx="51611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n>
                  <a:solidFill>
                    <a:schemeClr val="bg1">
                      <a:lumMod val="25000"/>
                    </a:schemeClr>
                  </a:solidFill>
                </a:ln>
                <a:solidFill>
                  <a:schemeClr val="accent1"/>
                </a:solidFill>
                <a:latin typeface="UTM Cookies" panose="02040603050506020204" pitchFamily="18" charset="0"/>
              </a:rPr>
              <a:t>KHI TRANG SÁCH MỞ RA</a:t>
            </a:r>
            <a:endParaRPr lang="en-US" sz="3200" dirty="0">
              <a:ln>
                <a:solidFill>
                  <a:schemeClr val="bg1">
                    <a:lumMod val="25000"/>
                  </a:schemeClr>
                </a:solidFill>
              </a:ln>
              <a:solidFill>
                <a:schemeClr val="accent1"/>
              </a:solidFill>
              <a:latin typeface="UTM Cookies" panose="02040603050506020204" pitchFamily="18" charset="0"/>
            </a:endParaRPr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317816FD-9AC0-4D9F-95CF-E65FBC4086FF}"/>
              </a:ext>
            </a:extLst>
          </p:cNvPr>
          <p:cNvGrpSpPr/>
          <p:nvPr/>
        </p:nvGrpSpPr>
        <p:grpSpPr>
          <a:xfrm>
            <a:off x="298115" y="627725"/>
            <a:ext cx="1963303" cy="584775"/>
            <a:chOff x="337445" y="617893"/>
            <a:chExt cx="1963303" cy="584775"/>
          </a:xfrm>
        </p:grpSpPr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6A553182-F3C1-4121-8FDA-73CEE8D72B23}"/>
                </a:ext>
              </a:extLst>
            </p:cNvPr>
            <p:cNvSpPr txBox="1"/>
            <p:nvPr/>
          </p:nvSpPr>
          <p:spPr>
            <a:xfrm>
              <a:off x="369343" y="617893"/>
              <a:ext cx="193140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>
                      <a:lumMod val="25000"/>
                    </a:schemeClr>
                  </a:solidFill>
                  <a:latin typeface="UTM Cookies" panose="02040603050506020204" pitchFamily="18" charset="0"/>
                </a:rPr>
                <a:t>BÀI </a:t>
              </a:r>
              <a:r>
                <a:rPr lang="en-US" sz="3200" dirty="0" smtClean="0">
                  <a:solidFill>
                    <a:schemeClr val="bg1">
                      <a:lumMod val="25000"/>
                    </a:schemeClr>
                  </a:solidFill>
                  <a:latin typeface="UTM Cookies" panose="02040603050506020204" pitchFamily="18" charset="0"/>
                </a:rPr>
                <a:t>16  </a:t>
              </a:r>
              <a:endParaRPr lang="en-US" sz="3200" dirty="0">
                <a:solidFill>
                  <a:schemeClr val="bg1">
                    <a:lumMod val="25000"/>
                  </a:schemeClr>
                </a:solidFill>
                <a:latin typeface="UTM Cookies" panose="02040603050506020204" pitchFamily="18" charset="0"/>
              </a:endParaRP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31A601FE-6892-4EC6-ACDD-75D395FCC956}"/>
                </a:ext>
              </a:extLst>
            </p:cNvPr>
            <p:cNvSpPr txBox="1"/>
            <p:nvPr/>
          </p:nvSpPr>
          <p:spPr>
            <a:xfrm>
              <a:off x="337445" y="617893"/>
              <a:ext cx="145202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>
                      <a:lumMod val="75000"/>
                    </a:schemeClr>
                  </a:solidFill>
                  <a:latin typeface="UTM Cookies" panose="02040603050506020204" pitchFamily="18" charset="0"/>
                </a:rPr>
                <a:t>BÀI </a:t>
              </a:r>
              <a:r>
                <a:rPr lang="en-US" sz="3200" dirty="0" smtClean="0">
                  <a:solidFill>
                    <a:schemeClr val="bg1">
                      <a:lumMod val="75000"/>
                    </a:schemeClr>
                  </a:solidFill>
                  <a:latin typeface="UTM Cookies" panose="02040603050506020204" pitchFamily="18" charset="0"/>
                </a:rPr>
                <a:t>16</a:t>
              </a:r>
              <a:endParaRPr lang="en-US" sz="3200" dirty="0">
                <a:solidFill>
                  <a:schemeClr val="bg1">
                    <a:lumMod val="75000"/>
                  </a:schemeClr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79" name="Google Shape;1714;p64"/>
          <p:cNvSpPr/>
          <p:nvPr/>
        </p:nvSpPr>
        <p:spPr>
          <a:xfrm rot="-2019064">
            <a:off x="1364812" y="1148138"/>
            <a:ext cx="174849" cy="184487"/>
          </a:xfrm>
          <a:custGeom>
            <a:avLst/>
            <a:gdLst/>
            <a:ahLst/>
            <a:cxnLst/>
            <a:rect l="l" t="t" r="r" b="b"/>
            <a:pathLst>
              <a:path w="4517" h="4766" extrusionOk="0">
                <a:moveTo>
                  <a:pt x="1687" y="1"/>
                </a:moveTo>
                <a:cubicBezTo>
                  <a:pt x="1549" y="1"/>
                  <a:pt x="1405" y="121"/>
                  <a:pt x="1453" y="315"/>
                </a:cubicBezTo>
                <a:cubicBezTo>
                  <a:pt x="1612" y="790"/>
                  <a:pt x="1730" y="1305"/>
                  <a:pt x="1889" y="1741"/>
                </a:cubicBezTo>
                <a:cubicBezTo>
                  <a:pt x="1612" y="1582"/>
                  <a:pt x="1334" y="1384"/>
                  <a:pt x="1057" y="1186"/>
                </a:cubicBezTo>
                <a:cubicBezTo>
                  <a:pt x="1009" y="1158"/>
                  <a:pt x="960" y="1147"/>
                  <a:pt x="914" y="1147"/>
                </a:cubicBezTo>
                <a:cubicBezTo>
                  <a:pt x="698" y="1147"/>
                  <a:pt x="544" y="1412"/>
                  <a:pt x="740" y="1543"/>
                </a:cubicBezTo>
                <a:cubicBezTo>
                  <a:pt x="1097" y="1780"/>
                  <a:pt x="1453" y="2018"/>
                  <a:pt x="1810" y="2256"/>
                </a:cubicBezTo>
                <a:cubicBezTo>
                  <a:pt x="1295" y="2414"/>
                  <a:pt x="780" y="2573"/>
                  <a:pt x="265" y="2731"/>
                </a:cubicBezTo>
                <a:cubicBezTo>
                  <a:pt x="1" y="2807"/>
                  <a:pt x="132" y="3170"/>
                  <a:pt x="385" y="3170"/>
                </a:cubicBezTo>
                <a:cubicBezTo>
                  <a:pt x="397" y="3170"/>
                  <a:pt x="410" y="3169"/>
                  <a:pt x="423" y="3167"/>
                </a:cubicBezTo>
                <a:lnTo>
                  <a:pt x="1730" y="2771"/>
                </a:lnTo>
                <a:lnTo>
                  <a:pt x="1730" y="2771"/>
                </a:lnTo>
                <a:cubicBezTo>
                  <a:pt x="1532" y="3127"/>
                  <a:pt x="1334" y="3444"/>
                  <a:pt x="1097" y="3801"/>
                </a:cubicBezTo>
                <a:cubicBezTo>
                  <a:pt x="989" y="3963"/>
                  <a:pt x="1156" y="4106"/>
                  <a:pt x="1324" y="4106"/>
                </a:cubicBezTo>
                <a:cubicBezTo>
                  <a:pt x="1403" y="4106"/>
                  <a:pt x="1482" y="4075"/>
                  <a:pt x="1532" y="3999"/>
                </a:cubicBezTo>
                <a:cubicBezTo>
                  <a:pt x="1770" y="3642"/>
                  <a:pt x="1968" y="3246"/>
                  <a:pt x="2206" y="2890"/>
                </a:cubicBezTo>
                <a:cubicBezTo>
                  <a:pt x="2364" y="3444"/>
                  <a:pt x="2523" y="4038"/>
                  <a:pt x="2642" y="4593"/>
                </a:cubicBezTo>
                <a:cubicBezTo>
                  <a:pt x="2672" y="4714"/>
                  <a:pt x="2754" y="4766"/>
                  <a:pt x="2840" y="4766"/>
                </a:cubicBezTo>
                <a:cubicBezTo>
                  <a:pt x="2979" y="4766"/>
                  <a:pt x="3126" y="4630"/>
                  <a:pt x="3077" y="4434"/>
                </a:cubicBezTo>
                <a:cubicBezTo>
                  <a:pt x="2958" y="3880"/>
                  <a:pt x="2800" y="3286"/>
                  <a:pt x="2642" y="2731"/>
                </a:cubicBezTo>
                <a:lnTo>
                  <a:pt x="2642" y="2731"/>
                </a:lnTo>
                <a:cubicBezTo>
                  <a:pt x="2998" y="2929"/>
                  <a:pt x="3315" y="3127"/>
                  <a:pt x="3671" y="3286"/>
                </a:cubicBezTo>
                <a:cubicBezTo>
                  <a:pt x="3713" y="3310"/>
                  <a:pt x="3753" y="3320"/>
                  <a:pt x="3790" y="3320"/>
                </a:cubicBezTo>
                <a:cubicBezTo>
                  <a:pt x="3998" y="3320"/>
                  <a:pt x="4105" y="2990"/>
                  <a:pt x="3870" y="2890"/>
                </a:cubicBezTo>
                <a:cubicBezTo>
                  <a:pt x="3553" y="2731"/>
                  <a:pt x="3236" y="2573"/>
                  <a:pt x="2958" y="2375"/>
                </a:cubicBezTo>
                <a:cubicBezTo>
                  <a:pt x="3394" y="2256"/>
                  <a:pt x="3790" y="2137"/>
                  <a:pt x="4226" y="1978"/>
                </a:cubicBezTo>
                <a:cubicBezTo>
                  <a:pt x="4517" y="1869"/>
                  <a:pt x="4407" y="1494"/>
                  <a:pt x="4143" y="1494"/>
                </a:cubicBezTo>
                <a:cubicBezTo>
                  <a:pt x="4119" y="1494"/>
                  <a:pt x="4094" y="1497"/>
                  <a:pt x="4068" y="1503"/>
                </a:cubicBezTo>
                <a:cubicBezTo>
                  <a:pt x="3632" y="1662"/>
                  <a:pt x="3196" y="1820"/>
                  <a:pt x="2721" y="1939"/>
                </a:cubicBezTo>
                <a:cubicBezTo>
                  <a:pt x="2919" y="1622"/>
                  <a:pt x="3077" y="1305"/>
                  <a:pt x="3236" y="949"/>
                </a:cubicBezTo>
                <a:cubicBezTo>
                  <a:pt x="3340" y="765"/>
                  <a:pt x="3186" y="617"/>
                  <a:pt x="3035" y="617"/>
                </a:cubicBezTo>
                <a:cubicBezTo>
                  <a:pt x="2957" y="617"/>
                  <a:pt x="2880" y="656"/>
                  <a:pt x="2840" y="750"/>
                </a:cubicBezTo>
                <a:cubicBezTo>
                  <a:pt x="2681" y="1067"/>
                  <a:pt x="2523" y="1384"/>
                  <a:pt x="2364" y="1701"/>
                </a:cubicBezTo>
                <a:cubicBezTo>
                  <a:pt x="2206" y="1186"/>
                  <a:pt x="2047" y="671"/>
                  <a:pt x="1889" y="156"/>
                </a:cubicBezTo>
                <a:cubicBezTo>
                  <a:pt x="1858" y="49"/>
                  <a:pt x="1774" y="1"/>
                  <a:pt x="16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715;p64"/>
          <p:cNvSpPr/>
          <p:nvPr/>
        </p:nvSpPr>
        <p:spPr>
          <a:xfrm rot="-2019064">
            <a:off x="540995" y="1189492"/>
            <a:ext cx="105947" cy="97740"/>
          </a:xfrm>
          <a:custGeom>
            <a:avLst/>
            <a:gdLst/>
            <a:ahLst/>
            <a:cxnLst/>
            <a:rect l="l" t="t" r="r" b="b"/>
            <a:pathLst>
              <a:path w="2737" h="2525" extrusionOk="0">
                <a:moveTo>
                  <a:pt x="514" y="0"/>
                </a:moveTo>
                <a:cubicBezTo>
                  <a:pt x="329" y="0"/>
                  <a:pt x="187" y="258"/>
                  <a:pt x="344" y="415"/>
                </a:cubicBezTo>
                <a:cubicBezTo>
                  <a:pt x="502" y="573"/>
                  <a:pt x="621" y="692"/>
                  <a:pt x="780" y="811"/>
                </a:cubicBezTo>
                <a:lnTo>
                  <a:pt x="304" y="851"/>
                </a:lnTo>
                <a:cubicBezTo>
                  <a:pt x="0" y="889"/>
                  <a:pt x="25" y="1328"/>
                  <a:pt x="307" y="1328"/>
                </a:cubicBezTo>
                <a:cubicBezTo>
                  <a:pt x="319" y="1328"/>
                  <a:pt x="331" y="1328"/>
                  <a:pt x="344" y="1326"/>
                </a:cubicBezTo>
                <a:lnTo>
                  <a:pt x="740" y="1286"/>
                </a:lnTo>
                <a:lnTo>
                  <a:pt x="740" y="1286"/>
                </a:lnTo>
                <a:cubicBezTo>
                  <a:pt x="582" y="1484"/>
                  <a:pt x="423" y="1722"/>
                  <a:pt x="265" y="1960"/>
                </a:cubicBezTo>
                <a:cubicBezTo>
                  <a:pt x="130" y="2121"/>
                  <a:pt x="288" y="2283"/>
                  <a:pt x="453" y="2283"/>
                </a:cubicBezTo>
                <a:cubicBezTo>
                  <a:pt x="531" y="2283"/>
                  <a:pt x="610" y="2247"/>
                  <a:pt x="661" y="2158"/>
                </a:cubicBezTo>
                <a:lnTo>
                  <a:pt x="1017" y="1603"/>
                </a:lnTo>
                <a:cubicBezTo>
                  <a:pt x="1057" y="1841"/>
                  <a:pt x="1097" y="2118"/>
                  <a:pt x="1097" y="2316"/>
                </a:cubicBezTo>
                <a:cubicBezTo>
                  <a:pt x="1116" y="2455"/>
                  <a:pt x="1225" y="2524"/>
                  <a:pt x="1334" y="2524"/>
                </a:cubicBezTo>
                <a:cubicBezTo>
                  <a:pt x="1443" y="2524"/>
                  <a:pt x="1552" y="2455"/>
                  <a:pt x="1572" y="2316"/>
                </a:cubicBezTo>
                <a:cubicBezTo>
                  <a:pt x="1572" y="2039"/>
                  <a:pt x="1493" y="1762"/>
                  <a:pt x="1493" y="1484"/>
                </a:cubicBezTo>
                <a:lnTo>
                  <a:pt x="1493" y="1484"/>
                </a:lnTo>
                <a:lnTo>
                  <a:pt x="1849" y="1762"/>
                </a:lnTo>
                <a:cubicBezTo>
                  <a:pt x="1898" y="1802"/>
                  <a:pt x="1949" y="1820"/>
                  <a:pt x="1996" y="1820"/>
                </a:cubicBezTo>
                <a:cubicBezTo>
                  <a:pt x="2179" y="1820"/>
                  <a:pt x="2315" y="1562"/>
                  <a:pt x="2127" y="1405"/>
                </a:cubicBezTo>
                <a:cubicBezTo>
                  <a:pt x="2008" y="1326"/>
                  <a:pt x="1929" y="1247"/>
                  <a:pt x="1810" y="1128"/>
                </a:cubicBezTo>
                <a:lnTo>
                  <a:pt x="2443" y="1049"/>
                </a:lnTo>
                <a:cubicBezTo>
                  <a:pt x="2736" y="975"/>
                  <a:pt x="2725" y="564"/>
                  <a:pt x="2503" y="564"/>
                </a:cubicBezTo>
                <a:cubicBezTo>
                  <a:pt x="2484" y="564"/>
                  <a:pt x="2465" y="567"/>
                  <a:pt x="2443" y="573"/>
                </a:cubicBezTo>
                <a:lnTo>
                  <a:pt x="1691" y="653"/>
                </a:lnTo>
                <a:lnTo>
                  <a:pt x="1849" y="415"/>
                </a:lnTo>
                <a:cubicBezTo>
                  <a:pt x="1994" y="241"/>
                  <a:pt x="1843" y="47"/>
                  <a:pt x="1674" y="47"/>
                </a:cubicBezTo>
                <a:cubicBezTo>
                  <a:pt x="1611" y="47"/>
                  <a:pt x="1546" y="73"/>
                  <a:pt x="1493" y="138"/>
                </a:cubicBezTo>
                <a:lnTo>
                  <a:pt x="1374" y="336"/>
                </a:lnTo>
                <a:lnTo>
                  <a:pt x="1374" y="296"/>
                </a:lnTo>
                <a:cubicBezTo>
                  <a:pt x="1355" y="143"/>
                  <a:pt x="1234" y="73"/>
                  <a:pt x="1118" y="73"/>
                </a:cubicBezTo>
                <a:cubicBezTo>
                  <a:pt x="995" y="73"/>
                  <a:pt x="878" y="153"/>
                  <a:pt x="899" y="296"/>
                </a:cubicBezTo>
                <a:lnTo>
                  <a:pt x="661" y="58"/>
                </a:lnTo>
                <a:cubicBezTo>
                  <a:pt x="612" y="18"/>
                  <a:pt x="561" y="0"/>
                  <a:pt x="5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716;p64"/>
          <p:cNvSpPr/>
          <p:nvPr/>
        </p:nvSpPr>
        <p:spPr>
          <a:xfrm rot="-2019064">
            <a:off x="740918" y="1318136"/>
            <a:ext cx="277738" cy="274989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2" name="Google Shape;1725;p64"/>
          <p:cNvGrpSpPr/>
          <p:nvPr/>
        </p:nvGrpSpPr>
        <p:grpSpPr>
          <a:xfrm rot="-1723955">
            <a:off x="1087919" y="406428"/>
            <a:ext cx="222757" cy="246344"/>
            <a:chOff x="5414907" y="2017485"/>
            <a:chExt cx="220338" cy="243702"/>
          </a:xfrm>
        </p:grpSpPr>
        <p:sp>
          <p:nvSpPr>
            <p:cNvPr id="83" name="Google Shape;1726;p64"/>
            <p:cNvSpPr/>
            <p:nvPr/>
          </p:nvSpPr>
          <p:spPr>
            <a:xfrm>
              <a:off x="5414907" y="2017485"/>
              <a:ext cx="131370" cy="113351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727;p64"/>
            <p:cNvSpPr/>
            <p:nvPr/>
          </p:nvSpPr>
          <p:spPr>
            <a:xfrm>
              <a:off x="5469978" y="2200929"/>
              <a:ext cx="77849" cy="60258"/>
            </a:xfrm>
            <a:custGeom>
              <a:avLst/>
              <a:gdLst/>
              <a:ahLst/>
              <a:cxnLst/>
              <a:rect l="l" t="t" r="r" b="b"/>
              <a:pathLst>
                <a:path w="1456" h="1127" extrusionOk="0">
                  <a:moveTo>
                    <a:pt x="707" y="0"/>
                  </a:moveTo>
                  <a:cubicBezTo>
                    <a:pt x="599" y="0"/>
                    <a:pt x="492" y="32"/>
                    <a:pt x="397" y="95"/>
                  </a:cubicBezTo>
                  <a:cubicBezTo>
                    <a:pt x="278" y="95"/>
                    <a:pt x="238" y="135"/>
                    <a:pt x="199" y="214"/>
                  </a:cubicBezTo>
                  <a:cubicBezTo>
                    <a:pt x="40" y="372"/>
                    <a:pt x="0" y="610"/>
                    <a:pt x="80" y="808"/>
                  </a:cubicBezTo>
                  <a:cubicBezTo>
                    <a:pt x="199" y="1006"/>
                    <a:pt x="436" y="1125"/>
                    <a:pt x="634" y="1125"/>
                  </a:cubicBezTo>
                  <a:cubicBezTo>
                    <a:pt x="651" y="1126"/>
                    <a:pt x="667" y="1127"/>
                    <a:pt x="683" y="1127"/>
                  </a:cubicBezTo>
                  <a:cubicBezTo>
                    <a:pt x="1169" y="1127"/>
                    <a:pt x="1456" y="559"/>
                    <a:pt x="1149" y="214"/>
                  </a:cubicBezTo>
                  <a:cubicBezTo>
                    <a:pt x="1030" y="71"/>
                    <a:pt x="869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728;p64"/>
            <p:cNvSpPr/>
            <p:nvPr/>
          </p:nvSpPr>
          <p:spPr>
            <a:xfrm>
              <a:off x="5603431" y="2178473"/>
              <a:ext cx="31813" cy="25451"/>
            </a:xfrm>
            <a:custGeom>
              <a:avLst/>
              <a:gdLst/>
              <a:ahLst/>
              <a:cxnLst/>
              <a:rect l="l" t="t" r="r" b="b"/>
              <a:pathLst>
                <a:path w="595" h="476" extrusionOk="0">
                  <a:moveTo>
                    <a:pt x="277" y="0"/>
                  </a:moveTo>
                  <a:cubicBezTo>
                    <a:pt x="0" y="0"/>
                    <a:pt x="0" y="476"/>
                    <a:pt x="317" y="476"/>
                  </a:cubicBezTo>
                  <a:cubicBezTo>
                    <a:pt x="594" y="476"/>
                    <a:pt x="594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6" name="Google Shape;1714;p64"/>
          <p:cNvSpPr/>
          <p:nvPr/>
        </p:nvSpPr>
        <p:spPr>
          <a:xfrm rot="-2019064">
            <a:off x="668473" y="508187"/>
            <a:ext cx="174849" cy="184487"/>
          </a:xfrm>
          <a:custGeom>
            <a:avLst/>
            <a:gdLst/>
            <a:ahLst/>
            <a:cxnLst/>
            <a:rect l="l" t="t" r="r" b="b"/>
            <a:pathLst>
              <a:path w="4517" h="4766" extrusionOk="0">
                <a:moveTo>
                  <a:pt x="1687" y="1"/>
                </a:moveTo>
                <a:cubicBezTo>
                  <a:pt x="1549" y="1"/>
                  <a:pt x="1405" y="121"/>
                  <a:pt x="1453" y="315"/>
                </a:cubicBezTo>
                <a:cubicBezTo>
                  <a:pt x="1612" y="790"/>
                  <a:pt x="1730" y="1305"/>
                  <a:pt x="1889" y="1741"/>
                </a:cubicBezTo>
                <a:cubicBezTo>
                  <a:pt x="1612" y="1582"/>
                  <a:pt x="1334" y="1384"/>
                  <a:pt x="1057" y="1186"/>
                </a:cubicBezTo>
                <a:cubicBezTo>
                  <a:pt x="1009" y="1158"/>
                  <a:pt x="960" y="1147"/>
                  <a:pt x="914" y="1147"/>
                </a:cubicBezTo>
                <a:cubicBezTo>
                  <a:pt x="698" y="1147"/>
                  <a:pt x="544" y="1412"/>
                  <a:pt x="740" y="1543"/>
                </a:cubicBezTo>
                <a:cubicBezTo>
                  <a:pt x="1097" y="1780"/>
                  <a:pt x="1453" y="2018"/>
                  <a:pt x="1810" y="2256"/>
                </a:cubicBezTo>
                <a:cubicBezTo>
                  <a:pt x="1295" y="2414"/>
                  <a:pt x="780" y="2573"/>
                  <a:pt x="265" y="2731"/>
                </a:cubicBezTo>
                <a:cubicBezTo>
                  <a:pt x="1" y="2807"/>
                  <a:pt x="132" y="3170"/>
                  <a:pt x="385" y="3170"/>
                </a:cubicBezTo>
                <a:cubicBezTo>
                  <a:pt x="397" y="3170"/>
                  <a:pt x="410" y="3169"/>
                  <a:pt x="423" y="3167"/>
                </a:cubicBezTo>
                <a:lnTo>
                  <a:pt x="1730" y="2771"/>
                </a:lnTo>
                <a:lnTo>
                  <a:pt x="1730" y="2771"/>
                </a:lnTo>
                <a:cubicBezTo>
                  <a:pt x="1532" y="3127"/>
                  <a:pt x="1334" y="3444"/>
                  <a:pt x="1097" y="3801"/>
                </a:cubicBezTo>
                <a:cubicBezTo>
                  <a:pt x="989" y="3963"/>
                  <a:pt x="1156" y="4106"/>
                  <a:pt x="1324" y="4106"/>
                </a:cubicBezTo>
                <a:cubicBezTo>
                  <a:pt x="1403" y="4106"/>
                  <a:pt x="1482" y="4075"/>
                  <a:pt x="1532" y="3999"/>
                </a:cubicBezTo>
                <a:cubicBezTo>
                  <a:pt x="1770" y="3642"/>
                  <a:pt x="1968" y="3246"/>
                  <a:pt x="2206" y="2890"/>
                </a:cubicBezTo>
                <a:cubicBezTo>
                  <a:pt x="2364" y="3444"/>
                  <a:pt x="2523" y="4038"/>
                  <a:pt x="2642" y="4593"/>
                </a:cubicBezTo>
                <a:cubicBezTo>
                  <a:pt x="2672" y="4714"/>
                  <a:pt x="2754" y="4766"/>
                  <a:pt x="2840" y="4766"/>
                </a:cubicBezTo>
                <a:cubicBezTo>
                  <a:pt x="2979" y="4766"/>
                  <a:pt x="3126" y="4630"/>
                  <a:pt x="3077" y="4434"/>
                </a:cubicBezTo>
                <a:cubicBezTo>
                  <a:pt x="2958" y="3880"/>
                  <a:pt x="2800" y="3286"/>
                  <a:pt x="2642" y="2731"/>
                </a:cubicBezTo>
                <a:lnTo>
                  <a:pt x="2642" y="2731"/>
                </a:lnTo>
                <a:cubicBezTo>
                  <a:pt x="2998" y="2929"/>
                  <a:pt x="3315" y="3127"/>
                  <a:pt x="3671" y="3286"/>
                </a:cubicBezTo>
                <a:cubicBezTo>
                  <a:pt x="3713" y="3310"/>
                  <a:pt x="3753" y="3320"/>
                  <a:pt x="3790" y="3320"/>
                </a:cubicBezTo>
                <a:cubicBezTo>
                  <a:pt x="3998" y="3320"/>
                  <a:pt x="4105" y="2990"/>
                  <a:pt x="3870" y="2890"/>
                </a:cubicBezTo>
                <a:cubicBezTo>
                  <a:pt x="3553" y="2731"/>
                  <a:pt x="3236" y="2573"/>
                  <a:pt x="2958" y="2375"/>
                </a:cubicBezTo>
                <a:cubicBezTo>
                  <a:pt x="3394" y="2256"/>
                  <a:pt x="3790" y="2137"/>
                  <a:pt x="4226" y="1978"/>
                </a:cubicBezTo>
                <a:cubicBezTo>
                  <a:pt x="4517" y="1869"/>
                  <a:pt x="4407" y="1494"/>
                  <a:pt x="4143" y="1494"/>
                </a:cubicBezTo>
                <a:cubicBezTo>
                  <a:pt x="4119" y="1494"/>
                  <a:pt x="4094" y="1497"/>
                  <a:pt x="4068" y="1503"/>
                </a:cubicBezTo>
                <a:cubicBezTo>
                  <a:pt x="3632" y="1662"/>
                  <a:pt x="3196" y="1820"/>
                  <a:pt x="2721" y="1939"/>
                </a:cubicBezTo>
                <a:cubicBezTo>
                  <a:pt x="2919" y="1622"/>
                  <a:pt x="3077" y="1305"/>
                  <a:pt x="3236" y="949"/>
                </a:cubicBezTo>
                <a:cubicBezTo>
                  <a:pt x="3340" y="765"/>
                  <a:pt x="3186" y="617"/>
                  <a:pt x="3035" y="617"/>
                </a:cubicBezTo>
                <a:cubicBezTo>
                  <a:pt x="2957" y="617"/>
                  <a:pt x="2880" y="656"/>
                  <a:pt x="2840" y="750"/>
                </a:cubicBezTo>
                <a:cubicBezTo>
                  <a:pt x="2681" y="1067"/>
                  <a:pt x="2523" y="1384"/>
                  <a:pt x="2364" y="1701"/>
                </a:cubicBezTo>
                <a:cubicBezTo>
                  <a:pt x="2206" y="1186"/>
                  <a:pt x="2047" y="671"/>
                  <a:pt x="1889" y="156"/>
                </a:cubicBezTo>
                <a:cubicBezTo>
                  <a:pt x="1858" y="49"/>
                  <a:pt x="1774" y="1"/>
                  <a:pt x="16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7" name="Google Shape;1725;p64"/>
          <p:cNvGrpSpPr/>
          <p:nvPr/>
        </p:nvGrpSpPr>
        <p:grpSpPr>
          <a:xfrm rot="6447076">
            <a:off x="1019839" y="1209110"/>
            <a:ext cx="272654" cy="312812"/>
            <a:chOff x="5365548" y="2017485"/>
            <a:chExt cx="269696" cy="309455"/>
          </a:xfrm>
        </p:grpSpPr>
        <p:sp>
          <p:nvSpPr>
            <p:cNvPr id="88" name="Google Shape;1726;p64"/>
            <p:cNvSpPr/>
            <p:nvPr/>
          </p:nvSpPr>
          <p:spPr>
            <a:xfrm>
              <a:off x="5414907" y="2017485"/>
              <a:ext cx="131370" cy="113351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727;p64"/>
            <p:cNvSpPr/>
            <p:nvPr/>
          </p:nvSpPr>
          <p:spPr>
            <a:xfrm>
              <a:off x="5365548" y="2266682"/>
              <a:ext cx="77849" cy="60258"/>
            </a:xfrm>
            <a:custGeom>
              <a:avLst/>
              <a:gdLst/>
              <a:ahLst/>
              <a:cxnLst/>
              <a:rect l="l" t="t" r="r" b="b"/>
              <a:pathLst>
                <a:path w="1456" h="1127" extrusionOk="0">
                  <a:moveTo>
                    <a:pt x="707" y="0"/>
                  </a:moveTo>
                  <a:cubicBezTo>
                    <a:pt x="599" y="0"/>
                    <a:pt x="492" y="32"/>
                    <a:pt x="397" y="95"/>
                  </a:cubicBezTo>
                  <a:cubicBezTo>
                    <a:pt x="278" y="95"/>
                    <a:pt x="238" y="135"/>
                    <a:pt x="199" y="214"/>
                  </a:cubicBezTo>
                  <a:cubicBezTo>
                    <a:pt x="40" y="372"/>
                    <a:pt x="0" y="610"/>
                    <a:pt x="80" y="808"/>
                  </a:cubicBezTo>
                  <a:cubicBezTo>
                    <a:pt x="199" y="1006"/>
                    <a:pt x="436" y="1125"/>
                    <a:pt x="634" y="1125"/>
                  </a:cubicBezTo>
                  <a:cubicBezTo>
                    <a:pt x="651" y="1126"/>
                    <a:pt x="667" y="1127"/>
                    <a:pt x="683" y="1127"/>
                  </a:cubicBezTo>
                  <a:cubicBezTo>
                    <a:pt x="1169" y="1127"/>
                    <a:pt x="1456" y="559"/>
                    <a:pt x="1149" y="214"/>
                  </a:cubicBezTo>
                  <a:cubicBezTo>
                    <a:pt x="1030" y="71"/>
                    <a:pt x="869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728;p64"/>
            <p:cNvSpPr/>
            <p:nvPr/>
          </p:nvSpPr>
          <p:spPr>
            <a:xfrm>
              <a:off x="5603431" y="2178473"/>
              <a:ext cx="31813" cy="25451"/>
            </a:xfrm>
            <a:custGeom>
              <a:avLst/>
              <a:gdLst/>
              <a:ahLst/>
              <a:cxnLst/>
              <a:rect l="l" t="t" r="r" b="b"/>
              <a:pathLst>
                <a:path w="595" h="476" extrusionOk="0">
                  <a:moveTo>
                    <a:pt x="277" y="0"/>
                  </a:moveTo>
                  <a:cubicBezTo>
                    <a:pt x="0" y="0"/>
                    <a:pt x="0" y="476"/>
                    <a:pt x="317" y="476"/>
                  </a:cubicBezTo>
                  <a:cubicBezTo>
                    <a:pt x="594" y="476"/>
                    <a:pt x="594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593429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88578" y="554294"/>
            <a:ext cx="560886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 dirty="0" smtClean="0">
                <a:latin typeface="UTM Avo" panose="02040603050506020204" pitchFamily="18" charset="0"/>
              </a:rPr>
              <a:t>2. </a:t>
            </a:r>
            <a:r>
              <a:rPr lang="en-US" sz="1800" dirty="0" err="1" smtClean="0">
                <a:latin typeface="UTM Avo" panose="02040603050506020204" pitchFamily="18" charset="0"/>
              </a:rPr>
              <a:t>Viết</a:t>
            </a:r>
            <a:r>
              <a:rPr lang="en-US" sz="1800" dirty="0" smtClean="0">
                <a:latin typeface="UTM Avo" panose="02040603050506020204" pitchFamily="18" charset="0"/>
              </a:rPr>
              <a:t> 3-4 </a:t>
            </a:r>
            <a:r>
              <a:rPr lang="en-US" sz="1800" dirty="0" err="1" smtClean="0">
                <a:latin typeface="UTM Avo" panose="02040603050506020204" pitchFamily="18" charset="0"/>
              </a:rPr>
              <a:t>câu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tả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một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đò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dùng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học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tập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của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em</a:t>
            </a:r>
            <a:r>
              <a:rPr lang="en-US" sz="1800" dirty="0" smtClean="0">
                <a:latin typeface="UTM Avo" panose="02040603050506020204" pitchFamily="18" charset="0"/>
              </a:rPr>
              <a:t>.</a:t>
            </a:r>
            <a:endParaRPr lang="en-US" sz="1800" dirty="0" smtClean="0">
              <a:latin typeface="UTM Avo" panose="02040603050506020204" pitchFamily="18" charset="0"/>
            </a:endParaRPr>
          </a:p>
        </p:txBody>
      </p:sp>
      <p:pic>
        <p:nvPicPr>
          <p:cNvPr id="3" name="Picture 2" descr="20210409090849_wm_shs-tieng-viet-2-tap-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73" t="58430" r="84263" b="36408"/>
          <a:stretch/>
        </p:blipFill>
        <p:spPr bwMode="auto">
          <a:xfrm>
            <a:off x="429008" y="554294"/>
            <a:ext cx="559570" cy="452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19767" t="15444" r="11009" b="10682"/>
          <a:stretch/>
        </p:blipFill>
        <p:spPr>
          <a:xfrm>
            <a:off x="708792" y="1234520"/>
            <a:ext cx="5562467" cy="3337480"/>
          </a:xfrm>
          <a:prstGeom prst="roundRect">
            <a:avLst>
              <a:gd name="adj" fmla="val 50000"/>
            </a:avLst>
          </a:prstGeom>
        </p:spPr>
      </p:pic>
    </p:spTree>
    <p:extLst>
      <p:ext uri="{BB962C8B-B14F-4D97-AF65-F5344CB8AC3E}">
        <p14:creationId xmlns:p14="http://schemas.microsoft.com/office/powerpoint/2010/main" val="3496796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30943" y="539869"/>
            <a:ext cx="5860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1800" b="1" dirty="0" smtClean="0">
                <a:latin typeface="UTM Avo" panose="02040603050506020204" pitchFamily="18" charset="0"/>
              </a:rPr>
              <a:t>ĐỌC MỞ RỘNG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30943" y="948151"/>
            <a:ext cx="5860026" cy="656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1800" b="1" dirty="0" smtClean="0">
                <a:latin typeface="UTM Avo" panose="02040603050506020204" pitchFamily="18" charset="0"/>
              </a:rPr>
              <a:t>1. </a:t>
            </a:r>
            <a:r>
              <a:rPr lang="en-US" sz="1800" dirty="0" smtClean="0">
                <a:latin typeface="UTM Avo" panose="02040603050506020204" pitchFamily="18" charset="0"/>
              </a:rPr>
              <a:t>Cho </a:t>
            </a:r>
            <a:r>
              <a:rPr lang="en-US" sz="1800" dirty="0" err="1" smtClean="0">
                <a:latin typeface="UTM Avo" panose="02040603050506020204" pitchFamily="18" charset="0"/>
              </a:rPr>
              <a:t>biết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phiếu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đọc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sách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dưới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đây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của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bạn</a:t>
            </a:r>
            <a:r>
              <a:rPr lang="en-US" sz="1800" dirty="0" smtClean="0">
                <a:latin typeface="UTM Avo" panose="02040603050506020204" pitchFamily="18" charset="0"/>
              </a:rPr>
              <a:t> Nam </a:t>
            </a:r>
            <a:r>
              <a:rPr lang="en-US" sz="1800" dirty="0" err="1" smtClean="0">
                <a:latin typeface="UTM Avo" panose="02040603050506020204" pitchFamily="18" charset="0"/>
              </a:rPr>
              <a:t>có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nội</a:t>
            </a:r>
            <a:r>
              <a:rPr lang="en-US" sz="1800" dirty="0" smtClean="0">
                <a:latin typeface="UTM Avo" panose="02040603050506020204" pitchFamily="18" charset="0"/>
              </a:rPr>
              <a:t> dung </a:t>
            </a:r>
            <a:r>
              <a:rPr lang="en-US" sz="1800" dirty="0" err="1" smtClean="0">
                <a:latin typeface="UTM Avo" panose="02040603050506020204" pitchFamily="18" charset="0"/>
              </a:rPr>
              <a:t>gì</a:t>
            </a:r>
            <a:r>
              <a:rPr lang="en-US" sz="1800" dirty="0">
                <a:latin typeface="UTM Avo" panose="02040603050506020204" pitchFamily="18" charset="0"/>
              </a:rPr>
              <a:t>?</a:t>
            </a:r>
            <a:endParaRPr lang="en-US" sz="1800" dirty="0" smtClean="0">
              <a:latin typeface="UTM Avo" panose="0204060305050602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2181" t="21875" r="23499" b="30989"/>
          <a:stretch/>
        </p:blipFill>
        <p:spPr>
          <a:xfrm>
            <a:off x="1066800" y="1872290"/>
            <a:ext cx="4869855" cy="2375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139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0943" y="330319"/>
            <a:ext cx="5860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1800" b="1" dirty="0" smtClean="0">
                <a:latin typeface="UTM Avo" panose="02040603050506020204" pitchFamily="18" charset="0"/>
              </a:rPr>
              <a:t>ĐỌC MỞ RỘNG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30943" y="699651"/>
            <a:ext cx="6107982" cy="656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1800" b="1" dirty="0" smtClean="0">
                <a:latin typeface="UTM Avo" panose="02040603050506020204" pitchFamily="18" charset="0"/>
              </a:rPr>
              <a:t>2. </a:t>
            </a:r>
            <a:r>
              <a:rPr lang="en-US" sz="1800" dirty="0" err="1" smtClean="0">
                <a:latin typeface="UTM Avo" panose="02040603050506020204" pitchFamily="18" charset="0"/>
              </a:rPr>
              <a:t>Ghi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chép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các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thông</a:t>
            </a:r>
            <a:r>
              <a:rPr lang="en-US" sz="1800" dirty="0" smtClean="0">
                <a:latin typeface="UTM Avo" panose="02040603050506020204" pitchFamily="18" charset="0"/>
              </a:rPr>
              <a:t> tin </a:t>
            </a:r>
            <a:r>
              <a:rPr lang="en-US" sz="1800" dirty="0" err="1" smtClean="0">
                <a:latin typeface="UTM Avo" panose="02040603050506020204" pitchFamily="18" charset="0"/>
              </a:rPr>
              <a:t>về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cuốn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sách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mà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em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đã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đọc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vào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phiếu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đọc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sách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theo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mẫu</a:t>
            </a:r>
            <a:r>
              <a:rPr lang="en-US" sz="1800" dirty="0" smtClean="0">
                <a:latin typeface="UTM Avo" panose="02040603050506020204" pitchFamily="18" charset="0"/>
              </a:rPr>
              <a:t> (</a:t>
            </a:r>
            <a:r>
              <a:rPr lang="en-US" sz="1800" dirty="0" err="1" smtClean="0">
                <a:latin typeface="UTM Avo" panose="02040603050506020204" pitchFamily="18" charset="0"/>
              </a:rPr>
              <a:t>làm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vào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vở</a:t>
            </a:r>
            <a:r>
              <a:rPr lang="en-US" sz="1800" dirty="0" smtClean="0">
                <a:latin typeface="UTM Avo" panose="02040603050506020204" pitchFamily="18" charset="0"/>
              </a:rPr>
              <a:t>)</a:t>
            </a:r>
            <a:endParaRPr lang="en-US" sz="1800" dirty="0" smtClean="0">
              <a:latin typeface="UTM Avo" panose="02040603050506020204" pitchFamily="18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622655" y="1362145"/>
            <a:ext cx="6277733" cy="3371780"/>
            <a:chOff x="775055" y="1847920"/>
            <a:chExt cx="6277733" cy="337178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r="41009" b="24905"/>
            <a:stretch/>
          </p:blipFill>
          <p:spPr>
            <a:xfrm>
              <a:off x="775055" y="1847920"/>
              <a:ext cx="5615914" cy="3371780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2364674" y="2101496"/>
              <a:ext cx="468811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latin typeface="HP001 4 hàng" panose="020B0603050302020204" pitchFamily="34" charset="0"/>
                </a:rPr>
                <a:t>Ph</a:t>
              </a:r>
              <a:r>
                <a:rPr lang="el-GR" sz="2800" dirty="0">
                  <a:latin typeface="HP001 4 hàng" panose="020B0603050302020204" pitchFamily="34" charset="0"/>
                </a:rPr>
                <a:t>Η</a:t>
              </a:r>
              <a:r>
                <a:rPr lang="en-US" sz="2800" dirty="0" err="1">
                  <a:latin typeface="HP001 4 hàng" panose="020B0603050302020204" pitchFamily="34" charset="0"/>
                </a:rPr>
                <a:t>Ğu</a:t>
              </a:r>
              <a:r>
                <a:rPr lang="en-US" sz="2800" dirty="0"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latin typeface="HP001 4 hàng" panose="020B0603050302020204" pitchFamily="34" charset="0"/>
                </a:rPr>
                <a:t>đǌ</a:t>
              </a:r>
              <a:r>
                <a:rPr lang="en-US" sz="2800" dirty="0"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latin typeface="HP001 4 hàng" panose="020B0603050302020204" pitchFamily="34" charset="0"/>
                </a:rPr>
                <a:t>sá</a:t>
              </a:r>
              <a:r>
                <a:rPr lang="el-GR" sz="2800" dirty="0" smtClean="0">
                  <a:latin typeface="HP001 4 hàng" panose="020B0603050302020204" pitchFamily="34" charset="0"/>
                </a:rPr>
                <a:t>ε</a:t>
              </a:r>
              <a:endParaRPr lang="el-GR" sz="2800" dirty="0">
                <a:latin typeface="HP001 4 hàng" panose="020B0603050302020204" pitchFamily="34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238955" y="2660262"/>
              <a:ext cx="468811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latin typeface="HP001 4 hàng" panose="020B0603050302020204" pitchFamily="34" charset="0"/>
                </a:rPr>
                <a:t>Ngày</a:t>
              </a:r>
              <a:r>
                <a:rPr lang="en-US" sz="2800" dirty="0">
                  <a:latin typeface="HP001 4 hàng" panose="020B0603050302020204" pitchFamily="34" charset="0"/>
                </a:rPr>
                <a:t>: 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238955" y="3213366"/>
              <a:ext cx="468811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latin typeface="HP001 4 hàng" panose="020B0603050302020204" pitchFamily="34" charset="0"/>
                </a:rPr>
                <a:t>Tên</a:t>
              </a:r>
              <a:r>
                <a:rPr lang="en-US" sz="2800" dirty="0"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latin typeface="HP001 4 hàng" panose="020B0603050302020204" pitchFamily="34" charset="0"/>
                </a:rPr>
                <a:t>sá</a:t>
              </a:r>
              <a:r>
                <a:rPr lang="el-GR" sz="2800" dirty="0">
                  <a:latin typeface="HP001 4 hàng" panose="020B0603050302020204" pitchFamily="34" charset="0"/>
                </a:rPr>
                <a:t>ε:  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238955" y="3772132"/>
              <a:ext cx="468811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latin typeface="HP001 4 hàng" panose="020B0603050302020204" pitchFamily="34" charset="0"/>
                </a:rPr>
                <a:t>Tên</a:t>
              </a:r>
              <a:r>
                <a:rPr lang="en-US" sz="2800" dirty="0"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latin typeface="HP001 4 hàng" panose="020B0603050302020204" pitchFamily="34" charset="0"/>
                </a:rPr>
                <a:t>Ǉác</a:t>
              </a:r>
              <a:r>
                <a:rPr lang="en-US" sz="2800" dirty="0"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latin typeface="HP001 4 hàng" panose="020B0603050302020204" pitchFamily="34" charset="0"/>
                </a:rPr>
                <a:t>giả</a:t>
              </a:r>
              <a:r>
                <a:rPr lang="en-US" sz="2800" dirty="0">
                  <a:latin typeface="HP001 4 hàng" panose="020B0603050302020204" pitchFamily="34" charset="0"/>
                </a:rPr>
                <a:t>: 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238955" y="4330898"/>
              <a:ext cx="468811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P001 4 hàng" panose="020B0603050302020204" pitchFamily="34" charset="0"/>
                </a:rPr>
                <a:t>Đ</a:t>
              </a:r>
              <a:r>
                <a:rPr lang="el-GR" sz="2800" dirty="0">
                  <a:latin typeface="HP001 4 hàng" panose="020B0603050302020204" pitchFamily="34" charset="0"/>
                </a:rPr>
                <a:t>Ηϛ</a:t>
              </a:r>
              <a:r>
                <a:rPr lang="en-US" sz="2800" dirty="0">
                  <a:latin typeface="HP001 4 hàng" panose="020B0603050302020204" pitchFamily="34" charset="0"/>
                </a:rPr>
                <a:t>u </a:t>
              </a:r>
              <a:r>
                <a:rPr lang="en-US" sz="2800" dirty="0" err="1">
                  <a:latin typeface="HP001 4 hàng" panose="020B0603050302020204" pitchFamily="34" charset="0"/>
                </a:rPr>
                <a:t>em</a:t>
              </a:r>
              <a:r>
                <a:rPr lang="en-US" sz="2800" dirty="0">
                  <a:latin typeface="HP001 4 hàng" panose="020B0603050302020204" pitchFamily="34" charset="0"/>
                </a:rPr>
                <a:t> </a:t>
              </a:r>
              <a:r>
                <a:rPr lang="el-GR" sz="2800" dirty="0">
                  <a:latin typeface="HP001 4 hàng" panose="020B0603050302020204" pitchFamily="34" charset="0"/>
                </a:rPr>
                <a:t>κ</a:t>
              </a:r>
              <a:r>
                <a:rPr lang="en-US" sz="2800" dirty="0">
                  <a:latin typeface="HP001 4 hàng" panose="020B0603050302020204" pitchFamily="34" charset="0"/>
                </a:rPr>
                <a:t>í</a:t>
              </a:r>
              <a:r>
                <a:rPr lang="el-GR" sz="2800" dirty="0">
                  <a:latin typeface="HP001 4 hàng" panose="020B0603050302020204" pitchFamily="34" charset="0"/>
                </a:rPr>
                <a:t>ε η</a:t>
              </a:r>
              <a:r>
                <a:rPr lang="en-US" sz="2800" dirty="0" err="1">
                  <a:latin typeface="HP001 4 hàng" panose="020B0603050302020204" pitchFamily="34" charset="0"/>
                </a:rPr>
                <a:t>ất</a:t>
              </a:r>
              <a:r>
                <a:rPr lang="en-US" sz="2800" dirty="0">
                  <a:latin typeface="HP001 4 hàng" panose="020B0603050302020204" pitchFamily="34" charset="0"/>
                </a:rPr>
                <a:t>:  </a:t>
              </a:r>
              <a:endParaRPr lang="en-US" sz="2800" dirty="0">
                <a:latin typeface="HP001 4 hàng" panose="020B06030503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31163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557950" y="1725573"/>
            <a:ext cx="5078291" cy="2994654"/>
            <a:chOff x="1567807" y="2321083"/>
            <a:chExt cx="4068434" cy="239914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rcRect l="10043" t="28024" r="25274" b="6528"/>
            <a:stretch/>
          </p:blipFill>
          <p:spPr>
            <a:xfrm>
              <a:off x="1567807" y="2566219"/>
              <a:ext cx="3786297" cy="2154008"/>
            </a:xfrm>
            <a:prstGeom prst="roundRect">
              <a:avLst>
                <a:gd name="adj" fmla="val 29775"/>
              </a:avLst>
            </a:prstGeom>
          </p:spPr>
        </p:pic>
        <p:sp>
          <p:nvSpPr>
            <p:cNvPr id="22" name="Rectangle 21"/>
            <p:cNvSpPr/>
            <p:nvPr/>
          </p:nvSpPr>
          <p:spPr>
            <a:xfrm>
              <a:off x="3738615" y="2321083"/>
              <a:ext cx="1897626" cy="776748"/>
            </a:xfrm>
            <a:custGeom>
              <a:avLst/>
              <a:gdLst>
                <a:gd name="connsiteX0" fmla="*/ 0 w 1897626"/>
                <a:gd name="connsiteY0" fmla="*/ 0 h 776748"/>
                <a:gd name="connsiteX1" fmla="*/ 1897626 w 1897626"/>
                <a:gd name="connsiteY1" fmla="*/ 0 h 776748"/>
                <a:gd name="connsiteX2" fmla="*/ 1897626 w 1897626"/>
                <a:gd name="connsiteY2" fmla="*/ 776748 h 776748"/>
                <a:gd name="connsiteX3" fmla="*/ 0 w 1897626"/>
                <a:gd name="connsiteY3" fmla="*/ 776748 h 776748"/>
                <a:gd name="connsiteX4" fmla="*/ 0 w 1897626"/>
                <a:gd name="connsiteY4" fmla="*/ 0 h 776748"/>
                <a:gd name="connsiteX0" fmla="*/ 0 w 1897626"/>
                <a:gd name="connsiteY0" fmla="*/ 0 h 776748"/>
                <a:gd name="connsiteX1" fmla="*/ 1897626 w 1897626"/>
                <a:gd name="connsiteY1" fmla="*/ 0 h 776748"/>
                <a:gd name="connsiteX2" fmla="*/ 1897626 w 1897626"/>
                <a:gd name="connsiteY2" fmla="*/ 776748 h 776748"/>
                <a:gd name="connsiteX3" fmla="*/ 304800 w 1897626"/>
                <a:gd name="connsiteY3" fmla="*/ 609599 h 776748"/>
                <a:gd name="connsiteX4" fmla="*/ 0 w 1897626"/>
                <a:gd name="connsiteY4" fmla="*/ 0 h 776748"/>
                <a:gd name="connsiteX0" fmla="*/ 0 w 1897626"/>
                <a:gd name="connsiteY0" fmla="*/ 0 h 776748"/>
                <a:gd name="connsiteX1" fmla="*/ 1897626 w 1897626"/>
                <a:gd name="connsiteY1" fmla="*/ 0 h 776748"/>
                <a:gd name="connsiteX2" fmla="*/ 1897626 w 1897626"/>
                <a:gd name="connsiteY2" fmla="*/ 776748 h 776748"/>
                <a:gd name="connsiteX3" fmla="*/ 226142 w 1897626"/>
                <a:gd name="connsiteY3" fmla="*/ 658760 h 776748"/>
                <a:gd name="connsiteX4" fmla="*/ 0 w 1897626"/>
                <a:gd name="connsiteY4" fmla="*/ 0 h 776748"/>
                <a:gd name="connsiteX0" fmla="*/ 0 w 1897626"/>
                <a:gd name="connsiteY0" fmla="*/ 0 h 776748"/>
                <a:gd name="connsiteX1" fmla="*/ 1897626 w 1897626"/>
                <a:gd name="connsiteY1" fmla="*/ 0 h 776748"/>
                <a:gd name="connsiteX2" fmla="*/ 1897626 w 1897626"/>
                <a:gd name="connsiteY2" fmla="*/ 776748 h 776748"/>
                <a:gd name="connsiteX3" fmla="*/ 226142 w 1897626"/>
                <a:gd name="connsiteY3" fmla="*/ 658760 h 776748"/>
                <a:gd name="connsiteX4" fmla="*/ 0 w 1897626"/>
                <a:gd name="connsiteY4" fmla="*/ 0 h 776748"/>
                <a:gd name="connsiteX0" fmla="*/ 0 w 1897626"/>
                <a:gd name="connsiteY0" fmla="*/ 0 h 776748"/>
                <a:gd name="connsiteX1" fmla="*/ 1897626 w 1897626"/>
                <a:gd name="connsiteY1" fmla="*/ 0 h 776748"/>
                <a:gd name="connsiteX2" fmla="*/ 1897626 w 1897626"/>
                <a:gd name="connsiteY2" fmla="*/ 776748 h 776748"/>
                <a:gd name="connsiteX3" fmla="*/ 226142 w 1897626"/>
                <a:gd name="connsiteY3" fmla="*/ 658760 h 776748"/>
                <a:gd name="connsiteX4" fmla="*/ 0 w 1897626"/>
                <a:gd name="connsiteY4" fmla="*/ 0 h 776748"/>
                <a:gd name="connsiteX0" fmla="*/ 0 w 1897626"/>
                <a:gd name="connsiteY0" fmla="*/ 0 h 776748"/>
                <a:gd name="connsiteX1" fmla="*/ 1897626 w 1897626"/>
                <a:gd name="connsiteY1" fmla="*/ 0 h 776748"/>
                <a:gd name="connsiteX2" fmla="*/ 1897626 w 1897626"/>
                <a:gd name="connsiteY2" fmla="*/ 776748 h 776748"/>
                <a:gd name="connsiteX3" fmla="*/ 294968 w 1897626"/>
                <a:gd name="connsiteY3" fmla="*/ 688257 h 776748"/>
                <a:gd name="connsiteX4" fmla="*/ 0 w 1897626"/>
                <a:gd name="connsiteY4" fmla="*/ 0 h 776748"/>
                <a:gd name="connsiteX0" fmla="*/ 0 w 1897626"/>
                <a:gd name="connsiteY0" fmla="*/ 0 h 776748"/>
                <a:gd name="connsiteX1" fmla="*/ 1897626 w 1897626"/>
                <a:gd name="connsiteY1" fmla="*/ 0 h 776748"/>
                <a:gd name="connsiteX2" fmla="*/ 1897626 w 1897626"/>
                <a:gd name="connsiteY2" fmla="*/ 776748 h 776748"/>
                <a:gd name="connsiteX3" fmla="*/ 294968 w 1897626"/>
                <a:gd name="connsiteY3" fmla="*/ 688257 h 776748"/>
                <a:gd name="connsiteX4" fmla="*/ 0 w 1897626"/>
                <a:gd name="connsiteY4" fmla="*/ 0 h 776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7626" h="776748">
                  <a:moveTo>
                    <a:pt x="0" y="0"/>
                  </a:moveTo>
                  <a:lnTo>
                    <a:pt x="1897626" y="0"/>
                  </a:lnTo>
                  <a:lnTo>
                    <a:pt x="1897626" y="776748"/>
                  </a:lnTo>
                  <a:cubicBezTo>
                    <a:pt x="1340465" y="737419"/>
                    <a:pt x="822633" y="540774"/>
                    <a:pt x="294968" y="688257"/>
                  </a:cubicBezTo>
                  <a:cubicBezTo>
                    <a:pt x="68826" y="350683"/>
                    <a:pt x="98323" y="22941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530943" y="330319"/>
            <a:ext cx="5860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1800" b="1" dirty="0" smtClean="0">
                <a:latin typeface="UTM Avo" panose="02040603050506020204" pitchFamily="18" charset="0"/>
              </a:rPr>
              <a:t>ĐỌC MỞ RỘNG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06990" y="699651"/>
            <a:ext cx="5707932" cy="656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1800" b="1" dirty="0" smtClean="0">
                <a:latin typeface="UTM Avo" panose="02040603050506020204" pitchFamily="18" charset="0"/>
              </a:rPr>
              <a:t>3. </a:t>
            </a:r>
            <a:r>
              <a:rPr lang="en-US" sz="1800" dirty="0" err="1" smtClean="0">
                <a:latin typeface="UTM Avo" panose="02040603050506020204" pitchFamily="18" charset="0"/>
              </a:rPr>
              <a:t>Nói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về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điều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em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thích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nhất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trong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cuốn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sách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em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đã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đọc</a:t>
            </a:r>
            <a:endParaRPr lang="en-US" sz="1800" dirty="0" smtClean="0">
              <a:latin typeface="UTM Avo" panose="02040603050506020204" pitchFamily="18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3565668" y="1498704"/>
            <a:ext cx="2425404" cy="1065704"/>
            <a:chOff x="4607926" y="1727173"/>
            <a:chExt cx="2425404" cy="1065704"/>
          </a:xfrm>
        </p:grpSpPr>
        <p:grpSp>
          <p:nvGrpSpPr>
            <p:cNvPr id="13" name="Google Shape;1267;p48"/>
            <p:cNvGrpSpPr/>
            <p:nvPr/>
          </p:nvGrpSpPr>
          <p:grpSpPr>
            <a:xfrm rot="5400000" flipH="1">
              <a:off x="5282860" y="1052239"/>
              <a:ext cx="1065704" cy="2415572"/>
              <a:chOff x="2600194" y="3083285"/>
              <a:chExt cx="737974" cy="1855298"/>
            </a:xfrm>
          </p:grpSpPr>
          <p:sp>
            <p:nvSpPr>
              <p:cNvPr id="15" name="Google Shape;1268;p48"/>
              <p:cNvSpPr/>
              <p:nvPr/>
            </p:nvSpPr>
            <p:spPr>
              <a:xfrm>
                <a:off x="2600194" y="3083285"/>
                <a:ext cx="737974" cy="1855298"/>
              </a:xfrm>
              <a:custGeom>
                <a:avLst/>
                <a:gdLst/>
                <a:ahLst/>
                <a:cxnLst/>
                <a:rect l="l" t="t" r="r" b="b"/>
                <a:pathLst>
                  <a:path w="47306" h="87092" extrusionOk="0">
                    <a:moveTo>
                      <a:pt x="22684" y="1315"/>
                    </a:moveTo>
                    <a:cubicBezTo>
                      <a:pt x="27019" y="1315"/>
                      <a:pt x="31478" y="2069"/>
                      <a:pt x="34923" y="4165"/>
                    </a:cubicBezTo>
                    <a:lnTo>
                      <a:pt x="34923" y="4165"/>
                    </a:lnTo>
                    <a:cubicBezTo>
                      <a:pt x="34953" y="4195"/>
                      <a:pt x="34988" y="4224"/>
                      <a:pt x="35027" y="4251"/>
                    </a:cubicBezTo>
                    <a:cubicBezTo>
                      <a:pt x="46074" y="11676"/>
                      <a:pt x="45893" y="28230"/>
                      <a:pt x="45495" y="40001"/>
                    </a:cubicBezTo>
                    <a:cubicBezTo>
                      <a:pt x="45278" y="45906"/>
                      <a:pt x="44843" y="51737"/>
                      <a:pt x="44662" y="57605"/>
                    </a:cubicBezTo>
                    <a:cubicBezTo>
                      <a:pt x="44444" y="64668"/>
                      <a:pt x="44010" y="73108"/>
                      <a:pt x="37707" y="77672"/>
                    </a:cubicBezTo>
                    <a:cubicBezTo>
                      <a:pt x="33945" y="80399"/>
                      <a:pt x="29050" y="81857"/>
                      <a:pt x="24209" y="81857"/>
                    </a:cubicBezTo>
                    <a:cubicBezTo>
                      <a:pt x="19728" y="81857"/>
                      <a:pt x="15293" y="80608"/>
                      <a:pt x="11845" y="77961"/>
                    </a:cubicBezTo>
                    <a:cubicBezTo>
                      <a:pt x="11737" y="77907"/>
                      <a:pt x="11619" y="77880"/>
                      <a:pt x="11501" y="77880"/>
                    </a:cubicBezTo>
                    <a:cubicBezTo>
                      <a:pt x="11383" y="77880"/>
                      <a:pt x="11266" y="77907"/>
                      <a:pt x="11157" y="77961"/>
                    </a:cubicBezTo>
                    <a:cubicBezTo>
                      <a:pt x="8914" y="79236"/>
                      <a:pt x="7083" y="81085"/>
                      <a:pt x="5854" y="83293"/>
                    </a:cubicBezTo>
                    <a:lnTo>
                      <a:pt x="5854" y="83293"/>
                    </a:lnTo>
                    <a:cubicBezTo>
                      <a:pt x="5771" y="80025"/>
                      <a:pt x="6056" y="76795"/>
                      <a:pt x="7680" y="73796"/>
                    </a:cubicBezTo>
                    <a:cubicBezTo>
                      <a:pt x="7788" y="73579"/>
                      <a:pt x="7788" y="73325"/>
                      <a:pt x="7680" y="73108"/>
                    </a:cubicBezTo>
                    <a:cubicBezTo>
                      <a:pt x="1" y="60829"/>
                      <a:pt x="2536" y="44819"/>
                      <a:pt x="3551" y="31164"/>
                    </a:cubicBezTo>
                    <a:cubicBezTo>
                      <a:pt x="3985" y="25151"/>
                      <a:pt x="3225" y="19066"/>
                      <a:pt x="4166" y="13125"/>
                    </a:cubicBezTo>
                    <a:cubicBezTo>
                      <a:pt x="4673" y="10047"/>
                      <a:pt x="5724" y="6787"/>
                      <a:pt x="8259" y="4758"/>
                    </a:cubicBezTo>
                    <a:cubicBezTo>
                      <a:pt x="10324" y="3092"/>
                      <a:pt x="13077" y="2404"/>
                      <a:pt x="15648" y="1933"/>
                    </a:cubicBezTo>
                    <a:cubicBezTo>
                      <a:pt x="17816" y="1557"/>
                      <a:pt x="20230" y="1315"/>
                      <a:pt x="22684" y="1315"/>
                    </a:cubicBezTo>
                    <a:close/>
                    <a:moveTo>
                      <a:pt x="22682" y="1"/>
                    </a:moveTo>
                    <a:cubicBezTo>
                      <a:pt x="20584" y="1"/>
                      <a:pt x="18525" y="162"/>
                      <a:pt x="16626" y="412"/>
                    </a:cubicBezTo>
                    <a:cubicBezTo>
                      <a:pt x="10215" y="1281"/>
                      <a:pt x="5072" y="3889"/>
                      <a:pt x="3333" y="10517"/>
                    </a:cubicBezTo>
                    <a:cubicBezTo>
                      <a:pt x="1450" y="17508"/>
                      <a:pt x="2609" y="25187"/>
                      <a:pt x="2065" y="32395"/>
                    </a:cubicBezTo>
                    <a:cubicBezTo>
                      <a:pt x="1413" y="40907"/>
                      <a:pt x="508" y="49491"/>
                      <a:pt x="1486" y="58040"/>
                    </a:cubicBezTo>
                    <a:cubicBezTo>
                      <a:pt x="1957" y="62495"/>
                      <a:pt x="2971" y="66950"/>
                      <a:pt x="4927" y="71007"/>
                    </a:cubicBezTo>
                    <a:cubicBezTo>
                      <a:pt x="5325" y="71876"/>
                      <a:pt x="6231" y="72854"/>
                      <a:pt x="6122" y="73796"/>
                    </a:cubicBezTo>
                    <a:cubicBezTo>
                      <a:pt x="5941" y="75064"/>
                      <a:pt x="5036" y="76404"/>
                      <a:pt x="4818" y="77672"/>
                    </a:cubicBezTo>
                    <a:cubicBezTo>
                      <a:pt x="4239" y="80569"/>
                      <a:pt x="4420" y="83503"/>
                      <a:pt x="4637" y="86437"/>
                    </a:cubicBezTo>
                    <a:cubicBezTo>
                      <a:pt x="4637" y="86859"/>
                      <a:pt x="4971" y="87091"/>
                      <a:pt x="5306" y="87091"/>
                    </a:cubicBezTo>
                    <a:cubicBezTo>
                      <a:pt x="5575" y="87091"/>
                      <a:pt x="5844" y="86941"/>
                      <a:pt x="5941" y="86618"/>
                    </a:cubicBezTo>
                    <a:cubicBezTo>
                      <a:pt x="5962" y="86545"/>
                      <a:pt x="5983" y="86473"/>
                      <a:pt x="6005" y="86400"/>
                    </a:cubicBezTo>
                    <a:lnTo>
                      <a:pt x="6005" y="86400"/>
                    </a:lnTo>
                    <a:lnTo>
                      <a:pt x="6014" y="86401"/>
                    </a:lnTo>
                    <a:cubicBezTo>
                      <a:pt x="6013" y="86393"/>
                      <a:pt x="6013" y="86386"/>
                      <a:pt x="6012" y="86378"/>
                    </a:cubicBezTo>
                    <a:lnTo>
                      <a:pt x="6012" y="86378"/>
                    </a:lnTo>
                    <a:cubicBezTo>
                      <a:pt x="6373" y="85195"/>
                      <a:pt x="6893" y="84050"/>
                      <a:pt x="7571" y="83032"/>
                    </a:cubicBezTo>
                    <a:cubicBezTo>
                      <a:pt x="8223" y="82091"/>
                      <a:pt x="9744" y="79954"/>
                      <a:pt x="10940" y="79664"/>
                    </a:cubicBezTo>
                    <a:cubicBezTo>
                      <a:pt x="11027" y="79644"/>
                      <a:pt x="11120" y="79635"/>
                      <a:pt x="11218" y="79635"/>
                    </a:cubicBezTo>
                    <a:cubicBezTo>
                      <a:pt x="12575" y="79635"/>
                      <a:pt x="14840" y="81400"/>
                      <a:pt x="16192" y="81873"/>
                    </a:cubicBezTo>
                    <a:cubicBezTo>
                      <a:pt x="18660" y="82771"/>
                      <a:pt x="21282" y="83168"/>
                      <a:pt x="23909" y="83168"/>
                    </a:cubicBezTo>
                    <a:cubicBezTo>
                      <a:pt x="25523" y="83168"/>
                      <a:pt x="27140" y="83018"/>
                      <a:pt x="28724" y="82743"/>
                    </a:cubicBezTo>
                    <a:cubicBezTo>
                      <a:pt x="32745" y="82018"/>
                      <a:pt x="36947" y="80388"/>
                      <a:pt x="39953" y="77563"/>
                    </a:cubicBezTo>
                    <a:cubicBezTo>
                      <a:pt x="42742" y="74955"/>
                      <a:pt x="44300" y="71369"/>
                      <a:pt x="45060" y="67675"/>
                    </a:cubicBezTo>
                    <a:cubicBezTo>
                      <a:pt x="46545" y="60720"/>
                      <a:pt x="46147" y="53222"/>
                      <a:pt x="46545" y="46123"/>
                    </a:cubicBezTo>
                    <a:cubicBezTo>
                      <a:pt x="47016" y="38444"/>
                      <a:pt x="47306" y="30620"/>
                      <a:pt x="46183" y="22941"/>
                    </a:cubicBezTo>
                    <a:cubicBezTo>
                      <a:pt x="45099" y="15320"/>
                      <a:pt x="42395" y="7591"/>
                      <a:pt x="35772" y="3094"/>
                    </a:cubicBezTo>
                    <a:lnTo>
                      <a:pt x="35772" y="3094"/>
                    </a:lnTo>
                    <a:cubicBezTo>
                      <a:pt x="35754" y="3081"/>
                      <a:pt x="35735" y="3068"/>
                      <a:pt x="35715" y="3056"/>
                    </a:cubicBezTo>
                    <a:lnTo>
                      <a:pt x="35715" y="3056"/>
                    </a:lnTo>
                    <a:cubicBezTo>
                      <a:pt x="35715" y="3056"/>
                      <a:pt x="35715" y="3056"/>
                      <a:pt x="35715" y="3056"/>
                    </a:cubicBezTo>
                    <a:cubicBezTo>
                      <a:pt x="35705" y="3049"/>
                      <a:pt x="35695" y="3043"/>
                      <a:pt x="35685" y="3037"/>
                    </a:cubicBezTo>
                    <a:lnTo>
                      <a:pt x="35685" y="3037"/>
                    </a:lnTo>
                    <a:cubicBezTo>
                      <a:pt x="32011" y="765"/>
                      <a:pt x="27255" y="1"/>
                      <a:pt x="22682" y="1"/>
                    </a:cubicBez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269;p48"/>
              <p:cNvSpPr/>
              <p:nvPr/>
            </p:nvSpPr>
            <p:spPr>
              <a:xfrm rot="20507546">
                <a:off x="3142189" y="4571122"/>
                <a:ext cx="114364" cy="104504"/>
              </a:xfrm>
              <a:custGeom>
                <a:avLst/>
                <a:gdLst/>
                <a:ahLst/>
                <a:cxnLst/>
                <a:rect l="l" t="t" r="r" b="b"/>
                <a:pathLst>
                  <a:path w="7331" h="6699" extrusionOk="0">
                    <a:moveTo>
                      <a:pt x="6503" y="0"/>
                    </a:moveTo>
                    <a:cubicBezTo>
                      <a:pt x="6241" y="0"/>
                      <a:pt x="5998" y="151"/>
                      <a:pt x="5940" y="499"/>
                    </a:cubicBezTo>
                    <a:cubicBezTo>
                      <a:pt x="5541" y="3070"/>
                      <a:pt x="3477" y="5063"/>
                      <a:pt x="869" y="5352"/>
                    </a:cubicBezTo>
                    <a:cubicBezTo>
                      <a:pt x="33" y="5422"/>
                      <a:pt x="1" y="6699"/>
                      <a:pt x="774" y="6699"/>
                    </a:cubicBezTo>
                    <a:cubicBezTo>
                      <a:pt x="804" y="6699"/>
                      <a:pt x="836" y="6697"/>
                      <a:pt x="869" y="6692"/>
                    </a:cubicBezTo>
                    <a:cubicBezTo>
                      <a:pt x="4093" y="6439"/>
                      <a:pt x="6700" y="4012"/>
                      <a:pt x="7244" y="861"/>
                    </a:cubicBezTo>
                    <a:cubicBezTo>
                      <a:pt x="7331" y="339"/>
                      <a:pt x="6896" y="0"/>
                      <a:pt x="6503" y="0"/>
                    </a:cubicBez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4789716" y="1903113"/>
              <a:ext cx="2243614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latin typeface="UTM Avo" panose="02040603050506020204" pitchFamily="18" charset="0"/>
                </a:rPr>
                <a:t>Cuốn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Dế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Mèn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phiêu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lưu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kí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rất</a:t>
              </a:r>
              <a:r>
                <a:rPr lang="en-US" dirty="0" smtClean="0">
                  <a:latin typeface="UTM Avo" panose="02040603050506020204" pitchFamily="18" charset="0"/>
                </a:rPr>
                <a:t> hay. </a:t>
              </a:r>
              <a:r>
                <a:rPr lang="en-US" dirty="0" err="1" smtClean="0">
                  <a:latin typeface="UTM Avo" panose="02040603050506020204" pitchFamily="18" charset="0"/>
                </a:rPr>
                <a:t>Tớ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thích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nhất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là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nhân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vật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Dế</a:t>
              </a:r>
              <a:r>
                <a:rPr lang="en-US" dirty="0" smtClean="0">
                  <a:latin typeface="UTM Avo" panose="02040603050506020204" pitchFamily="18" charset="0"/>
                </a:rPr>
                <a:t> </a:t>
              </a:r>
              <a:r>
                <a:rPr lang="en-US" dirty="0" err="1" smtClean="0">
                  <a:latin typeface="UTM Avo" panose="02040603050506020204" pitchFamily="18" charset="0"/>
                </a:rPr>
                <a:t>Trũi</a:t>
              </a:r>
              <a:r>
                <a:rPr lang="en-US" dirty="0" smtClean="0">
                  <a:latin typeface="UTM Avo" panose="02040603050506020204" pitchFamily="18" charset="0"/>
                </a:rPr>
                <a:t>.</a:t>
              </a:r>
              <a:endParaRPr lang="en-US" dirty="0"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3865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76226" y="39892"/>
            <a:ext cx="6334124" cy="5110051"/>
            <a:chOff x="952500" y="829486"/>
            <a:chExt cx="4343400" cy="350403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rcRect l="15739" t="14062" r="27599" b="5730"/>
            <a:stretch/>
          </p:blipFill>
          <p:spPr>
            <a:xfrm>
              <a:off x="952500" y="829486"/>
              <a:ext cx="4343400" cy="3456763"/>
            </a:xfrm>
            <a:prstGeom prst="roundRect">
              <a:avLst>
                <a:gd name="adj" fmla="val 9867"/>
              </a:avLst>
            </a:prstGeom>
          </p:spPr>
        </p:pic>
        <p:sp>
          <p:nvSpPr>
            <p:cNvPr id="4" name="Rounded Rectangle 3"/>
            <p:cNvSpPr/>
            <p:nvPr/>
          </p:nvSpPr>
          <p:spPr>
            <a:xfrm rot="21424314">
              <a:off x="1406552" y="1553908"/>
              <a:ext cx="1853983" cy="2779613"/>
            </a:xfrm>
            <a:prstGeom prst="roundRect">
              <a:avLst/>
            </a:prstGeom>
            <a:solidFill>
              <a:srgbClr val="D6EEFA"/>
            </a:solidFill>
            <a:ln>
              <a:noFill/>
            </a:ln>
            <a:effectLst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ounded Rectangle 3"/>
            <p:cNvSpPr/>
            <p:nvPr/>
          </p:nvSpPr>
          <p:spPr>
            <a:xfrm rot="21289758">
              <a:off x="3067435" y="1493261"/>
              <a:ext cx="1988477" cy="1597058"/>
            </a:xfrm>
            <a:custGeom>
              <a:avLst/>
              <a:gdLst>
                <a:gd name="connsiteX0" fmla="*/ 0 w 2578419"/>
                <a:gd name="connsiteY0" fmla="*/ 345153 h 2070874"/>
                <a:gd name="connsiteX1" fmla="*/ 345153 w 2578419"/>
                <a:gd name="connsiteY1" fmla="*/ 0 h 2070874"/>
                <a:gd name="connsiteX2" fmla="*/ 2233266 w 2578419"/>
                <a:gd name="connsiteY2" fmla="*/ 0 h 2070874"/>
                <a:gd name="connsiteX3" fmla="*/ 2578419 w 2578419"/>
                <a:gd name="connsiteY3" fmla="*/ 345153 h 2070874"/>
                <a:gd name="connsiteX4" fmla="*/ 2578419 w 2578419"/>
                <a:gd name="connsiteY4" fmla="*/ 1725721 h 2070874"/>
                <a:gd name="connsiteX5" fmla="*/ 2233266 w 2578419"/>
                <a:gd name="connsiteY5" fmla="*/ 2070874 h 2070874"/>
                <a:gd name="connsiteX6" fmla="*/ 345153 w 2578419"/>
                <a:gd name="connsiteY6" fmla="*/ 2070874 h 2070874"/>
                <a:gd name="connsiteX7" fmla="*/ 0 w 2578419"/>
                <a:gd name="connsiteY7" fmla="*/ 1725721 h 2070874"/>
                <a:gd name="connsiteX8" fmla="*/ 0 w 2578419"/>
                <a:gd name="connsiteY8" fmla="*/ 345153 h 2070874"/>
                <a:gd name="connsiteX0" fmla="*/ 0 w 2578419"/>
                <a:gd name="connsiteY0" fmla="*/ 345153 h 2070874"/>
                <a:gd name="connsiteX1" fmla="*/ 373656 w 2578419"/>
                <a:gd name="connsiteY1" fmla="*/ 107782 h 2070874"/>
                <a:gd name="connsiteX2" fmla="*/ 2233266 w 2578419"/>
                <a:gd name="connsiteY2" fmla="*/ 0 h 2070874"/>
                <a:gd name="connsiteX3" fmla="*/ 2578419 w 2578419"/>
                <a:gd name="connsiteY3" fmla="*/ 345153 h 2070874"/>
                <a:gd name="connsiteX4" fmla="*/ 2578419 w 2578419"/>
                <a:gd name="connsiteY4" fmla="*/ 1725721 h 2070874"/>
                <a:gd name="connsiteX5" fmla="*/ 2233266 w 2578419"/>
                <a:gd name="connsiteY5" fmla="*/ 2070874 h 2070874"/>
                <a:gd name="connsiteX6" fmla="*/ 345153 w 2578419"/>
                <a:gd name="connsiteY6" fmla="*/ 2070874 h 2070874"/>
                <a:gd name="connsiteX7" fmla="*/ 0 w 2578419"/>
                <a:gd name="connsiteY7" fmla="*/ 1725721 h 2070874"/>
                <a:gd name="connsiteX8" fmla="*/ 0 w 2578419"/>
                <a:gd name="connsiteY8" fmla="*/ 345153 h 2070874"/>
                <a:gd name="connsiteX0" fmla="*/ 0 w 2578419"/>
                <a:gd name="connsiteY0" fmla="*/ 345153 h 2070874"/>
                <a:gd name="connsiteX1" fmla="*/ 365930 w 2578419"/>
                <a:gd name="connsiteY1" fmla="*/ 193158 h 2070874"/>
                <a:gd name="connsiteX2" fmla="*/ 2233266 w 2578419"/>
                <a:gd name="connsiteY2" fmla="*/ 0 h 2070874"/>
                <a:gd name="connsiteX3" fmla="*/ 2578419 w 2578419"/>
                <a:gd name="connsiteY3" fmla="*/ 345153 h 2070874"/>
                <a:gd name="connsiteX4" fmla="*/ 2578419 w 2578419"/>
                <a:gd name="connsiteY4" fmla="*/ 1725721 h 2070874"/>
                <a:gd name="connsiteX5" fmla="*/ 2233266 w 2578419"/>
                <a:gd name="connsiteY5" fmla="*/ 2070874 h 2070874"/>
                <a:gd name="connsiteX6" fmla="*/ 345153 w 2578419"/>
                <a:gd name="connsiteY6" fmla="*/ 2070874 h 2070874"/>
                <a:gd name="connsiteX7" fmla="*/ 0 w 2578419"/>
                <a:gd name="connsiteY7" fmla="*/ 1725721 h 2070874"/>
                <a:gd name="connsiteX8" fmla="*/ 0 w 2578419"/>
                <a:gd name="connsiteY8" fmla="*/ 345153 h 2070874"/>
                <a:gd name="connsiteX0" fmla="*/ 0 w 2578419"/>
                <a:gd name="connsiteY0" fmla="*/ 345153 h 2070874"/>
                <a:gd name="connsiteX1" fmla="*/ 370222 w 2578419"/>
                <a:gd name="connsiteY1" fmla="*/ 145727 h 2070874"/>
                <a:gd name="connsiteX2" fmla="*/ 2233266 w 2578419"/>
                <a:gd name="connsiteY2" fmla="*/ 0 h 2070874"/>
                <a:gd name="connsiteX3" fmla="*/ 2578419 w 2578419"/>
                <a:gd name="connsiteY3" fmla="*/ 345153 h 2070874"/>
                <a:gd name="connsiteX4" fmla="*/ 2578419 w 2578419"/>
                <a:gd name="connsiteY4" fmla="*/ 1725721 h 2070874"/>
                <a:gd name="connsiteX5" fmla="*/ 2233266 w 2578419"/>
                <a:gd name="connsiteY5" fmla="*/ 2070874 h 2070874"/>
                <a:gd name="connsiteX6" fmla="*/ 345153 w 2578419"/>
                <a:gd name="connsiteY6" fmla="*/ 2070874 h 2070874"/>
                <a:gd name="connsiteX7" fmla="*/ 0 w 2578419"/>
                <a:gd name="connsiteY7" fmla="*/ 1725721 h 2070874"/>
                <a:gd name="connsiteX8" fmla="*/ 0 w 2578419"/>
                <a:gd name="connsiteY8" fmla="*/ 345153 h 2070874"/>
                <a:gd name="connsiteX0" fmla="*/ 0 w 2578419"/>
                <a:gd name="connsiteY0" fmla="*/ 345153 h 2070874"/>
                <a:gd name="connsiteX1" fmla="*/ 374514 w 2578419"/>
                <a:gd name="connsiteY1" fmla="*/ 98296 h 2070874"/>
                <a:gd name="connsiteX2" fmla="*/ 2233266 w 2578419"/>
                <a:gd name="connsiteY2" fmla="*/ 0 h 2070874"/>
                <a:gd name="connsiteX3" fmla="*/ 2578419 w 2578419"/>
                <a:gd name="connsiteY3" fmla="*/ 345153 h 2070874"/>
                <a:gd name="connsiteX4" fmla="*/ 2578419 w 2578419"/>
                <a:gd name="connsiteY4" fmla="*/ 1725721 h 2070874"/>
                <a:gd name="connsiteX5" fmla="*/ 2233266 w 2578419"/>
                <a:gd name="connsiteY5" fmla="*/ 2070874 h 2070874"/>
                <a:gd name="connsiteX6" fmla="*/ 345153 w 2578419"/>
                <a:gd name="connsiteY6" fmla="*/ 2070874 h 2070874"/>
                <a:gd name="connsiteX7" fmla="*/ 0 w 2578419"/>
                <a:gd name="connsiteY7" fmla="*/ 1725721 h 2070874"/>
                <a:gd name="connsiteX8" fmla="*/ 0 w 2578419"/>
                <a:gd name="connsiteY8" fmla="*/ 345153 h 2070874"/>
                <a:gd name="connsiteX0" fmla="*/ 46572 w 2578419"/>
                <a:gd name="connsiteY0" fmla="*/ 358932 h 2070874"/>
                <a:gd name="connsiteX1" fmla="*/ 374514 w 2578419"/>
                <a:gd name="connsiteY1" fmla="*/ 98296 h 2070874"/>
                <a:gd name="connsiteX2" fmla="*/ 2233266 w 2578419"/>
                <a:gd name="connsiteY2" fmla="*/ 0 h 2070874"/>
                <a:gd name="connsiteX3" fmla="*/ 2578419 w 2578419"/>
                <a:gd name="connsiteY3" fmla="*/ 345153 h 2070874"/>
                <a:gd name="connsiteX4" fmla="*/ 2578419 w 2578419"/>
                <a:gd name="connsiteY4" fmla="*/ 1725721 h 2070874"/>
                <a:gd name="connsiteX5" fmla="*/ 2233266 w 2578419"/>
                <a:gd name="connsiteY5" fmla="*/ 2070874 h 2070874"/>
                <a:gd name="connsiteX6" fmla="*/ 345153 w 2578419"/>
                <a:gd name="connsiteY6" fmla="*/ 2070874 h 2070874"/>
                <a:gd name="connsiteX7" fmla="*/ 0 w 2578419"/>
                <a:gd name="connsiteY7" fmla="*/ 1725721 h 2070874"/>
                <a:gd name="connsiteX8" fmla="*/ 46572 w 2578419"/>
                <a:gd name="connsiteY8" fmla="*/ 358932 h 2070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78419" h="2070874">
                  <a:moveTo>
                    <a:pt x="46572" y="358932"/>
                  </a:moveTo>
                  <a:cubicBezTo>
                    <a:pt x="46572" y="168309"/>
                    <a:pt x="183891" y="98296"/>
                    <a:pt x="374514" y="98296"/>
                  </a:cubicBezTo>
                  <a:cubicBezTo>
                    <a:pt x="1003885" y="98296"/>
                    <a:pt x="1603895" y="0"/>
                    <a:pt x="2233266" y="0"/>
                  </a:cubicBezTo>
                  <a:cubicBezTo>
                    <a:pt x="2423889" y="0"/>
                    <a:pt x="2578419" y="154530"/>
                    <a:pt x="2578419" y="345153"/>
                  </a:cubicBezTo>
                  <a:lnTo>
                    <a:pt x="2578419" y="1725721"/>
                  </a:lnTo>
                  <a:cubicBezTo>
                    <a:pt x="2578419" y="1916344"/>
                    <a:pt x="2423889" y="2070874"/>
                    <a:pt x="2233266" y="2070874"/>
                  </a:cubicBezTo>
                  <a:lnTo>
                    <a:pt x="345153" y="2070874"/>
                  </a:lnTo>
                  <a:cubicBezTo>
                    <a:pt x="154530" y="2070874"/>
                    <a:pt x="0" y="1916344"/>
                    <a:pt x="0" y="1725721"/>
                  </a:cubicBezTo>
                  <a:lnTo>
                    <a:pt x="46572" y="358932"/>
                  </a:lnTo>
                  <a:close/>
                </a:path>
              </a:pathLst>
            </a:custGeom>
            <a:solidFill>
              <a:srgbClr val="D6EEFA"/>
            </a:solidFill>
            <a:ln>
              <a:noFill/>
            </a:ln>
            <a:effectLst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ounded Rectangle 4"/>
            <p:cNvSpPr/>
            <p:nvPr/>
          </p:nvSpPr>
          <p:spPr>
            <a:xfrm rot="21289758">
              <a:off x="3076787" y="2422982"/>
              <a:ext cx="2051660" cy="1597058"/>
            </a:xfrm>
            <a:custGeom>
              <a:avLst/>
              <a:gdLst>
                <a:gd name="connsiteX0" fmla="*/ 0 w 2193878"/>
                <a:gd name="connsiteY0" fmla="*/ 266182 h 1597058"/>
                <a:gd name="connsiteX1" fmla="*/ 266182 w 2193878"/>
                <a:gd name="connsiteY1" fmla="*/ 0 h 1597058"/>
                <a:gd name="connsiteX2" fmla="*/ 1927696 w 2193878"/>
                <a:gd name="connsiteY2" fmla="*/ 0 h 1597058"/>
                <a:gd name="connsiteX3" fmla="*/ 2193878 w 2193878"/>
                <a:gd name="connsiteY3" fmla="*/ 266182 h 1597058"/>
                <a:gd name="connsiteX4" fmla="*/ 2193878 w 2193878"/>
                <a:gd name="connsiteY4" fmla="*/ 1330876 h 1597058"/>
                <a:gd name="connsiteX5" fmla="*/ 1927696 w 2193878"/>
                <a:gd name="connsiteY5" fmla="*/ 1597058 h 1597058"/>
                <a:gd name="connsiteX6" fmla="*/ 266182 w 2193878"/>
                <a:gd name="connsiteY6" fmla="*/ 1597058 h 1597058"/>
                <a:gd name="connsiteX7" fmla="*/ 0 w 2193878"/>
                <a:gd name="connsiteY7" fmla="*/ 1330876 h 1597058"/>
                <a:gd name="connsiteX8" fmla="*/ 0 w 2193878"/>
                <a:gd name="connsiteY8" fmla="*/ 266182 h 1597058"/>
                <a:gd name="connsiteX0" fmla="*/ 0 w 2193878"/>
                <a:gd name="connsiteY0" fmla="*/ 266182 h 1597058"/>
                <a:gd name="connsiteX1" fmla="*/ 266182 w 2193878"/>
                <a:gd name="connsiteY1" fmla="*/ 0 h 1597058"/>
                <a:gd name="connsiteX2" fmla="*/ 1927696 w 2193878"/>
                <a:gd name="connsiteY2" fmla="*/ 0 h 1597058"/>
                <a:gd name="connsiteX3" fmla="*/ 2186109 w 2193878"/>
                <a:gd name="connsiteY3" fmla="*/ 246351 h 1597058"/>
                <a:gd name="connsiteX4" fmla="*/ 2193878 w 2193878"/>
                <a:gd name="connsiteY4" fmla="*/ 1330876 h 1597058"/>
                <a:gd name="connsiteX5" fmla="*/ 1927696 w 2193878"/>
                <a:gd name="connsiteY5" fmla="*/ 1597058 h 1597058"/>
                <a:gd name="connsiteX6" fmla="*/ 266182 w 2193878"/>
                <a:gd name="connsiteY6" fmla="*/ 1597058 h 1597058"/>
                <a:gd name="connsiteX7" fmla="*/ 0 w 2193878"/>
                <a:gd name="connsiteY7" fmla="*/ 1330876 h 1597058"/>
                <a:gd name="connsiteX8" fmla="*/ 0 w 2193878"/>
                <a:gd name="connsiteY8" fmla="*/ 266182 h 1597058"/>
                <a:gd name="connsiteX0" fmla="*/ 0 w 2193878"/>
                <a:gd name="connsiteY0" fmla="*/ 266182 h 1597058"/>
                <a:gd name="connsiteX1" fmla="*/ 266182 w 2193878"/>
                <a:gd name="connsiteY1" fmla="*/ 0 h 1597058"/>
                <a:gd name="connsiteX2" fmla="*/ 1927696 w 2193878"/>
                <a:gd name="connsiteY2" fmla="*/ 0 h 1597058"/>
                <a:gd name="connsiteX3" fmla="*/ 2186109 w 2193878"/>
                <a:gd name="connsiteY3" fmla="*/ 246351 h 1597058"/>
                <a:gd name="connsiteX4" fmla="*/ 2193878 w 2193878"/>
                <a:gd name="connsiteY4" fmla="*/ 1330876 h 1597058"/>
                <a:gd name="connsiteX5" fmla="*/ 1927696 w 2193878"/>
                <a:gd name="connsiteY5" fmla="*/ 1597058 h 1597058"/>
                <a:gd name="connsiteX6" fmla="*/ 266182 w 2193878"/>
                <a:gd name="connsiteY6" fmla="*/ 1597058 h 1597058"/>
                <a:gd name="connsiteX7" fmla="*/ 0 w 2193878"/>
                <a:gd name="connsiteY7" fmla="*/ 1330876 h 1597058"/>
                <a:gd name="connsiteX8" fmla="*/ 0 w 2193878"/>
                <a:gd name="connsiteY8" fmla="*/ 266182 h 1597058"/>
                <a:gd name="connsiteX0" fmla="*/ 0 w 2193878"/>
                <a:gd name="connsiteY0" fmla="*/ 266182 h 1597058"/>
                <a:gd name="connsiteX1" fmla="*/ 266182 w 2193878"/>
                <a:gd name="connsiteY1" fmla="*/ 0 h 1597058"/>
                <a:gd name="connsiteX2" fmla="*/ 1927696 w 2193878"/>
                <a:gd name="connsiteY2" fmla="*/ 0 h 1597058"/>
                <a:gd name="connsiteX3" fmla="*/ 2186109 w 2193878"/>
                <a:gd name="connsiteY3" fmla="*/ 246351 h 1597058"/>
                <a:gd name="connsiteX4" fmla="*/ 2193878 w 2193878"/>
                <a:gd name="connsiteY4" fmla="*/ 1330876 h 1597058"/>
                <a:gd name="connsiteX5" fmla="*/ 1927696 w 2193878"/>
                <a:gd name="connsiteY5" fmla="*/ 1597058 h 1597058"/>
                <a:gd name="connsiteX6" fmla="*/ 266182 w 2193878"/>
                <a:gd name="connsiteY6" fmla="*/ 1597058 h 1597058"/>
                <a:gd name="connsiteX7" fmla="*/ 0 w 2193878"/>
                <a:gd name="connsiteY7" fmla="*/ 1330876 h 1597058"/>
                <a:gd name="connsiteX8" fmla="*/ 0 w 2193878"/>
                <a:gd name="connsiteY8" fmla="*/ 266182 h 1597058"/>
                <a:gd name="connsiteX0" fmla="*/ 0 w 2193878"/>
                <a:gd name="connsiteY0" fmla="*/ 266182 h 1597058"/>
                <a:gd name="connsiteX1" fmla="*/ 266182 w 2193878"/>
                <a:gd name="connsiteY1" fmla="*/ 0 h 1597058"/>
                <a:gd name="connsiteX2" fmla="*/ 1927696 w 2193878"/>
                <a:gd name="connsiteY2" fmla="*/ 0 h 1597058"/>
                <a:gd name="connsiteX3" fmla="*/ 2186109 w 2193878"/>
                <a:gd name="connsiteY3" fmla="*/ 246351 h 1597058"/>
                <a:gd name="connsiteX4" fmla="*/ 2193878 w 2193878"/>
                <a:gd name="connsiteY4" fmla="*/ 1330876 h 1597058"/>
                <a:gd name="connsiteX5" fmla="*/ 1927696 w 2193878"/>
                <a:gd name="connsiteY5" fmla="*/ 1597058 h 1597058"/>
                <a:gd name="connsiteX6" fmla="*/ 266182 w 2193878"/>
                <a:gd name="connsiteY6" fmla="*/ 1597058 h 1597058"/>
                <a:gd name="connsiteX7" fmla="*/ 0 w 2193878"/>
                <a:gd name="connsiteY7" fmla="*/ 1330876 h 1597058"/>
                <a:gd name="connsiteX8" fmla="*/ 0 w 2193878"/>
                <a:gd name="connsiteY8" fmla="*/ 266182 h 1597058"/>
                <a:gd name="connsiteX0" fmla="*/ 0 w 2193878"/>
                <a:gd name="connsiteY0" fmla="*/ 266182 h 1597058"/>
                <a:gd name="connsiteX1" fmla="*/ 266182 w 2193878"/>
                <a:gd name="connsiteY1" fmla="*/ 0 h 1597058"/>
                <a:gd name="connsiteX2" fmla="*/ 1927696 w 2193878"/>
                <a:gd name="connsiteY2" fmla="*/ 0 h 1597058"/>
                <a:gd name="connsiteX3" fmla="*/ 2186109 w 2193878"/>
                <a:gd name="connsiteY3" fmla="*/ 246351 h 1597058"/>
                <a:gd name="connsiteX4" fmla="*/ 2193878 w 2193878"/>
                <a:gd name="connsiteY4" fmla="*/ 1330876 h 1597058"/>
                <a:gd name="connsiteX5" fmla="*/ 1927696 w 2193878"/>
                <a:gd name="connsiteY5" fmla="*/ 1597058 h 1597058"/>
                <a:gd name="connsiteX6" fmla="*/ 266182 w 2193878"/>
                <a:gd name="connsiteY6" fmla="*/ 1597058 h 1597058"/>
                <a:gd name="connsiteX7" fmla="*/ 0 w 2193878"/>
                <a:gd name="connsiteY7" fmla="*/ 1330876 h 1597058"/>
                <a:gd name="connsiteX8" fmla="*/ 0 w 2193878"/>
                <a:gd name="connsiteY8" fmla="*/ 266182 h 1597058"/>
                <a:gd name="connsiteX0" fmla="*/ 0 w 2193878"/>
                <a:gd name="connsiteY0" fmla="*/ 266182 h 1597058"/>
                <a:gd name="connsiteX1" fmla="*/ 266182 w 2193878"/>
                <a:gd name="connsiteY1" fmla="*/ 0 h 1597058"/>
                <a:gd name="connsiteX2" fmla="*/ 1927696 w 2193878"/>
                <a:gd name="connsiteY2" fmla="*/ 0 h 1597058"/>
                <a:gd name="connsiteX3" fmla="*/ 2186109 w 2193878"/>
                <a:gd name="connsiteY3" fmla="*/ 246351 h 1597058"/>
                <a:gd name="connsiteX4" fmla="*/ 2193878 w 2193878"/>
                <a:gd name="connsiteY4" fmla="*/ 1330876 h 1597058"/>
                <a:gd name="connsiteX5" fmla="*/ 1927696 w 2193878"/>
                <a:gd name="connsiteY5" fmla="*/ 1597058 h 1597058"/>
                <a:gd name="connsiteX6" fmla="*/ 266182 w 2193878"/>
                <a:gd name="connsiteY6" fmla="*/ 1597058 h 1597058"/>
                <a:gd name="connsiteX7" fmla="*/ 0 w 2193878"/>
                <a:gd name="connsiteY7" fmla="*/ 1330876 h 1597058"/>
                <a:gd name="connsiteX8" fmla="*/ 0 w 2193878"/>
                <a:gd name="connsiteY8" fmla="*/ 266182 h 1597058"/>
                <a:gd name="connsiteX0" fmla="*/ 0 w 2193878"/>
                <a:gd name="connsiteY0" fmla="*/ 266182 h 1597058"/>
                <a:gd name="connsiteX1" fmla="*/ 266182 w 2193878"/>
                <a:gd name="connsiteY1" fmla="*/ 0 h 1597058"/>
                <a:gd name="connsiteX2" fmla="*/ 1927696 w 2193878"/>
                <a:gd name="connsiteY2" fmla="*/ 0 h 1597058"/>
                <a:gd name="connsiteX3" fmla="*/ 2186109 w 2193878"/>
                <a:gd name="connsiteY3" fmla="*/ 246351 h 1597058"/>
                <a:gd name="connsiteX4" fmla="*/ 2193878 w 2193878"/>
                <a:gd name="connsiteY4" fmla="*/ 1330876 h 1597058"/>
                <a:gd name="connsiteX5" fmla="*/ 1927696 w 2193878"/>
                <a:gd name="connsiteY5" fmla="*/ 1597058 h 1597058"/>
                <a:gd name="connsiteX6" fmla="*/ 266182 w 2193878"/>
                <a:gd name="connsiteY6" fmla="*/ 1597058 h 1597058"/>
                <a:gd name="connsiteX7" fmla="*/ 0 w 2193878"/>
                <a:gd name="connsiteY7" fmla="*/ 1330876 h 1597058"/>
                <a:gd name="connsiteX8" fmla="*/ 0 w 2193878"/>
                <a:gd name="connsiteY8" fmla="*/ 266182 h 1597058"/>
                <a:gd name="connsiteX0" fmla="*/ 0 w 2193878"/>
                <a:gd name="connsiteY0" fmla="*/ 266182 h 1597058"/>
                <a:gd name="connsiteX1" fmla="*/ 266182 w 2193878"/>
                <a:gd name="connsiteY1" fmla="*/ 0 h 1597058"/>
                <a:gd name="connsiteX2" fmla="*/ 1927696 w 2193878"/>
                <a:gd name="connsiteY2" fmla="*/ 0 h 1597058"/>
                <a:gd name="connsiteX3" fmla="*/ 2186109 w 2193878"/>
                <a:gd name="connsiteY3" fmla="*/ 246351 h 1597058"/>
                <a:gd name="connsiteX4" fmla="*/ 2193878 w 2193878"/>
                <a:gd name="connsiteY4" fmla="*/ 1330876 h 1597058"/>
                <a:gd name="connsiteX5" fmla="*/ 1927696 w 2193878"/>
                <a:gd name="connsiteY5" fmla="*/ 1597058 h 1597058"/>
                <a:gd name="connsiteX6" fmla="*/ 266182 w 2193878"/>
                <a:gd name="connsiteY6" fmla="*/ 1597058 h 1597058"/>
                <a:gd name="connsiteX7" fmla="*/ 0 w 2193878"/>
                <a:gd name="connsiteY7" fmla="*/ 1330876 h 1597058"/>
                <a:gd name="connsiteX8" fmla="*/ 0 w 2193878"/>
                <a:gd name="connsiteY8" fmla="*/ 266182 h 1597058"/>
                <a:gd name="connsiteX0" fmla="*/ 0 w 2193878"/>
                <a:gd name="connsiteY0" fmla="*/ 266182 h 1597058"/>
                <a:gd name="connsiteX1" fmla="*/ 266182 w 2193878"/>
                <a:gd name="connsiteY1" fmla="*/ 0 h 1597058"/>
                <a:gd name="connsiteX2" fmla="*/ 1927696 w 2193878"/>
                <a:gd name="connsiteY2" fmla="*/ 0 h 1597058"/>
                <a:gd name="connsiteX3" fmla="*/ 2186109 w 2193878"/>
                <a:gd name="connsiteY3" fmla="*/ 246351 h 1597058"/>
                <a:gd name="connsiteX4" fmla="*/ 2193878 w 2193878"/>
                <a:gd name="connsiteY4" fmla="*/ 1330876 h 1597058"/>
                <a:gd name="connsiteX5" fmla="*/ 1927696 w 2193878"/>
                <a:gd name="connsiteY5" fmla="*/ 1597058 h 1597058"/>
                <a:gd name="connsiteX6" fmla="*/ 266182 w 2193878"/>
                <a:gd name="connsiteY6" fmla="*/ 1597058 h 1597058"/>
                <a:gd name="connsiteX7" fmla="*/ 0 w 2193878"/>
                <a:gd name="connsiteY7" fmla="*/ 1330876 h 1597058"/>
                <a:gd name="connsiteX8" fmla="*/ 0 w 2193878"/>
                <a:gd name="connsiteY8" fmla="*/ 266182 h 1597058"/>
                <a:gd name="connsiteX0" fmla="*/ 0 w 2193878"/>
                <a:gd name="connsiteY0" fmla="*/ 266182 h 1597058"/>
                <a:gd name="connsiteX1" fmla="*/ 266182 w 2193878"/>
                <a:gd name="connsiteY1" fmla="*/ 0 h 1597058"/>
                <a:gd name="connsiteX2" fmla="*/ 1927696 w 2193878"/>
                <a:gd name="connsiteY2" fmla="*/ 0 h 1597058"/>
                <a:gd name="connsiteX3" fmla="*/ 2186109 w 2193878"/>
                <a:gd name="connsiteY3" fmla="*/ 246351 h 1597058"/>
                <a:gd name="connsiteX4" fmla="*/ 2193878 w 2193878"/>
                <a:gd name="connsiteY4" fmla="*/ 1330876 h 1597058"/>
                <a:gd name="connsiteX5" fmla="*/ 1927696 w 2193878"/>
                <a:gd name="connsiteY5" fmla="*/ 1597058 h 1597058"/>
                <a:gd name="connsiteX6" fmla="*/ 266182 w 2193878"/>
                <a:gd name="connsiteY6" fmla="*/ 1597058 h 1597058"/>
                <a:gd name="connsiteX7" fmla="*/ 0 w 2193878"/>
                <a:gd name="connsiteY7" fmla="*/ 1330876 h 1597058"/>
                <a:gd name="connsiteX8" fmla="*/ 0 w 2193878"/>
                <a:gd name="connsiteY8" fmla="*/ 266182 h 1597058"/>
                <a:gd name="connsiteX0" fmla="*/ 0 w 2193878"/>
                <a:gd name="connsiteY0" fmla="*/ 266182 h 1597058"/>
                <a:gd name="connsiteX1" fmla="*/ 266182 w 2193878"/>
                <a:gd name="connsiteY1" fmla="*/ 0 h 1597058"/>
                <a:gd name="connsiteX2" fmla="*/ 1927696 w 2193878"/>
                <a:gd name="connsiteY2" fmla="*/ 0 h 1597058"/>
                <a:gd name="connsiteX3" fmla="*/ 2186109 w 2193878"/>
                <a:gd name="connsiteY3" fmla="*/ 246351 h 1597058"/>
                <a:gd name="connsiteX4" fmla="*/ 2193878 w 2193878"/>
                <a:gd name="connsiteY4" fmla="*/ 1330876 h 1597058"/>
                <a:gd name="connsiteX5" fmla="*/ 1927696 w 2193878"/>
                <a:gd name="connsiteY5" fmla="*/ 1597058 h 1597058"/>
                <a:gd name="connsiteX6" fmla="*/ 266182 w 2193878"/>
                <a:gd name="connsiteY6" fmla="*/ 1597058 h 1597058"/>
                <a:gd name="connsiteX7" fmla="*/ 0 w 2193878"/>
                <a:gd name="connsiteY7" fmla="*/ 1330876 h 1597058"/>
                <a:gd name="connsiteX8" fmla="*/ 0 w 2193878"/>
                <a:gd name="connsiteY8" fmla="*/ 266182 h 1597058"/>
                <a:gd name="connsiteX0" fmla="*/ 0 w 2193878"/>
                <a:gd name="connsiteY0" fmla="*/ 266182 h 1597058"/>
                <a:gd name="connsiteX1" fmla="*/ 266182 w 2193878"/>
                <a:gd name="connsiteY1" fmla="*/ 0 h 1597058"/>
                <a:gd name="connsiteX2" fmla="*/ 1927696 w 2193878"/>
                <a:gd name="connsiteY2" fmla="*/ 0 h 1597058"/>
                <a:gd name="connsiteX3" fmla="*/ 2186109 w 2193878"/>
                <a:gd name="connsiteY3" fmla="*/ 246351 h 1597058"/>
                <a:gd name="connsiteX4" fmla="*/ 2193878 w 2193878"/>
                <a:gd name="connsiteY4" fmla="*/ 1330876 h 1597058"/>
                <a:gd name="connsiteX5" fmla="*/ 1927696 w 2193878"/>
                <a:gd name="connsiteY5" fmla="*/ 1597058 h 1597058"/>
                <a:gd name="connsiteX6" fmla="*/ 266182 w 2193878"/>
                <a:gd name="connsiteY6" fmla="*/ 1597058 h 1597058"/>
                <a:gd name="connsiteX7" fmla="*/ 0 w 2193878"/>
                <a:gd name="connsiteY7" fmla="*/ 1330876 h 1597058"/>
                <a:gd name="connsiteX8" fmla="*/ 0 w 2193878"/>
                <a:gd name="connsiteY8" fmla="*/ 266182 h 1597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93878" h="1597058">
                  <a:moveTo>
                    <a:pt x="0" y="266182"/>
                  </a:moveTo>
                  <a:cubicBezTo>
                    <a:pt x="0" y="119174"/>
                    <a:pt x="119174" y="0"/>
                    <a:pt x="266182" y="0"/>
                  </a:cubicBezTo>
                  <a:lnTo>
                    <a:pt x="1927696" y="0"/>
                  </a:lnTo>
                  <a:cubicBezTo>
                    <a:pt x="2074704" y="0"/>
                    <a:pt x="2186109" y="99343"/>
                    <a:pt x="2186109" y="246351"/>
                  </a:cubicBezTo>
                  <a:cubicBezTo>
                    <a:pt x="1524238" y="770174"/>
                    <a:pt x="1821531" y="1193105"/>
                    <a:pt x="2193878" y="1330876"/>
                  </a:cubicBezTo>
                  <a:cubicBezTo>
                    <a:pt x="2193878" y="1477884"/>
                    <a:pt x="2074704" y="1597058"/>
                    <a:pt x="1927696" y="1597058"/>
                  </a:cubicBezTo>
                  <a:lnTo>
                    <a:pt x="266182" y="1597058"/>
                  </a:lnTo>
                  <a:cubicBezTo>
                    <a:pt x="119174" y="1597058"/>
                    <a:pt x="0" y="1477884"/>
                    <a:pt x="0" y="1330876"/>
                  </a:cubicBezTo>
                  <a:lnTo>
                    <a:pt x="0" y="266182"/>
                  </a:lnTo>
                  <a:close/>
                </a:path>
              </a:pathLst>
            </a:custGeom>
            <a:solidFill>
              <a:srgbClr val="D6EEFA"/>
            </a:solidFill>
            <a:ln>
              <a:noFill/>
            </a:ln>
            <a:effectLst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ounded Rectangle 6"/>
            <p:cNvSpPr/>
            <p:nvPr/>
          </p:nvSpPr>
          <p:spPr>
            <a:xfrm rot="21289758">
              <a:off x="3588153" y="2228233"/>
              <a:ext cx="1331664" cy="960536"/>
            </a:xfrm>
            <a:prstGeom prst="roundRect">
              <a:avLst/>
            </a:prstGeom>
            <a:solidFill>
              <a:srgbClr val="D6EEFA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ounded Rectangle 7"/>
            <p:cNvSpPr/>
            <p:nvPr/>
          </p:nvSpPr>
          <p:spPr>
            <a:xfrm rot="21441368">
              <a:off x="3417053" y="3357964"/>
              <a:ext cx="1331664" cy="519272"/>
            </a:xfrm>
            <a:prstGeom prst="roundRect">
              <a:avLst>
                <a:gd name="adj" fmla="val 49234"/>
              </a:avLst>
            </a:prstGeom>
            <a:solidFill>
              <a:srgbClr val="D6EEFA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90625" y="942975"/>
              <a:ext cx="2457450" cy="35014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1586286" y="1769332"/>
              <a:ext cx="1331664" cy="519272"/>
            </a:xfrm>
            <a:prstGeom prst="roundRect">
              <a:avLst/>
            </a:prstGeom>
            <a:solidFill>
              <a:srgbClr val="D6EEFA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1753518" y="3514260"/>
              <a:ext cx="1331664" cy="519272"/>
            </a:xfrm>
            <a:prstGeom prst="roundRect">
              <a:avLst/>
            </a:prstGeom>
            <a:solidFill>
              <a:srgbClr val="D6EEFA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ounded Rectangle 11"/>
            <p:cNvSpPr/>
            <p:nvPr/>
          </p:nvSpPr>
          <p:spPr>
            <a:xfrm rot="5231009">
              <a:off x="2333423" y="2990613"/>
              <a:ext cx="1331664" cy="519272"/>
            </a:xfrm>
            <a:prstGeom prst="roundRect">
              <a:avLst/>
            </a:prstGeom>
            <a:solidFill>
              <a:srgbClr val="D6EEFA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623492" y="197589"/>
            <a:ext cx="582308" cy="52517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455355" y="217329"/>
            <a:ext cx="4635536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800" b="1" dirty="0" smtClean="0">
                <a:solidFill>
                  <a:srgbClr val="C00000"/>
                </a:solidFill>
                <a:latin typeface="UTM Avo" panose="02040603050506020204" pitchFamily="18" charset="0"/>
              </a:rPr>
              <a:t>KHI TRANG SÁCH MỞ RA</a:t>
            </a:r>
            <a:endParaRPr lang="en-US" sz="1800" b="1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1335987" y="1412339"/>
            <a:ext cx="2771775" cy="1850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300" dirty="0" err="1" smtClean="0">
                <a:latin typeface="UTM Avo" panose="02040603050506020204" pitchFamily="18" charset="0"/>
              </a:rPr>
              <a:t>Khi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trang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sách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mở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ra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</a:p>
          <a:p>
            <a:pPr algn="just">
              <a:lnSpc>
                <a:spcPct val="150000"/>
              </a:lnSpc>
            </a:pPr>
            <a:r>
              <a:rPr lang="en-US" sz="1300" dirty="0" err="1" smtClean="0">
                <a:latin typeface="UTM Avo" panose="02040603050506020204" pitchFamily="18" charset="0"/>
              </a:rPr>
              <a:t>Khoảng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trời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xa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xích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lại</a:t>
            </a:r>
            <a:endParaRPr lang="en-US" sz="13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300" dirty="0" err="1" smtClean="0">
                <a:latin typeface="UTM Avo" panose="02040603050506020204" pitchFamily="18" charset="0"/>
              </a:rPr>
              <a:t>Bắt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đầu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là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cỏ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dại</a:t>
            </a:r>
            <a:endParaRPr lang="en-US" sz="13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300" dirty="0" err="1" smtClean="0">
                <a:latin typeface="UTM Avo" panose="02040603050506020204" pitchFamily="18" charset="0"/>
              </a:rPr>
              <a:t>Thứ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đến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là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cánh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chim</a:t>
            </a:r>
            <a:endParaRPr lang="en-US" sz="13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300" dirty="0" err="1" smtClean="0">
                <a:latin typeface="UTM Avo" panose="02040603050506020204" pitchFamily="18" charset="0"/>
              </a:rPr>
              <a:t>Sau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nữa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là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trẻ</a:t>
            </a:r>
            <a:r>
              <a:rPr lang="en-US" sz="1300" dirty="0" smtClean="0">
                <a:latin typeface="UTM Avo" panose="02040603050506020204" pitchFamily="18" charset="0"/>
              </a:rPr>
              <a:t> con</a:t>
            </a:r>
          </a:p>
          <a:p>
            <a:pPr algn="just">
              <a:lnSpc>
                <a:spcPct val="150000"/>
              </a:lnSpc>
            </a:pPr>
            <a:r>
              <a:rPr lang="en-US" sz="1300" dirty="0" err="1" smtClean="0">
                <a:latin typeface="UTM Avo" panose="02040603050506020204" pitchFamily="18" charset="0"/>
              </a:rPr>
              <a:t>Cuối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cùng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là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người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lớn</a:t>
            </a:r>
            <a:r>
              <a:rPr lang="en-US" sz="1300" dirty="0" smtClean="0">
                <a:latin typeface="UTM Avo" panose="02040603050506020204" pitchFamily="18" charset="0"/>
              </a:rPr>
              <a:t>.</a:t>
            </a:r>
            <a:endParaRPr lang="en-US" sz="1300" dirty="0" smtClean="0">
              <a:latin typeface="UTM Avo" panose="0204060305050602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1290206" y="3364015"/>
            <a:ext cx="2771775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300" dirty="0" err="1" smtClean="0">
                <a:latin typeface="UTM Avo" panose="02040603050506020204" pitchFamily="18" charset="0"/>
              </a:rPr>
              <a:t>Trong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trang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sách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có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biển</a:t>
            </a:r>
            <a:endParaRPr lang="en-US" sz="13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300" dirty="0" err="1" smtClean="0">
                <a:latin typeface="UTM Avo" panose="02040603050506020204" pitchFamily="18" charset="0"/>
              </a:rPr>
              <a:t>Em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thấy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những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cánh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buồm</a:t>
            </a:r>
            <a:endParaRPr lang="en-US" sz="13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300" dirty="0" err="1" smtClean="0">
                <a:latin typeface="UTM Avo" panose="02040603050506020204" pitchFamily="18" charset="0"/>
              </a:rPr>
              <a:t>Trong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trang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sách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có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rừng</a:t>
            </a:r>
            <a:endParaRPr lang="en-US" sz="13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300" dirty="0" err="1" smtClean="0">
                <a:latin typeface="UTM Avo" panose="02040603050506020204" pitchFamily="18" charset="0"/>
              </a:rPr>
              <a:t>Với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bao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nhiêu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là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gió</a:t>
            </a:r>
            <a:r>
              <a:rPr lang="en-US" sz="1300" dirty="0" smtClean="0">
                <a:latin typeface="UTM Avo" panose="02040603050506020204" pitchFamily="18" charset="0"/>
              </a:rPr>
              <a:t>.</a:t>
            </a:r>
            <a:endParaRPr lang="en-US" sz="1300" dirty="0" smtClean="0">
              <a:latin typeface="UTM Avo" panose="0204060305050602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3728527" y="1517723"/>
            <a:ext cx="2771775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300" dirty="0" err="1" smtClean="0">
                <a:latin typeface="UTM Avo" panose="02040603050506020204" pitchFamily="18" charset="0"/>
              </a:rPr>
              <a:t>Trang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sách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còn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có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lửa</a:t>
            </a:r>
            <a:endParaRPr lang="en-US" sz="13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300" dirty="0" err="1" smtClean="0">
                <a:latin typeface="UTM Avo" panose="02040603050506020204" pitchFamily="18" charset="0"/>
              </a:rPr>
              <a:t>Mà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giấy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chẳng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cháy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đâu</a:t>
            </a:r>
            <a:endParaRPr lang="en-US" sz="13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300" dirty="0" err="1" smtClean="0">
                <a:latin typeface="UTM Avo" panose="02040603050506020204" pitchFamily="18" charset="0"/>
              </a:rPr>
              <a:t>Trang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sách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có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ao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sâu</a:t>
            </a:r>
            <a:endParaRPr lang="en-US" sz="13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300" dirty="0" err="1" smtClean="0">
                <a:latin typeface="UTM Avo" panose="02040603050506020204" pitchFamily="18" charset="0"/>
              </a:rPr>
              <a:t>Mà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giấy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không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hề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ướt</a:t>
            </a:r>
            <a:r>
              <a:rPr lang="en-US" sz="1300" dirty="0" smtClean="0">
                <a:latin typeface="UTM Avo" panose="02040603050506020204" pitchFamily="18" charset="0"/>
              </a:rPr>
              <a:t>.</a:t>
            </a:r>
            <a:endParaRPr lang="en-US" sz="1300" dirty="0" smtClean="0">
              <a:latin typeface="UTM Avo" panose="0204060305050602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3718558" y="2928544"/>
            <a:ext cx="2771775" cy="15927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300" dirty="0" err="1" smtClean="0">
                <a:latin typeface="UTM Avo" panose="02040603050506020204" pitchFamily="18" charset="0"/>
              </a:rPr>
              <a:t>Trang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sách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không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nói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được</a:t>
            </a:r>
            <a:endParaRPr lang="en-US" sz="13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300" dirty="0" smtClean="0">
                <a:latin typeface="UTM Avo" panose="02040603050506020204" pitchFamily="18" charset="0"/>
              </a:rPr>
              <a:t>Sao </a:t>
            </a:r>
            <a:r>
              <a:rPr lang="en-US" sz="1300" dirty="0" err="1" smtClean="0">
                <a:latin typeface="UTM Avo" panose="02040603050506020204" pitchFamily="18" charset="0"/>
              </a:rPr>
              <a:t>em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nghe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điều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gì</a:t>
            </a:r>
            <a:endParaRPr lang="en-US" sz="13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300" dirty="0" err="1" smtClean="0">
                <a:latin typeface="UTM Avo" panose="02040603050506020204" pitchFamily="18" charset="0"/>
              </a:rPr>
              <a:t>Dạt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dào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như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sóng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vỗ</a:t>
            </a:r>
            <a:endParaRPr lang="en-US" sz="13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300" dirty="0" err="1" smtClean="0">
                <a:latin typeface="UTM Avo" panose="02040603050506020204" pitchFamily="18" charset="0"/>
              </a:rPr>
              <a:t>Một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chân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trời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đang</a:t>
            </a:r>
            <a:r>
              <a:rPr lang="en-US" sz="1300" dirty="0" smtClean="0">
                <a:latin typeface="UTM Avo" panose="02040603050506020204" pitchFamily="18" charset="0"/>
              </a:rPr>
              <a:t> </a:t>
            </a:r>
            <a:r>
              <a:rPr lang="en-US" sz="1300" dirty="0" err="1" smtClean="0">
                <a:latin typeface="UTM Avo" panose="02040603050506020204" pitchFamily="18" charset="0"/>
              </a:rPr>
              <a:t>đi</a:t>
            </a:r>
            <a:r>
              <a:rPr lang="en-US" sz="1300" dirty="0" smtClean="0">
                <a:latin typeface="UTM Avo" panose="020406030505060202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1300" dirty="0" smtClean="0">
                <a:latin typeface="UTM Avo" panose="02040603050506020204" pitchFamily="18" charset="0"/>
              </a:rPr>
              <a:t>          (</a:t>
            </a:r>
            <a:r>
              <a:rPr lang="en-US" sz="1050" dirty="0" err="1" smtClean="0">
                <a:latin typeface="UTM Avo" panose="02040603050506020204" pitchFamily="18" charset="0"/>
              </a:rPr>
              <a:t>Nguyễn</a:t>
            </a:r>
            <a:r>
              <a:rPr lang="en-US" sz="1050" dirty="0" smtClean="0">
                <a:latin typeface="UTM Avo" panose="02040603050506020204" pitchFamily="18" charset="0"/>
              </a:rPr>
              <a:t> </a:t>
            </a:r>
            <a:r>
              <a:rPr lang="en-US" sz="1050" dirty="0" err="1" smtClean="0">
                <a:latin typeface="UTM Avo" panose="02040603050506020204" pitchFamily="18" charset="0"/>
              </a:rPr>
              <a:t>Nhật</a:t>
            </a:r>
            <a:r>
              <a:rPr lang="en-US" sz="1050" dirty="0" smtClean="0">
                <a:latin typeface="UTM Avo" panose="02040603050506020204" pitchFamily="18" charset="0"/>
              </a:rPr>
              <a:t> </a:t>
            </a:r>
            <a:r>
              <a:rPr lang="en-US" sz="1050" dirty="0" err="1" smtClean="0">
                <a:latin typeface="UTM Avo" panose="02040603050506020204" pitchFamily="18" charset="0"/>
              </a:rPr>
              <a:t>Ánh</a:t>
            </a:r>
            <a:r>
              <a:rPr lang="en-US" sz="1050" dirty="0" smtClean="0">
                <a:latin typeface="UTM Avo" panose="02040603050506020204" pitchFamily="18" charset="0"/>
              </a:rPr>
              <a:t>)</a:t>
            </a:r>
            <a:endParaRPr lang="en-US" sz="1050" dirty="0" smtClean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2356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1218102" y="536693"/>
            <a:ext cx="813585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rgbClr val="17479D"/>
                </a:solidFill>
                <a:latin typeface="UTM Avo" panose="02040603050506020204" pitchFamily="18" charset="0"/>
              </a:rPr>
              <a:t>ĐỌC</a:t>
            </a:r>
            <a:endParaRPr lang="en-US" sz="1800" b="1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635794" y="566738"/>
            <a:ext cx="582308" cy="5251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1400175" y="484754"/>
            <a:ext cx="4635536" cy="494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 smtClean="0">
                <a:solidFill>
                  <a:srgbClr val="C00000"/>
                </a:solidFill>
                <a:latin typeface="UTM Avo" panose="02040603050506020204" pitchFamily="18" charset="0"/>
              </a:rPr>
              <a:t>KHI TRANG SÁCH MỞ RA</a:t>
            </a:r>
            <a:endParaRPr lang="en-US" sz="2000" b="1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926948" y="1030803"/>
            <a:ext cx="309096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500" dirty="0" err="1" smtClean="0">
                <a:latin typeface="UTM Avo" panose="02040603050506020204" pitchFamily="18" charset="0"/>
              </a:rPr>
              <a:t>Khi</a:t>
            </a:r>
            <a:r>
              <a:rPr lang="en-US" sz="1500" dirty="0" smtClean="0">
                <a:latin typeface="UTM Avo" panose="02040603050506020204" pitchFamily="18" charset="0"/>
              </a:rPr>
              <a:t> </a:t>
            </a:r>
            <a:r>
              <a:rPr lang="en-US" sz="1500" b="1" dirty="0" err="1" smtClean="0">
                <a:solidFill>
                  <a:srgbClr val="FB4C43"/>
                </a:solidFill>
                <a:latin typeface="UTM Avo" panose="02040603050506020204" pitchFamily="18" charset="0"/>
              </a:rPr>
              <a:t>trang</a:t>
            </a:r>
            <a:r>
              <a:rPr lang="en-US" sz="1500" b="1" dirty="0" smtClean="0">
                <a:solidFill>
                  <a:srgbClr val="FB4C43"/>
                </a:solidFill>
                <a:latin typeface="UTM Avo" panose="02040603050506020204" pitchFamily="18" charset="0"/>
              </a:rPr>
              <a:t> </a:t>
            </a:r>
            <a:r>
              <a:rPr lang="en-US" sz="1500" b="1" dirty="0" err="1" smtClean="0">
                <a:solidFill>
                  <a:srgbClr val="FB4C43"/>
                </a:solidFill>
                <a:latin typeface="UTM Avo" panose="02040603050506020204" pitchFamily="18" charset="0"/>
              </a:rPr>
              <a:t>sách</a:t>
            </a:r>
            <a:r>
              <a:rPr lang="en-US" sz="1500" b="1" dirty="0" smtClean="0">
                <a:solidFill>
                  <a:srgbClr val="FB4C43"/>
                </a:solidFill>
                <a:latin typeface="UTM Avo" panose="02040603050506020204" pitchFamily="18" charset="0"/>
              </a:rPr>
              <a:t> </a:t>
            </a:r>
            <a:r>
              <a:rPr lang="en-US" sz="1500" dirty="0" err="1" smtClean="0">
                <a:latin typeface="UTM Avo" panose="02040603050506020204" pitchFamily="18" charset="0"/>
              </a:rPr>
              <a:t>mở</a:t>
            </a:r>
            <a:r>
              <a:rPr lang="en-US" sz="1500" dirty="0" smtClean="0">
                <a:latin typeface="UTM Avo" panose="02040603050506020204" pitchFamily="18" charset="0"/>
              </a:rPr>
              <a:t> </a:t>
            </a:r>
            <a:r>
              <a:rPr lang="en-US" sz="1500" dirty="0" err="1" smtClean="0">
                <a:latin typeface="UTM Avo" panose="02040603050506020204" pitchFamily="18" charset="0"/>
              </a:rPr>
              <a:t>ra</a:t>
            </a:r>
            <a:r>
              <a:rPr lang="en-US" sz="1500" dirty="0" smtClean="0">
                <a:latin typeface="UTM Avo" panose="02040603050506020204" pitchFamily="18" charset="0"/>
              </a:rPr>
              <a:t> </a:t>
            </a:r>
          </a:p>
          <a:p>
            <a:pPr algn="just">
              <a:lnSpc>
                <a:spcPct val="150000"/>
              </a:lnSpc>
            </a:pPr>
            <a:r>
              <a:rPr lang="en-US" sz="1500" dirty="0" err="1" smtClean="0">
                <a:latin typeface="UTM Avo" panose="02040603050506020204" pitchFamily="18" charset="0"/>
              </a:rPr>
              <a:t>Khoảng</a:t>
            </a:r>
            <a:r>
              <a:rPr lang="en-US" sz="1500" dirty="0" smtClean="0">
                <a:latin typeface="UTM Avo" panose="02040603050506020204" pitchFamily="18" charset="0"/>
              </a:rPr>
              <a:t> </a:t>
            </a:r>
            <a:r>
              <a:rPr lang="en-US" sz="1500" dirty="0" err="1" smtClean="0">
                <a:latin typeface="UTM Avo" panose="02040603050506020204" pitchFamily="18" charset="0"/>
              </a:rPr>
              <a:t>trời</a:t>
            </a:r>
            <a:r>
              <a:rPr lang="en-US" sz="1500" dirty="0" smtClean="0">
                <a:latin typeface="UTM Avo" panose="02040603050506020204" pitchFamily="18" charset="0"/>
              </a:rPr>
              <a:t> </a:t>
            </a:r>
            <a:r>
              <a:rPr lang="en-US" sz="1500" dirty="0" err="1" smtClean="0">
                <a:latin typeface="UTM Avo" panose="02040603050506020204" pitchFamily="18" charset="0"/>
              </a:rPr>
              <a:t>xa</a:t>
            </a:r>
            <a:r>
              <a:rPr lang="en-US" sz="1500" dirty="0" smtClean="0">
                <a:latin typeface="UTM Avo" panose="02040603050506020204" pitchFamily="18" charset="0"/>
              </a:rPr>
              <a:t> </a:t>
            </a:r>
            <a:r>
              <a:rPr lang="en-US" sz="1500" b="1" dirty="0" err="1" smtClean="0">
                <a:solidFill>
                  <a:srgbClr val="FB4C43"/>
                </a:solidFill>
                <a:latin typeface="UTM Avo" panose="02040603050506020204" pitchFamily="18" charset="0"/>
              </a:rPr>
              <a:t>xích</a:t>
            </a:r>
            <a:r>
              <a:rPr lang="en-US" sz="1500" dirty="0" smtClean="0">
                <a:latin typeface="UTM Avo" panose="02040603050506020204" pitchFamily="18" charset="0"/>
              </a:rPr>
              <a:t> </a:t>
            </a:r>
            <a:r>
              <a:rPr lang="en-US" sz="1500" dirty="0" err="1" smtClean="0">
                <a:latin typeface="UTM Avo" panose="02040603050506020204" pitchFamily="18" charset="0"/>
              </a:rPr>
              <a:t>lại</a:t>
            </a:r>
            <a:endParaRPr lang="en-US" sz="15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500" dirty="0" err="1" smtClean="0">
                <a:latin typeface="UTM Avo" panose="02040603050506020204" pitchFamily="18" charset="0"/>
              </a:rPr>
              <a:t>Bắt</a:t>
            </a:r>
            <a:r>
              <a:rPr lang="en-US" sz="1500" dirty="0" smtClean="0">
                <a:latin typeface="UTM Avo" panose="02040603050506020204" pitchFamily="18" charset="0"/>
              </a:rPr>
              <a:t> </a:t>
            </a:r>
            <a:r>
              <a:rPr lang="en-US" sz="1500" dirty="0" err="1" smtClean="0">
                <a:latin typeface="UTM Avo" panose="02040603050506020204" pitchFamily="18" charset="0"/>
              </a:rPr>
              <a:t>đầu</a:t>
            </a:r>
            <a:r>
              <a:rPr lang="en-US" sz="1500" dirty="0" smtClean="0">
                <a:latin typeface="UTM Avo" panose="02040603050506020204" pitchFamily="18" charset="0"/>
              </a:rPr>
              <a:t> </a:t>
            </a:r>
            <a:r>
              <a:rPr lang="en-US" sz="1500" dirty="0" err="1" smtClean="0">
                <a:latin typeface="UTM Avo" panose="02040603050506020204" pitchFamily="18" charset="0"/>
              </a:rPr>
              <a:t>là</a:t>
            </a:r>
            <a:r>
              <a:rPr lang="en-US" sz="1500" dirty="0" smtClean="0">
                <a:latin typeface="UTM Avo" panose="02040603050506020204" pitchFamily="18" charset="0"/>
              </a:rPr>
              <a:t> </a:t>
            </a:r>
            <a:r>
              <a:rPr lang="en-US" sz="1500" dirty="0" err="1" smtClean="0">
                <a:latin typeface="UTM Avo" panose="02040603050506020204" pitchFamily="18" charset="0"/>
              </a:rPr>
              <a:t>cỏ</a:t>
            </a:r>
            <a:r>
              <a:rPr lang="en-US" sz="1500" dirty="0" smtClean="0">
                <a:latin typeface="UTM Avo" panose="02040603050506020204" pitchFamily="18" charset="0"/>
              </a:rPr>
              <a:t> </a:t>
            </a:r>
            <a:r>
              <a:rPr lang="en-US" sz="1500" dirty="0" err="1" smtClean="0">
                <a:latin typeface="UTM Avo" panose="02040603050506020204" pitchFamily="18" charset="0"/>
              </a:rPr>
              <a:t>dại</a:t>
            </a:r>
            <a:endParaRPr lang="en-US" sz="15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500" dirty="0" err="1" smtClean="0">
                <a:latin typeface="UTM Avo" panose="02040603050506020204" pitchFamily="18" charset="0"/>
              </a:rPr>
              <a:t>Thứ</a:t>
            </a:r>
            <a:r>
              <a:rPr lang="en-US" sz="1500" dirty="0" smtClean="0">
                <a:latin typeface="UTM Avo" panose="02040603050506020204" pitchFamily="18" charset="0"/>
              </a:rPr>
              <a:t> </a:t>
            </a:r>
            <a:r>
              <a:rPr lang="en-US" sz="1500" dirty="0" err="1" smtClean="0">
                <a:latin typeface="UTM Avo" panose="02040603050506020204" pitchFamily="18" charset="0"/>
              </a:rPr>
              <a:t>đến</a:t>
            </a:r>
            <a:r>
              <a:rPr lang="en-US" sz="1500" dirty="0" smtClean="0">
                <a:latin typeface="UTM Avo" panose="02040603050506020204" pitchFamily="18" charset="0"/>
              </a:rPr>
              <a:t> </a:t>
            </a:r>
            <a:r>
              <a:rPr lang="en-US" sz="1500" dirty="0" err="1" smtClean="0">
                <a:latin typeface="UTM Avo" panose="02040603050506020204" pitchFamily="18" charset="0"/>
              </a:rPr>
              <a:t>là</a:t>
            </a:r>
            <a:r>
              <a:rPr lang="en-US" sz="1500" dirty="0" smtClean="0">
                <a:latin typeface="UTM Avo" panose="02040603050506020204" pitchFamily="18" charset="0"/>
              </a:rPr>
              <a:t> </a:t>
            </a:r>
            <a:r>
              <a:rPr lang="en-US" sz="1500" dirty="0" err="1" smtClean="0">
                <a:latin typeface="UTM Avo" panose="02040603050506020204" pitchFamily="18" charset="0"/>
              </a:rPr>
              <a:t>cánh</a:t>
            </a:r>
            <a:r>
              <a:rPr lang="en-US" sz="1500" dirty="0" smtClean="0">
                <a:latin typeface="UTM Avo" panose="02040603050506020204" pitchFamily="18" charset="0"/>
              </a:rPr>
              <a:t> </a:t>
            </a:r>
            <a:r>
              <a:rPr lang="en-US" sz="1500" dirty="0" err="1" smtClean="0">
                <a:latin typeface="UTM Avo" panose="02040603050506020204" pitchFamily="18" charset="0"/>
              </a:rPr>
              <a:t>chim</a:t>
            </a:r>
            <a:endParaRPr lang="en-US" sz="15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500" dirty="0" err="1" smtClean="0">
                <a:latin typeface="UTM Avo" panose="02040603050506020204" pitchFamily="18" charset="0"/>
              </a:rPr>
              <a:t>Sau</a:t>
            </a:r>
            <a:r>
              <a:rPr lang="en-US" sz="1500" dirty="0" smtClean="0">
                <a:latin typeface="UTM Avo" panose="02040603050506020204" pitchFamily="18" charset="0"/>
              </a:rPr>
              <a:t> </a:t>
            </a:r>
            <a:r>
              <a:rPr lang="en-US" sz="1500" dirty="0" err="1" smtClean="0">
                <a:latin typeface="UTM Avo" panose="02040603050506020204" pitchFamily="18" charset="0"/>
              </a:rPr>
              <a:t>nữa</a:t>
            </a:r>
            <a:r>
              <a:rPr lang="en-US" sz="1500" dirty="0" smtClean="0">
                <a:latin typeface="UTM Avo" panose="02040603050506020204" pitchFamily="18" charset="0"/>
              </a:rPr>
              <a:t> </a:t>
            </a:r>
            <a:r>
              <a:rPr lang="en-US" sz="1500" dirty="0" err="1" smtClean="0">
                <a:latin typeface="UTM Avo" panose="02040603050506020204" pitchFamily="18" charset="0"/>
              </a:rPr>
              <a:t>là</a:t>
            </a:r>
            <a:r>
              <a:rPr lang="en-US" sz="1500" dirty="0" smtClean="0">
                <a:latin typeface="UTM Avo" panose="02040603050506020204" pitchFamily="18" charset="0"/>
              </a:rPr>
              <a:t> </a:t>
            </a:r>
            <a:r>
              <a:rPr lang="en-US" sz="1500" dirty="0" err="1" smtClean="0">
                <a:latin typeface="UTM Avo" panose="02040603050506020204" pitchFamily="18" charset="0"/>
              </a:rPr>
              <a:t>trẻ</a:t>
            </a:r>
            <a:r>
              <a:rPr lang="en-US" sz="1500" dirty="0" smtClean="0">
                <a:latin typeface="UTM Avo" panose="02040603050506020204" pitchFamily="18" charset="0"/>
              </a:rPr>
              <a:t> con</a:t>
            </a:r>
          </a:p>
          <a:p>
            <a:pPr algn="just">
              <a:lnSpc>
                <a:spcPct val="150000"/>
              </a:lnSpc>
            </a:pPr>
            <a:r>
              <a:rPr lang="en-US" sz="1500" dirty="0" err="1" smtClean="0">
                <a:latin typeface="UTM Avo" panose="02040603050506020204" pitchFamily="18" charset="0"/>
              </a:rPr>
              <a:t>Cuối</a:t>
            </a:r>
            <a:r>
              <a:rPr lang="en-US" sz="1500" dirty="0" smtClean="0">
                <a:latin typeface="UTM Avo" panose="02040603050506020204" pitchFamily="18" charset="0"/>
              </a:rPr>
              <a:t> </a:t>
            </a:r>
            <a:r>
              <a:rPr lang="en-US" sz="1500" dirty="0" err="1" smtClean="0">
                <a:latin typeface="UTM Avo" panose="02040603050506020204" pitchFamily="18" charset="0"/>
              </a:rPr>
              <a:t>cùng</a:t>
            </a:r>
            <a:r>
              <a:rPr lang="en-US" sz="1500" dirty="0" smtClean="0">
                <a:latin typeface="UTM Avo" panose="02040603050506020204" pitchFamily="18" charset="0"/>
              </a:rPr>
              <a:t> </a:t>
            </a:r>
            <a:r>
              <a:rPr lang="en-US" sz="1500" dirty="0" err="1" smtClean="0">
                <a:latin typeface="UTM Avo" panose="02040603050506020204" pitchFamily="18" charset="0"/>
              </a:rPr>
              <a:t>là</a:t>
            </a:r>
            <a:r>
              <a:rPr lang="en-US" sz="1500" dirty="0" smtClean="0">
                <a:latin typeface="UTM Avo" panose="02040603050506020204" pitchFamily="18" charset="0"/>
              </a:rPr>
              <a:t> </a:t>
            </a:r>
            <a:r>
              <a:rPr lang="en-US" sz="1500" dirty="0" err="1" smtClean="0">
                <a:latin typeface="UTM Avo" panose="02040603050506020204" pitchFamily="18" charset="0"/>
              </a:rPr>
              <a:t>người</a:t>
            </a:r>
            <a:r>
              <a:rPr lang="en-US" sz="1500" dirty="0" smtClean="0">
                <a:latin typeface="UTM Avo" panose="02040603050506020204" pitchFamily="18" charset="0"/>
              </a:rPr>
              <a:t> </a:t>
            </a:r>
            <a:r>
              <a:rPr lang="en-US" sz="1500" dirty="0" err="1" smtClean="0">
                <a:latin typeface="UTM Avo" panose="02040603050506020204" pitchFamily="18" charset="0"/>
              </a:rPr>
              <a:t>lớn</a:t>
            </a:r>
            <a:r>
              <a:rPr lang="en-US" sz="1500" dirty="0" smtClean="0">
                <a:latin typeface="UTM Avo" panose="02040603050506020204" pitchFamily="18" charset="0"/>
              </a:rPr>
              <a:t>.</a:t>
            </a:r>
            <a:endParaRPr lang="en-US" sz="1500" dirty="0" smtClean="0">
              <a:latin typeface="UTM Avo" panose="0204060305050602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926948" y="3275786"/>
            <a:ext cx="309096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500" dirty="0" err="1" smtClean="0">
                <a:latin typeface="UTM Avo" panose="02040603050506020204" pitchFamily="18" charset="0"/>
              </a:rPr>
              <a:t>Trong</a:t>
            </a:r>
            <a:r>
              <a:rPr lang="en-US" sz="1500" dirty="0" smtClean="0">
                <a:latin typeface="UTM Avo" panose="02040603050506020204" pitchFamily="18" charset="0"/>
              </a:rPr>
              <a:t> </a:t>
            </a:r>
            <a:r>
              <a:rPr lang="en-US" sz="1500" dirty="0" err="1" smtClean="0">
                <a:latin typeface="UTM Avo" panose="02040603050506020204" pitchFamily="18" charset="0"/>
              </a:rPr>
              <a:t>trang</a:t>
            </a:r>
            <a:r>
              <a:rPr lang="en-US" sz="1500" dirty="0" smtClean="0">
                <a:latin typeface="UTM Avo" panose="02040603050506020204" pitchFamily="18" charset="0"/>
              </a:rPr>
              <a:t> </a:t>
            </a:r>
            <a:r>
              <a:rPr lang="en-US" sz="1500" dirty="0" err="1" smtClean="0">
                <a:latin typeface="UTM Avo" panose="02040603050506020204" pitchFamily="18" charset="0"/>
              </a:rPr>
              <a:t>sách</a:t>
            </a:r>
            <a:r>
              <a:rPr lang="en-US" sz="1500" dirty="0" smtClean="0">
                <a:latin typeface="UTM Avo" panose="02040603050506020204" pitchFamily="18" charset="0"/>
              </a:rPr>
              <a:t> </a:t>
            </a:r>
            <a:r>
              <a:rPr lang="en-US" sz="1500" dirty="0" err="1" smtClean="0">
                <a:latin typeface="UTM Avo" panose="02040603050506020204" pitchFamily="18" charset="0"/>
              </a:rPr>
              <a:t>có</a:t>
            </a:r>
            <a:r>
              <a:rPr lang="en-US" sz="1500" dirty="0" smtClean="0">
                <a:latin typeface="UTM Avo" panose="02040603050506020204" pitchFamily="18" charset="0"/>
              </a:rPr>
              <a:t> </a:t>
            </a:r>
            <a:r>
              <a:rPr lang="en-US" sz="1500" dirty="0" err="1" smtClean="0">
                <a:latin typeface="UTM Avo" panose="02040603050506020204" pitchFamily="18" charset="0"/>
              </a:rPr>
              <a:t>biển</a:t>
            </a:r>
            <a:endParaRPr lang="en-US" sz="15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500" dirty="0" err="1" smtClean="0">
                <a:latin typeface="UTM Avo" panose="02040603050506020204" pitchFamily="18" charset="0"/>
              </a:rPr>
              <a:t>Em</a:t>
            </a:r>
            <a:r>
              <a:rPr lang="en-US" sz="1500" dirty="0" smtClean="0">
                <a:latin typeface="UTM Avo" panose="02040603050506020204" pitchFamily="18" charset="0"/>
              </a:rPr>
              <a:t> </a:t>
            </a:r>
            <a:r>
              <a:rPr lang="en-US" sz="1500" dirty="0" err="1" smtClean="0">
                <a:latin typeface="UTM Avo" panose="02040603050506020204" pitchFamily="18" charset="0"/>
              </a:rPr>
              <a:t>thấy</a:t>
            </a:r>
            <a:r>
              <a:rPr lang="en-US" sz="1500" dirty="0" smtClean="0">
                <a:latin typeface="UTM Avo" panose="02040603050506020204" pitchFamily="18" charset="0"/>
              </a:rPr>
              <a:t> </a:t>
            </a:r>
            <a:r>
              <a:rPr lang="en-US" sz="1500" dirty="0" err="1" smtClean="0">
                <a:latin typeface="UTM Avo" panose="02040603050506020204" pitchFamily="18" charset="0"/>
              </a:rPr>
              <a:t>những</a:t>
            </a:r>
            <a:r>
              <a:rPr lang="en-US" sz="1500" dirty="0" smtClean="0">
                <a:latin typeface="UTM Avo" panose="02040603050506020204" pitchFamily="18" charset="0"/>
              </a:rPr>
              <a:t> </a:t>
            </a:r>
            <a:r>
              <a:rPr lang="en-US" sz="1500" b="1" dirty="0" err="1" smtClean="0">
                <a:solidFill>
                  <a:srgbClr val="FB4C43"/>
                </a:solidFill>
                <a:latin typeface="UTM Avo" panose="02040603050506020204" pitchFamily="18" charset="0"/>
              </a:rPr>
              <a:t>cánh</a:t>
            </a:r>
            <a:r>
              <a:rPr lang="en-US" sz="1500" b="1" dirty="0" smtClean="0">
                <a:solidFill>
                  <a:srgbClr val="FB4C43"/>
                </a:solidFill>
                <a:latin typeface="UTM Avo" panose="02040603050506020204" pitchFamily="18" charset="0"/>
              </a:rPr>
              <a:t> </a:t>
            </a:r>
            <a:r>
              <a:rPr lang="en-US" sz="1500" b="1" dirty="0" err="1" smtClean="0">
                <a:solidFill>
                  <a:srgbClr val="FB4C43"/>
                </a:solidFill>
                <a:latin typeface="UTM Avo" panose="02040603050506020204" pitchFamily="18" charset="0"/>
              </a:rPr>
              <a:t>buồm</a:t>
            </a:r>
            <a:endParaRPr lang="en-US" sz="1500" b="1" dirty="0" smtClean="0">
              <a:solidFill>
                <a:srgbClr val="FB4C43"/>
              </a:solidFill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500" dirty="0" err="1" smtClean="0">
                <a:latin typeface="UTM Avo" panose="02040603050506020204" pitchFamily="18" charset="0"/>
              </a:rPr>
              <a:t>Trong</a:t>
            </a:r>
            <a:r>
              <a:rPr lang="en-US" sz="1500" dirty="0" smtClean="0">
                <a:latin typeface="UTM Avo" panose="02040603050506020204" pitchFamily="18" charset="0"/>
              </a:rPr>
              <a:t> </a:t>
            </a:r>
            <a:r>
              <a:rPr lang="en-US" sz="1500" dirty="0" err="1" smtClean="0">
                <a:latin typeface="UTM Avo" panose="02040603050506020204" pitchFamily="18" charset="0"/>
              </a:rPr>
              <a:t>trang</a:t>
            </a:r>
            <a:r>
              <a:rPr lang="en-US" sz="1500" dirty="0" smtClean="0">
                <a:latin typeface="UTM Avo" panose="02040603050506020204" pitchFamily="18" charset="0"/>
              </a:rPr>
              <a:t> </a:t>
            </a:r>
            <a:r>
              <a:rPr lang="en-US" sz="1500" dirty="0" err="1" smtClean="0">
                <a:latin typeface="UTM Avo" panose="02040603050506020204" pitchFamily="18" charset="0"/>
              </a:rPr>
              <a:t>sách</a:t>
            </a:r>
            <a:r>
              <a:rPr lang="en-US" sz="1500" dirty="0" smtClean="0">
                <a:latin typeface="UTM Avo" panose="02040603050506020204" pitchFamily="18" charset="0"/>
              </a:rPr>
              <a:t> </a:t>
            </a:r>
            <a:r>
              <a:rPr lang="en-US" sz="1500" dirty="0" err="1" smtClean="0">
                <a:latin typeface="UTM Avo" panose="02040603050506020204" pitchFamily="18" charset="0"/>
              </a:rPr>
              <a:t>có</a:t>
            </a:r>
            <a:r>
              <a:rPr lang="en-US" sz="1500" dirty="0" smtClean="0">
                <a:latin typeface="UTM Avo" panose="02040603050506020204" pitchFamily="18" charset="0"/>
              </a:rPr>
              <a:t> </a:t>
            </a:r>
            <a:r>
              <a:rPr lang="en-US" sz="1500" b="1" dirty="0" err="1" smtClean="0">
                <a:solidFill>
                  <a:srgbClr val="FB4C43"/>
                </a:solidFill>
                <a:latin typeface="UTM Avo" panose="02040603050506020204" pitchFamily="18" charset="0"/>
              </a:rPr>
              <a:t>rừng</a:t>
            </a:r>
            <a:endParaRPr lang="en-US" sz="1500" b="1" dirty="0" smtClean="0">
              <a:solidFill>
                <a:srgbClr val="FB4C43"/>
              </a:solidFill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500" dirty="0" err="1" smtClean="0">
                <a:latin typeface="UTM Avo" panose="02040603050506020204" pitchFamily="18" charset="0"/>
              </a:rPr>
              <a:t>Với</a:t>
            </a:r>
            <a:r>
              <a:rPr lang="en-US" sz="1500" dirty="0" smtClean="0">
                <a:latin typeface="UTM Avo" panose="02040603050506020204" pitchFamily="18" charset="0"/>
              </a:rPr>
              <a:t> </a:t>
            </a:r>
            <a:r>
              <a:rPr lang="en-US" sz="1500" dirty="0" err="1" smtClean="0">
                <a:latin typeface="UTM Avo" panose="02040603050506020204" pitchFamily="18" charset="0"/>
              </a:rPr>
              <a:t>bao</a:t>
            </a:r>
            <a:r>
              <a:rPr lang="en-US" sz="1500" dirty="0" smtClean="0">
                <a:latin typeface="UTM Avo" panose="02040603050506020204" pitchFamily="18" charset="0"/>
              </a:rPr>
              <a:t> </a:t>
            </a:r>
            <a:r>
              <a:rPr lang="en-US" sz="1500" dirty="0" err="1" smtClean="0">
                <a:latin typeface="UTM Avo" panose="02040603050506020204" pitchFamily="18" charset="0"/>
              </a:rPr>
              <a:t>nhiêu</a:t>
            </a:r>
            <a:r>
              <a:rPr lang="en-US" sz="1500" dirty="0" smtClean="0">
                <a:latin typeface="UTM Avo" panose="02040603050506020204" pitchFamily="18" charset="0"/>
              </a:rPr>
              <a:t> </a:t>
            </a:r>
            <a:r>
              <a:rPr lang="en-US" sz="1500" dirty="0" err="1" smtClean="0">
                <a:latin typeface="UTM Avo" panose="02040603050506020204" pitchFamily="18" charset="0"/>
              </a:rPr>
              <a:t>là</a:t>
            </a:r>
            <a:r>
              <a:rPr lang="en-US" sz="1500" dirty="0" smtClean="0">
                <a:latin typeface="UTM Avo" panose="02040603050506020204" pitchFamily="18" charset="0"/>
              </a:rPr>
              <a:t> </a:t>
            </a:r>
            <a:r>
              <a:rPr lang="en-US" sz="1500" dirty="0" err="1" smtClean="0">
                <a:latin typeface="UTM Avo" panose="02040603050506020204" pitchFamily="18" charset="0"/>
              </a:rPr>
              <a:t>gió</a:t>
            </a:r>
            <a:r>
              <a:rPr lang="en-US" sz="1500" dirty="0" smtClean="0">
                <a:latin typeface="UTM Avo" panose="02040603050506020204" pitchFamily="18" charset="0"/>
              </a:rPr>
              <a:t>.</a:t>
            </a:r>
            <a:endParaRPr lang="en-US" sz="1500" dirty="0" smtClean="0">
              <a:latin typeface="UTM Avo" panose="0204060305050602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3680982" y="1030803"/>
            <a:ext cx="3090968" cy="14283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500" dirty="0" err="1" smtClean="0">
                <a:latin typeface="UTM Avo" panose="02040603050506020204" pitchFamily="18" charset="0"/>
              </a:rPr>
              <a:t>Trang</a:t>
            </a:r>
            <a:r>
              <a:rPr lang="en-US" sz="1500" dirty="0" smtClean="0">
                <a:latin typeface="UTM Avo" panose="02040603050506020204" pitchFamily="18" charset="0"/>
              </a:rPr>
              <a:t> </a:t>
            </a:r>
            <a:r>
              <a:rPr lang="en-US" sz="1500" dirty="0" err="1" smtClean="0">
                <a:latin typeface="UTM Avo" panose="02040603050506020204" pitchFamily="18" charset="0"/>
              </a:rPr>
              <a:t>sách</a:t>
            </a:r>
            <a:r>
              <a:rPr lang="en-US" sz="1500" dirty="0" smtClean="0">
                <a:latin typeface="UTM Avo" panose="02040603050506020204" pitchFamily="18" charset="0"/>
              </a:rPr>
              <a:t> </a:t>
            </a:r>
            <a:r>
              <a:rPr lang="en-US" sz="1500" dirty="0" err="1" smtClean="0">
                <a:latin typeface="UTM Avo" panose="02040603050506020204" pitchFamily="18" charset="0"/>
              </a:rPr>
              <a:t>còn</a:t>
            </a:r>
            <a:r>
              <a:rPr lang="en-US" sz="1500" dirty="0" smtClean="0">
                <a:latin typeface="UTM Avo" panose="02040603050506020204" pitchFamily="18" charset="0"/>
              </a:rPr>
              <a:t> </a:t>
            </a:r>
            <a:r>
              <a:rPr lang="en-US" sz="1500" dirty="0" err="1" smtClean="0">
                <a:latin typeface="UTM Avo" panose="02040603050506020204" pitchFamily="18" charset="0"/>
              </a:rPr>
              <a:t>có</a:t>
            </a:r>
            <a:r>
              <a:rPr lang="en-US" sz="1500" dirty="0" smtClean="0">
                <a:latin typeface="UTM Avo" panose="02040603050506020204" pitchFamily="18" charset="0"/>
              </a:rPr>
              <a:t> </a:t>
            </a:r>
            <a:r>
              <a:rPr lang="en-US" sz="1500" dirty="0" err="1" smtClean="0">
                <a:latin typeface="UTM Avo" panose="02040603050506020204" pitchFamily="18" charset="0"/>
              </a:rPr>
              <a:t>lửa</a:t>
            </a:r>
            <a:endParaRPr lang="en-US" sz="15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500" dirty="0" err="1" smtClean="0">
                <a:latin typeface="UTM Avo" panose="02040603050506020204" pitchFamily="18" charset="0"/>
              </a:rPr>
              <a:t>Mà</a:t>
            </a:r>
            <a:r>
              <a:rPr lang="en-US" sz="1500" dirty="0" smtClean="0">
                <a:latin typeface="UTM Avo" panose="02040603050506020204" pitchFamily="18" charset="0"/>
              </a:rPr>
              <a:t> </a:t>
            </a:r>
            <a:r>
              <a:rPr lang="en-US" sz="1500" dirty="0" err="1" smtClean="0">
                <a:latin typeface="UTM Avo" panose="02040603050506020204" pitchFamily="18" charset="0"/>
              </a:rPr>
              <a:t>giấy</a:t>
            </a:r>
            <a:r>
              <a:rPr lang="en-US" sz="1500" dirty="0" smtClean="0">
                <a:latin typeface="UTM Avo" panose="02040603050506020204" pitchFamily="18" charset="0"/>
              </a:rPr>
              <a:t> </a:t>
            </a:r>
            <a:r>
              <a:rPr lang="en-US" sz="1500" dirty="0" err="1" smtClean="0">
                <a:latin typeface="UTM Avo" panose="02040603050506020204" pitchFamily="18" charset="0"/>
              </a:rPr>
              <a:t>chẳng</a:t>
            </a:r>
            <a:r>
              <a:rPr lang="en-US" sz="1500" dirty="0" smtClean="0">
                <a:latin typeface="UTM Avo" panose="02040603050506020204" pitchFamily="18" charset="0"/>
              </a:rPr>
              <a:t> </a:t>
            </a:r>
            <a:r>
              <a:rPr lang="en-US" sz="1500" dirty="0" err="1" smtClean="0">
                <a:latin typeface="UTM Avo" panose="02040603050506020204" pitchFamily="18" charset="0"/>
              </a:rPr>
              <a:t>cháy</a:t>
            </a:r>
            <a:r>
              <a:rPr lang="en-US" sz="1500" dirty="0" smtClean="0">
                <a:latin typeface="UTM Avo" panose="02040603050506020204" pitchFamily="18" charset="0"/>
              </a:rPr>
              <a:t> </a:t>
            </a:r>
            <a:r>
              <a:rPr lang="en-US" sz="1500" dirty="0" err="1" smtClean="0">
                <a:latin typeface="UTM Avo" panose="02040603050506020204" pitchFamily="18" charset="0"/>
              </a:rPr>
              <a:t>đâu</a:t>
            </a:r>
            <a:endParaRPr lang="en-US" sz="15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500" dirty="0" err="1" smtClean="0">
                <a:latin typeface="UTM Avo" panose="02040603050506020204" pitchFamily="18" charset="0"/>
              </a:rPr>
              <a:t>Trang</a:t>
            </a:r>
            <a:r>
              <a:rPr lang="en-US" sz="1500" dirty="0" smtClean="0">
                <a:latin typeface="UTM Avo" panose="02040603050506020204" pitchFamily="18" charset="0"/>
              </a:rPr>
              <a:t> </a:t>
            </a:r>
            <a:r>
              <a:rPr lang="en-US" sz="1500" dirty="0" err="1" smtClean="0">
                <a:latin typeface="UTM Avo" panose="02040603050506020204" pitchFamily="18" charset="0"/>
              </a:rPr>
              <a:t>sách</a:t>
            </a:r>
            <a:r>
              <a:rPr lang="en-US" sz="1500" dirty="0" smtClean="0">
                <a:latin typeface="UTM Avo" panose="02040603050506020204" pitchFamily="18" charset="0"/>
              </a:rPr>
              <a:t> </a:t>
            </a:r>
            <a:r>
              <a:rPr lang="en-US" sz="1500" dirty="0" err="1" smtClean="0">
                <a:latin typeface="UTM Avo" panose="02040603050506020204" pitchFamily="18" charset="0"/>
              </a:rPr>
              <a:t>có</a:t>
            </a:r>
            <a:r>
              <a:rPr lang="en-US" sz="1500" dirty="0" smtClean="0">
                <a:latin typeface="UTM Avo" panose="02040603050506020204" pitchFamily="18" charset="0"/>
              </a:rPr>
              <a:t> </a:t>
            </a:r>
            <a:r>
              <a:rPr lang="en-US" sz="1500" dirty="0" err="1" smtClean="0">
                <a:latin typeface="UTM Avo" panose="02040603050506020204" pitchFamily="18" charset="0"/>
              </a:rPr>
              <a:t>ao</a:t>
            </a:r>
            <a:r>
              <a:rPr lang="en-US" sz="1500" dirty="0" smtClean="0">
                <a:latin typeface="UTM Avo" panose="02040603050506020204" pitchFamily="18" charset="0"/>
              </a:rPr>
              <a:t> </a:t>
            </a:r>
            <a:r>
              <a:rPr lang="en-US" sz="1500" dirty="0" err="1" smtClean="0">
                <a:latin typeface="UTM Avo" panose="02040603050506020204" pitchFamily="18" charset="0"/>
              </a:rPr>
              <a:t>sâu</a:t>
            </a:r>
            <a:endParaRPr lang="en-US" sz="15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500" dirty="0" err="1" smtClean="0">
                <a:latin typeface="UTM Avo" panose="02040603050506020204" pitchFamily="18" charset="0"/>
              </a:rPr>
              <a:t>Mà</a:t>
            </a:r>
            <a:r>
              <a:rPr lang="en-US" sz="1500" dirty="0" smtClean="0">
                <a:latin typeface="UTM Avo" panose="02040603050506020204" pitchFamily="18" charset="0"/>
              </a:rPr>
              <a:t> </a:t>
            </a:r>
            <a:r>
              <a:rPr lang="en-US" sz="1500" dirty="0" err="1" smtClean="0">
                <a:latin typeface="UTM Avo" panose="02040603050506020204" pitchFamily="18" charset="0"/>
              </a:rPr>
              <a:t>giấy</a:t>
            </a:r>
            <a:r>
              <a:rPr lang="en-US" sz="1500" dirty="0" smtClean="0">
                <a:latin typeface="UTM Avo" panose="02040603050506020204" pitchFamily="18" charset="0"/>
              </a:rPr>
              <a:t> </a:t>
            </a:r>
            <a:r>
              <a:rPr lang="en-US" sz="1500" dirty="0" err="1" smtClean="0">
                <a:latin typeface="UTM Avo" panose="02040603050506020204" pitchFamily="18" charset="0"/>
              </a:rPr>
              <a:t>không</a:t>
            </a:r>
            <a:r>
              <a:rPr lang="en-US" sz="1500" dirty="0" smtClean="0">
                <a:latin typeface="UTM Avo" panose="02040603050506020204" pitchFamily="18" charset="0"/>
              </a:rPr>
              <a:t> </a:t>
            </a:r>
            <a:r>
              <a:rPr lang="en-US" sz="1500" dirty="0" err="1" smtClean="0">
                <a:latin typeface="UTM Avo" panose="02040603050506020204" pitchFamily="18" charset="0"/>
              </a:rPr>
              <a:t>hề</a:t>
            </a:r>
            <a:r>
              <a:rPr lang="en-US" sz="1500" dirty="0" smtClean="0">
                <a:latin typeface="UTM Avo" panose="02040603050506020204" pitchFamily="18" charset="0"/>
              </a:rPr>
              <a:t> </a:t>
            </a:r>
            <a:r>
              <a:rPr lang="en-US" sz="1500" dirty="0" err="1" smtClean="0">
                <a:latin typeface="UTM Avo" panose="02040603050506020204" pitchFamily="18" charset="0"/>
              </a:rPr>
              <a:t>ướt</a:t>
            </a:r>
            <a:r>
              <a:rPr lang="en-US" sz="1500" dirty="0" smtClean="0">
                <a:latin typeface="UTM Avo" panose="02040603050506020204" pitchFamily="18" charset="0"/>
              </a:rPr>
              <a:t>.</a:t>
            </a:r>
            <a:endParaRPr lang="en-US" sz="1500" dirty="0" smtClean="0">
              <a:latin typeface="UTM Avo" panose="0204060305050602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3680982" y="2610595"/>
            <a:ext cx="2891268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500" dirty="0" err="1" smtClean="0">
                <a:latin typeface="UTM Avo" panose="02040603050506020204" pitchFamily="18" charset="0"/>
              </a:rPr>
              <a:t>Trang</a:t>
            </a:r>
            <a:r>
              <a:rPr lang="en-US" sz="1500" dirty="0" smtClean="0">
                <a:latin typeface="UTM Avo" panose="02040603050506020204" pitchFamily="18" charset="0"/>
              </a:rPr>
              <a:t> </a:t>
            </a:r>
            <a:r>
              <a:rPr lang="en-US" sz="1500" dirty="0" err="1" smtClean="0">
                <a:latin typeface="UTM Avo" panose="02040603050506020204" pitchFamily="18" charset="0"/>
              </a:rPr>
              <a:t>sách</a:t>
            </a:r>
            <a:r>
              <a:rPr lang="en-US" sz="1500" dirty="0" smtClean="0">
                <a:latin typeface="UTM Avo" panose="02040603050506020204" pitchFamily="18" charset="0"/>
              </a:rPr>
              <a:t> </a:t>
            </a:r>
            <a:r>
              <a:rPr lang="en-US" sz="1500" dirty="0" err="1" smtClean="0">
                <a:latin typeface="UTM Avo" panose="02040603050506020204" pitchFamily="18" charset="0"/>
              </a:rPr>
              <a:t>không</a:t>
            </a:r>
            <a:r>
              <a:rPr lang="en-US" sz="1500" dirty="0" smtClean="0">
                <a:latin typeface="UTM Avo" panose="02040603050506020204" pitchFamily="18" charset="0"/>
              </a:rPr>
              <a:t> </a:t>
            </a:r>
            <a:r>
              <a:rPr lang="en-US" sz="1500" dirty="0" err="1" smtClean="0">
                <a:latin typeface="UTM Avo" panose="02040603050506020204" pitchFamily="18" charset="0"/>
              </a:rPr>
              <a:t>nói</a:t>
            </a:r>
            <a:r>
              <a:rPr lang="en-US" sz="1500" dirty="0" smtClean="0">
                <a:latin typeface="UTM Avo" panose="02040603050506020204" pitchFamily="18" charset="0"/>
              </a:rPr>
              <a:t> </a:t>
            </a:r>
            <a:r>
              <a:rPr lang="en-US" sz="1500" dirty="0" err="1" smtClean="0">
                <a:latin typeface="UTM Avo" panose="02040603050506020204" pitchFamily="18" charset="0"/>
              </a:rPr>
              <a:t>được</a:t>
            </a:r>
            <a:endParaRPr lang="en-US" sz="15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500" dirty="0" smtClean="0">
                <a:latin typeface="UTM Avo" panose="02040603050506020204" pitchFamily="18" charset="0"/>
              </a:rPr>
              <a:t>Sao </a:t>
            </a:r>
            <a:r>
              <a:rPr lang="en-US" sz="1500" dirty="0" err="1" smtClean="0">
                <a:latin typeface="UTM Avo" panose="02040603050506020204" pitchFamily="18" charset="0"/>
              </a:rPr>
              <a:t>em</a:t>
            </a:r>
            <a:r>
              <a:rPr lang="en-US" sz="1500" dirty="0" smtClean="0">
                <a:latin typeface="UTM Avo" panose="02040603050506020204" pitchFamily="18" charset="0"/>
              </a:rPr>
              <a:t> </a:t>
            </a:r>
            <a:r>
              <a:rPr lang="en-US" sz="1500" dirty="0" err="1" smtClean="0">
                <a:latin typeface="UTM Avo" panose="02040603050506020204" pitchFamily="18" charset="0"/>
              </a:rPr>
              <a:t>nghe</a:t>
            </a:r>
            <a:r>
              <a:rPr lang="en-US" sz="1500" dirty="0" smtClean="0">
                <a:latin typeface="UTM Avo" panose="02040603050506020204" pitchFamily="18" charset="0"/>
              </a:rPr>
              <a:t> </a:t>
            </a:r>
            <a:r>
              <a:rPr lang="en-US" sz="1500" dirty="0" err="1" smtClean="0">
                <a:latin typeface="UTM Avo" panose="02040603050506020204" pitchFamily="18" charset="0"/>
              </a:rPr>
              <a:t>điều</a:t>
            </a:r>
            <a:r>
              <a:rPr lang="en-US" sz="1500" dirty="0" smtClean="0">
                <a:latin typeface="UTM Avo" panose="02040603050506020204" pitchFamily="18" charset="0"/>
              </a:rPr>
              <a:t> </a:t>
            </a:r>
            <a:r>
              <a:rPr lang="en-US" sz="1500" dirty="0" err="1" smtClean="0">
                <a:latin typeface="UTM Avo" panose="02040603050506020204" pitchFamily="18" charset="0"/>
              </a:rPr>
              <a:t>gì</a:t>
            </a:r>
            <a:endParaRPr lang="en-US" sz="15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500" dirty="0" err="1" smtClean="0">
                <a:latin typeface="UTM Avo" panose="02040603050506020204" pitchFamily="18" charset="0"/>
              </a:rPr>
              <a:t>Dạt</a:t>
            </a:r>
            <a:r>
              <a:rPr lang="en-US" sz="1500" dirty="0" smtClean="0">
                <a:latin typeface="UTM Avo" panose="02040603050506020204" pitchFamily="18" charset="0"/>
              </a:rPr>
              <a:t> </a:t>
            </a:r>
            <a:r>
              <a:rPr lang="en-US" sz="1500" dirty="0" err="1" smtClean="0">
                <a:latin typeface="UTM Avo" panose="02040603050506020204" pitchFamily="18" charset="0"/>
              </a:rPr>
              <a:t>dào</a:t>
            </a:r>
            <a:r>
              <a:rPr lang="en-US" sz="1500" dirty="0" smtClean="0">
                <a:latin typeface="UTM Avo" panose="02040603050506020204" pitchFamily="18" charset="0"/>
              </a:rPr>
              <a:t> </a:t>
            </a:r>
            <a:r>
              <a:rPr lang="en-US" sz="1500" dirty="0" err="1" smtClean="0">
                <a:latin typeface="UTM Avo" panose="02040603050506020204" pitchFamily="18" charset="0"/>
              </a:rPr>
              <a:t>như</a:t>
            </a:r>
            <a:r>
              <a:rPr lang="en-US" sz="1500" dirty="0" smtClean="0">
                <a:latin typeface="UTM Avo" panose="02040603050506020204" pitchFamily="18" charset="0"/>
              </a:rPr>
              <a:t> </a:t>
            </a:r>
            <a:r>
              <a:rPr lang="en-US" sz="1500" dirty="0" err="1" smtClean="0">
                <a:latin typeface="UTM Avo" panose="02040603050506020204" pitchFamily="18" charset="0"/>
              </a:rPr>
              <a:t>sóng</a:t>
            </a:r>
            <a:r>
              <a:rPr lang="en-US" sz="1500" dirty="0" smtClean="0">
                <a:latin typeface="UTM Avo" panose="02040603050506020204" pitchFamily="18" charset="0"/>
              </a:rPr>
              <a:t> </a:t>
            </a:r>
            <a:r>
              <a:rPr lang="en-US" sz="1500" dirty="0" err="1" smtClean="0">
                <a:latin typeface="UTM Avo" panose="02040603050506020204" pitchFamily="18" charset="0"/>
              </a:rPr>
              <a:t>vỗ</a:t>
            </a:r>
            <a:endParaRPr lang="en-US" sz="15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500" dirty="0" err="1" smtClean="0">
                <a:latin typeface="UTM Avo" panose="02040603050506020204" pitchFamily="18" charset="0"/>
              </a:rPr>
              <a:t>Một</a:t>
            </a:r>
            <a:r>
              <a:rPr lang="en-US" sz="1500" dirty="0" smtClean="0">
                <a:latin typeface="UTM Avo" panose="02040603050506020204" pitchFamily="18" charset="0"/>
              </a:rPr>
              <a:t> </a:t>
            </a:r>
            <a:r>
              <a:rPr lang="en-US" sz="1500" dirty="0" err="1" smtClean="0">
                <a:latin typeface="UTM Avo" panose="02040603050506020204" pitchFamily="18" charset="0"/>
              </a:rPr>
              <a:t>chân</a:t>
            </a:r>
            <a:r>
              <a:rPr lang="en-US" sz="1500" dirty="0" smtClean="0">
                <a:latin typeface="UTM Avo" panose="02040603050506020204" pitchFamily="18" charset="0"/>
              </a:rPr>
              <a:t> </a:t>
            </a:r>
            <a:r>
              <a:rPr lang="en-US" sz="1500" dirty="0" err="1" smtClean="0">
                <a:latin typeface="UTM Avo" panose="02040603050506020204" pitchFamily="18" charset="0"/>
              </a:rPr>
              <a:t>trời</a:t>
            </a:r>
            <a:r>
              <a:rPr lang="en-US" sz="1500" dirty="0" smtClean="0">
                <a:latin typeface="UTM Avo" panose="02040603050506020204" pitchFamily="18" charset="0"/>
              </a:rPr>
              <a:t> </a:t>
            </a:r>
            <a:r>
              <a:rPr lang="en-US" sz="1500" dirty="0" err="1" smtClean="0">
                <a:latin typeface="UTM Avo" panose="02040603050506020204" pitchFamily="18" charset="0"/>
              </a:rPr>
              <a:t>đang</a:t>
            </a:r>
            <a:r>
              <a:rPr lang="en-US" sz="1500" dirty="0" smtClean="0">
                <a:latin typeface="UTM Avo" panose="02040603050506020204" pitchFamily="18" charset="0"/>
              </a:rPr>
              <a:t> </a:t>
            </a:r>
            <a:r>
              <a:rPr lang="en-US" sz="1500" dirty="0" err="1" smtClean="0">
                <a:latin typeface="UTM Avo" panose="02040603050506020204" pitchFamily="18" charset="0"/>
              </a:rPr>
              <a:t>đi</a:t>
            </a:r>
            <a:r>
              <a:rPr lang="en-US" sz="1500" dirty="0" smtClean="0">
                <a:latin typeface="UTM Avo" panose="020406030505060202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1200" dirty="0" smtClean="0">
                <a:latin typeface="UTM Avo" panose="02040603050506020204" pitchFamily="18" charset="0"/>
              </a:rPr>
              <a:t>                             (</a:t>
            </a:r>
            <a:r>
              <a:rPr lang="en-US" sz="1200" dirty="0" err="1" smtClean="0">
                <a:latin typeface="UTM Avo" panose="02040603050506020204" pitchFamily="18" charset="0"/>
              </a:rPr>
              <a:t>Nguyễn</a:t>
            </a:r>
            <a:r>
              <a:rPr lang="en-US" sz="1200" dirty="0" smtClean="0">
                <a:latin typeface="UTM Avo" panose="02040603050506020204" pitchFamily="18" charset="0"/>
              </a:rPr>
              <a:t> </a:t>
            </a:r>
            <a:r>
              <a:rPr lang="en-US" sz="1200" dirty="0" err="1" smtClean="0">
                <a:latin typeface="UTM Avo" panose="02040603050506020204" pitchFamily="18" charset="0"/>
              </a:rPr>
              <a:t>Nhật</a:t>
            </a:r>
            <a:r>
              <a:rPr lang="en-US" sz="1200" dirty="0" smtClean="0">
                <a:latin typeface="UTM Avo" panose="02040603050506020204" pitchFamily="18" charset="0"/>
              </a:rPr>
              <a:t> </a:t>
            </a:r>
            <a:r>
              <a:rPr lang="en-US" sz="1200" dirty="0" err="1" smtClean="0">
                <a:latin typeface="UTM Avo" panose="02040603050506020204" pitchFamily="18" charset="0"/>
              </a:rPr>
              <a:t>Ánh</a:t>
            </a:r>
            <a:r>
              <a:rPr lang="en-US" sz="1200" dirty="0" smtClean="0">
                <a:latin typeface="UTM Avo" panose="02040603050506020204" pitchFamily="18" charset="0"/>
              </a:rPr>
              <a:t>)</a:t>
            </a:r>
            <a:endParaRPr lang="en-US" sz="1200" dirty="0" smtClean="0">
              <a:latin typeface="UTM Avo" panose="020406030505060202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690EC3B-891B-417A-A712-D5F0015B33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894" y="1214352"/>
            <a:ext cx="304770" cy="28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CCAB96B-6FE5-4EDE-ABE3-7E5F314AEE00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279" y="3376693"/>
            <a:ext cx="288000" cy="288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A4E56CF-13A6-4CFC-BDFF-C89478191F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2698" y="1118099"/>
            <a:ext cx="288000" cy="2880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92" t="30735" r="25077" b="36754"/>
          <a:stretch/>
        </p:blipFill>
        <p:spPr>
          <a:xfrm>
            <a:off x="3415831" y="2677853"/>
            <a:ext cx="302112" cy="307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728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2234507" y="1451531"/>
            <a:ext cx="3090968" cy="2526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dirty="0" err="1" smtClean="0">
                <a:latin typeface="UTM Avo" panose="02040603050506020204" pitchFamily="18" charset="0"/>
              </a:rPr>
              <a:t>Khi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trang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sách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mở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ra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</a:p>
          <a:p>
            <a:pPr algn="just">
              <a:lnSpc>
                <a:spcPct val="150000"/>
              </a:lnSpc>
            </a:pPr>
            <a:r>
              <a:rPr lang="en-US" sz="1800" dirty="0" err="1" smtClean="0">
                <a:latin typeface="UTM Avo" panose="02040603050506020204" pitchFamily="18" charset="0"/>
              </a:rPr>
              <a:t>Khoảng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trời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xa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xích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lại</a:t>
            </a:r>
            <a:endParaRPr lang="en-US" sz="18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800" dirty="0" err="1" smtClean="0">
                <a:latin typeface="UTM Avo" panose="02040603050506020204" pitchFamily="18" charset="0"/>
              </a:rPr>
              <a:t>Bắt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đầu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là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cỏ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dại</a:t>
            </a:r>
            <a:endParaRPr lang="en-US" sz="18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800" dirty="0" err="1" smtClean="0">
                <a:latin typeface="UTM Avo" panose="02040603050506020204" pitchFamily="18" charset="0"/>
              </a:rPr>
              <a:t>Thứ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đến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là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cánh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chim</a:t>
            </a:r>
            <a:endParaRPr lang="en-US" sz="18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800" dirty="0" err="1" smtClean="0">
                <a:latin typeface="UTM Avo" panose="02040603050506020204" pitchFamily="18" charset="0"/>
              </a:rPr>
              <a:t>Sau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nữa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là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trẻ</a:t>
            </a:r>
            <a:r>
              <a:rPr lang="en-US" sz="1800" dirty="0" smtClean="0">
                <a:latin typeface="UTM Avo" panose="02040603050506020204" pitchFamily="18" charset="0"/>
              </a:rPr>
              <a:t> con</a:t>
            </a:r>
          </a:p>
          <a:p>
            <a:pPr algn="just">
              <a:lnSpc>
                <a:spcPct val="150000"/>
              </a:lnSpc>
            </a:pPr>
            <a:r>
              <a:rPr lang="en-US" sz="1800" dirty="0" err="1" smtClean="0">
                <a:latin typeface="UTM Avo" panose="02040603050506020204" pitchFamily="18" charset="0"/>
              </a:rPr>
              <a:t>Cuối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cùng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là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người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lớn</a:t>
            </a:r>
            <a:r>
              <a:rPr lang="en-US" sz="1800" dirty="0" smtClean="0">
                <a:latin typeface="UTM Avo" panose="02040603050506020204" pitchFamily="18" charset="0"/>
              </a:rPr>
              <a:t>.</a:t>
            </a:r>
            <a:endParaRPr lang="en-US" sz="1800" dirty="0" smtClean="0">
              <a:latin typeface="UTM Avo" panose="02040603050506020204" pitchFamily="18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635794" y="460493"/>
            <a:ext cx="1395893" cy="555217"/>
            <a:chOff x="635794" y="460493"/>
            <a:chExt cx="1395893" cy="555217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1218102" y="460493"/>
              <a:ext cx="813585" cy="45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18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ĐỌC</a:t>
              </a:r>
              <a:endParaRPr lang="en-US" sz="18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13B8F63-C1DC-4BF0-9681-7D14EF947D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CFF"/>
                </a:clrFrom>
                <a:clrTo>
                  <a:srgbClr val="FFFC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1772" t="2351" r="1"/>
            <a:stretch/>
          </p:blipFill>
          <p:spPr>
            <a:xfrm>
              <a:off x="635794" y="490538"/>
              <a:ext cx="582308" cy="525172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746084" y="832603"/>
            <a:ext cx="5365827" cy="494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Ngắt</a:t>
            </a:r>
            <a:r>
              <a:rPr lang="en-US" sz="2000" b="1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nghỉ</a:t>
            </a:r>
            <a:r>
              <a:rPr lang="en-US" sz="2000" b="1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câu</a:t>
            </a:r>
            <a:endParaRPr lang="en-US" sz="2000" b="1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4632528" y="1552644"/>
            <a:ext cx="49161" cy="292357"/>
          </a:xfrm>
          <a:prstGeom prst="line">
            <a:avLst/>
          </a:prstGeom>
          <a:ln w="19050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3206852" y="2409776"/>
            <a:ext cx="49161" cy="292357"/>
          </a:xfrm>
          <a:prstGeom prst="line">
            <a:avLst/>
          </a:prstGeom>
          <a:ln w="19050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4272615" y="2422436"/>
            <a:ext cx="49161" cy="292357"/>
          </a:xfrm>
          <a:prstGeom prst="line">
            <a:avLst/>
          </a:prstGeom>
          <a:ln w="19050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3231432" y="2826951"/>
            <a:ext cx="49161" cy="292357"/>
          </a:xfrm>
          <a:prstGeom prst="line">
            <a:avLst/>
          </a:prstGeom>
          <a:ln w="19050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4788002" y="1987205"/>
            <a:ext cx="49161" cy="292357"/>
          </a:xfrm>
          <a:prstGeom prst="line">
            <a:avLst/>
          </a:prstGeom>
          <a:ln w="19050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4788001" y="2826951"/>
            <a:ext cx="49161" cy="292357"/>
          </a:xfrm>
          <a:prstGeom prst="line">
            <a:avLst/>
          </a:prstGeom>
          <a:ln w="19050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3248943" y="3226381"/>
            <a:ext cx="49161" cy="292357"/>
          </a:xfrm>
          <a:prstGeom prst="line">
            <a:avLst/>
          </a:prstGeom>
          <a:ln w="19050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4391943" y="3226381"/>
            <a:ext cx="49161" cy="292357"/>
          </a:xfrm>
          <a:prstGeom prst="line">
            <a:avLst/>
          </a:prstGeom>
          <a:ln w="19050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4915818" y="3616906"/>
            <a:ext cx="49161" cy="292357"/>
          </a:xfrm>
          <a:prstGeom prst="line">
            <a:avLst/>
          </a:prstGeom>
          <a:ln w="19050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4964979" y="3616906"/>
            <a:ext cx="49161" cy="292357"/>
          </a:xfrm>
          <a:prstGeom prst="line">
            <a:avLst/>
          </a:prstGeom>
          <a:ln w="19050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1209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35794" y="460493"/>
            <a:ext cx="1395893" cy="555217"/>
            <a:chOff x="635794" y="460493"/>
            <a:chExt cx="1395893" cy="555217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1218102" y="460493"/>
              <a:ext cx="813585" cy="45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18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ĐỌC</a:t>
              </a:r>
              <a:endParaRPr lang="en-US" sz="18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13B8F63-C1DC-4BF0-9681-7D14EF947D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CFF"/>
                </a:clrFrom>
                <a:clrTo>
                  <a:srgbClr val="FFFC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1772" t="2351" r="1"/>
            <a:stretch/>
          </p:blipFill>
          <p:spPr>
            <a:xfrm>
              <a:off x="635794" y="490538"/>
              <a:ext cx="582308" cy="525172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667563" y="864044"/>
            <a:ext cx="5365827" cy="494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Giải</a:t>
            </a:r>
            <a:r>
              <a:rPr lang="en-US" sz="2000" b="1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nghĩa</a:t>
            </a:r>
            <a:r>
              <a:rPr lang="en-US" sz="2000" b="1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từ</a:t>
            </a:r>
            <a:endParaRPr lang="en-US" sz="2000" b="1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460224" y="1393380"/>
            <a:ext cx="5996762" cy="449034"/>
            <a:chOff x="460224" y="1435196"/>
            <a:chExt cx="5996762" cy="44903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A05FE84-F3FF-423B-ADA4-6F77209D652D}"/>
                </a:ext>
              </a:extLst>
            </p:cNvPr>
            <p:cNvSpPr/>
            <p:nvPr/>
          </p:nvSpPr>
          <p:spPr>
            <a:xfrm>
              <a:off x="460224" y="1435196"/>
              <a:ext cx="5996762" cy="44903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1800" dirty="0">
                  <a:latin typeface="UTM Avo" panose="02040603050506020204" pitchFamily="18" charset="0"/>
                </a:rPr>
                <a:t>     </a:t>
              </a:r>
              <a:r>
                <a:rPr lang="en-US" sz="1800" dirty="0" err="1" smtClean="0">
                  <a:latin typeface="UTM Avo" panose="02040603050506020204" pitchFamily="18" charset="0"/>
                </a:rPr>
                <a:t>xích</a:t>
              </a:r>
              <a:r>
                <a:rPr lang="en-US" sz="1800" dirty="0" smtClean="0">
                  <a:latin typeface="UTM Avo" panose="02040603050506020204" pitchFamily="18" charset="0"/>
                </a:rPr>
                <a:t> </a:t>
              </a:r>
              <a:r>
                <a:rPr lang="en-US" sz="1800" dirty="0" err="1" smtClean="0">
                  <a:latin typeface="UTM Avo" panose="02040603050506020204" pitchFamily="18" charset="0"/>
                </a:rPr>
                <a:t>lại</a:t>
              </a:r>
              <a:endParaRPr lang="vi-VN" sz="1800" dirty="0">
                <a:latin typeface="UTM Avo" panose="02040603050506020204" pitchFamily="18" charset="0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2C8AD751-7B5F-4219-A003-AE328012CD5C}"/>
                </a:ext>
              </a:extLst>
            </p:cNvPr>
            <p:cNvSpPr/>
            <p:nvPr/>
          </p:nvSpPr>
          <p:spPr>
            <a:xfrm>
              <a:off x="550605" y="1572625"/>
              <a:ext cx="233916" cy="233916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2A05FE84-F3FF-423B-ADA4-6F77209D652D}"/>
              </a:ext>
            </a:extLst>
          </p:cNvPr>
          <p:cNvSpPr/>
          <p:nvPr/>
        </p:nvSpPr>
        <p:spPr>
          <a:xfrm>
            <a:off x="1764424" y="1391847"/>
            <a:ext cx="4464880" cy="4490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dirty="0" smtClean="0">
                <a:solidFill>
                  <a:srgbClr val="FB4C43"/>
                </a:solidFill>
                <a:latin typeface="UTM Avo" panose="02040603050506020204" pitchFamily="18" charset="0"/>
              </a:rPr>
              <a:t>: </a:t>
            </a:r>
            <a:r>
              <a:rPr lang="en-US" sz="1800" dirty="0" err="1" smtClean="0">
                <a:solidFill>
                  <a:srgbClr val="FB4C43"/>
                </a:solidFill>
                <a:latin typeface="UTM Avo" panose="02040603050506020204" pitchFamily="18" charset="0"/>
              </a:rPr>
              <a:t>gần</a:t>
            </a:r>
            <a:r>
              <a:rPr lang="en-US" sz="1800" dirty="0" smtClean="0">
                <a:solidFill>
                  <a:srgbClr val="FB4C43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rgbClr val="FB4C43"/>
                </a:solidFill>
                <a:latin typeface="UTM Avo" panose="02040603050506020204" pitchFamily="18" charset="0"/>
              </a:rPr>
              <a:t>lại</a:t>
            </a:r>
            <a:endParaRPr lang="vi-VN" sz="1800" dirty="0">
              <a:solidFill>
                <a:srgbClr val="FB4C43"/>
              </a:solidFill>
              <a:latin typeface="UTM Avo" panose="02040603050506020204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460224" y="1939542"/>
            <a:ext cx="5996762" cy="449034"/>
            <a:chOff x="460224" y="1435196"/>
            <a:chExt cx="5996762" cy="449034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A05FE84-F3FF-423B-ADA4-6F77209D652D}"/>
                </a:ext>
              </a:extLst>
            </p:cNvPr>
            <p:cNvSpPr/>
            <p:nvPr/>
          </p:nvSpPr>
          <p:spPr>
            <a:xfrm>
              <a:off x="460224" y="1435196"/>
              <a:ext cx="5996762" cy="44903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1800" dirty="0">
                  <a:latin typeface="UTM Avo" panose="02040603050506020204" pitchFamily="18" charset="0"/>
                </a:rPr>
                <a:t>     </a:t>
              </a:r>
              <a:r>
                <a:rPr lang="en-US" sz="1800" dirty="0" err="1" smtClean="0">
                  <a:latin typeface="UTM Avo" panose="02040603050506020204" pitchFamily="18" charset="0"/>
                </a:rPr>
                <a:t>cỏ</a:t>
              </a:r>
              <a:r>
                <a:rPr lang="en-US" sz="1800" dirty="0" smtClean="0">
                  <a:latin typeface="UTM Avo" panose="02040603050506020204" pitchFamily="18" charset="0"/>
                </a:rPr>
                <a:t> </a:t>
              </a:r>
              <a:r>
                <a:rPr lang="en-US" sz="1800" dirty="0" err="1" smtClean="0">
                  <a:latin typeface="UTM Avo" panose="02040603050506020204" pitchFamily="18" charset="0"/>
                </a:rPr>
                <a:t>dại</a:t>
              </a:r>
              <a:endParaRPr lang="vi-VN" sz="1800" dirty="0">
                <a:latin typeface="UTM Avo" panose="02040603050506020204" pitchFamily="18" charset="0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2C8AD751-7B5F-4219-A003-AE328012CD5C}"/>
                </a:ext>
              </a:extLst>
            </p:cNvPr>
            <p:cNvSpPr/>
            <p:nvPr/>
          </p:nvSpPr>
          <p:spPr>
            <a:xfrm>
              <a:off x="550605" y="1572625"/>
              <a:ext cx="233916" cy="233916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60224" y="3083126"/>
            <a:ext cx="5996762" cy="449034"/>
            <a:chOff x="460224" y="1435196"/>
            <a:chExt cx="5996762" cy="449034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A05FE84-F3FF-423B-ADA4-6F77209D652D}"/>
                </a:ext>
              </a:extLst>
            </p:cNvPr>
            <p:cNvSpPr/>
            <p:nvPr/>
          </p:nvSpPr>
          <p:spPr>
            <a:xfrm>
              <a:off x="460224" y="1435196"/>
              <a:ext cx="5996762" cy="44903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1800" dirty="0">
                  <a:latin typeface="UTM Avo" panose="02040603050506020204" pitchFamily="18" charset="0"/>
                </a:rPr>
                <a:t>     </a:t>
              </a:r>
              <a:r>
                <a:rPr lang="en-US" sz="1800" dirty="0" err="1" smtClean="0">
                  <a:latin typeface="UTM Avo" panose="02040603050506020204" pitchFamily="18" charset="0"/>
                </a:rPr>
                <a:t>thứ</a:t>
              </a:r>
              <a:r>
                <a:rPr lang="en-US" sz="1800" dirty="0" smtClean="0">
                  <a:latin typeface="UTM Avo" panose="02040603050506020204" pitchFamily="18" charset="0"/>
                </a:rPr>
                <a:t> </a:t>
              </a:r>
              <a:r>
                <a:rPr lang="en-US" sz="1800" dirty="0" err="1" smtClean="0">
                  <a:latin typeface="UTM Avo" panose="02040603050506020204" pitchFamily="18" charset="0"/>
                </a:rPr>
                <a:t>đến</a:t>
              </a:r>
              <a:endParaRPr lang="vi-VN" sz="1800" dirty="0">
                <a:latin typeface="UTM Avo" panose="02040603050506020204" pitchFamily="18" charset="0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2C8AD751-7B5F-4219-A003-AE328012CD5C}"/>
                </a:ext>
              </a:extLst>
            </p:cNvPr>
            <p:cNvSpPr/>
            <p:nvPr/>
          </p:nvSpPr>
          <p:spPr>
            <a:xfrm>
              <a:off x="550605" y="1572625"/>
              <a:ext cx="233916" cy="233916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60224" y="3683201"/>
            <a:ext cx="5996762" cy="449034"/>
            <a:chOff x="460224" y="1435196"/>
            <a:chExt cx="5996762" cy="449034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A05FE84-F3FF-423B-ADA4-6F77209D652D}"/>
                </a:ext>
              </a:extLst>
            </p:cNvPr>
            <p:cNvSpPr/>
            <p:nvPr/>
          </p:nvSpPr>
          <p:spPr>
            <a:xfrm>
              <a:off x="460224" y="1435196"/>
              <a:ext cx="5996762" cy="44903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1800" dirty="0">
                  <a:latin typeface="UTM Avo" panose="02040603050506020204" pitchFamily="18" charset="0"/>
                </a:rPr>
                <a:t>     </a:t>
              </a:r>
              <a:r>
                <a:rPr lang="en-US" sz="1800" dirty="0" err="1" smtClean="0">
                  <a:latin typeface="UTM Avo" panose="02040603050506020204" pitchFamily="18" charset="0"/>
                </a:rPr>
                <a:t>dạt</a:t>
              </a:r>
              <a:r>
                <a:rPr lang="en-US" sz="1800" dirty="0" smtClean="0">
                  <a:latin typeface="UTM Avo" panose="02040603050506020204" pitchFamily="18" charset="0"/>
                </a:rPr>
                <a:t> </a:t>
              </a:r>
              <a:r>
                <a:rPr lang="en-US" sz="1800" dirty="0" err="1" smtClean="0">
                  <a:latin typeface="UTM Avo" panose="02040603050506020204" pitchFamily="18" charset="0"/>
                </a:rPr>
                <a:t>dào</a:t>
              </a:r>
              <a:endParaRPr lang="vi-VN" sz="1800" dirty="0">
                <a:latin typeface="UTM Avo" panose="02040603050506020204" pitchFamily="18" charset="0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2C8AD751-7B5F-4219-A003-AE328012CD5C}"/>
                </a:ext>
              </a:extLst>
            </p:cNvPr>
            <p:cNvSpPr/>
            <p:nvPr/>
          </p:nvSpPr>
          <p:spPr>
            <a:xfrm>
              <a:off x="550605" y="1572625"/>
              <a:ext cx="233916" cy="233916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2A05FE84-F3FF-423B-ADA4-6F77209D652D}"/>
              </a:ext>
            </a:extLst>
          </p:cNvPr>
          <p:cNvSpPr/>
          <p:nvPr/>
        </p:nvSpPr>
        <p:spPr>
          <a:xfrm>
            <a:off x="1764424" y="1962289"/>
            <a:ext cx="44648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dirty="0" smtClean="0">
                <a:solidFill>
                  <a:srgbClr val="FB4C43"/>
                </a:solidFill>
                <a:latin typeface="UTM Avo" panose="02040603050506020204" pitchFamily="18" charset="0"/>
              </a:rPr>
              <a:t>: </a:t>
            </a:r>
            <a:r>
              <a:rPr lang="en-US" sz="1800" dirty="0" err="1" smtClean="0">
                <a:solidFill>
                  <a:srgbClr val="FB4C43"/>
                </a:solidFill>
                <a:latin typeface="UTM Avo" panose="02040603050506020204" pitchFamily="18" charset="0"/>
              </a:rPr>
              <a:t>chỉ</a:t>
            </a:r>
            <a:r>
              <a:rPr lang="en-US" sz="1800" dirty="0" smtClean="0">
                <a:solidFill>
                  <a:srgbClr val="FB4C43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rgbClr val="FB4C43"/>
                </a:solidFill>
                <a:latin typeface="UTM Avo" panose="02040603050506020204" pitchFamily="18" charset="0"/>
              </a:rPr>
              <a:t>những</a:t>
            </a:r>
            <a:r>
              <a:rPr lang="en-US" sz="1800" dirty="0" smtClean="0">
                <a:solidFill>
                  <a:srgbClr val="FB4C43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rgbClr val="FB4C43"/>
                </a:solidFill>
                <a:latin typeface="UTM Avo" panose="02040603050506020204" pitchFamily="18" charset="0"/>
              </a:rPr>
              <a:t>loài</a:t>
            </a:r>
            <a:r>
              <a:rPr lang="en-US" sz="1800" dirty="0" smtClean="0">
                <a:solidFill>
                  <a:srgbClr val="FB4C43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rgbClr val="FB4C43"/>
                </a:solidFill>
                <a:latin typeface="UTM Avo" panose="02040603050506020204" pitchFamily="18" charset="0"/>
              </a:rPr>
              <a:t>cây</a:t>
            </a:r>
            <a:r>
              <a:rPr lang="en-US" sz="1800" dirty="0" smtClean="0">
                <a:solidFill>
                  <a:srgbClr val="FB4C43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rgbClr val="FB4C43"/>
                </a:solidFill>
                <a:latin typeface="UTM Avo" panose="02040603050506020204" pitchFamily="18" charset="0"/>
              </a:rPr>
              <a:t>cỏ</a:t>
            </a:r>
            <a:r>
              <a:rPr lang="en-US" sz="1800" dirty="0" smtClean="0">
                <a:solidFill>
                  <a:srgbClr val="FB4C43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rgbClr val="FB4C43"/>
                </a:solidFill>
                <a:latin typeface="UTM Avo" panose="02040603050506020204" pitchFamily="18" charset="0"/>
              </a:rPr>
              <a:t>mọc</a:t>
            </a:r>
            <a:r>
              <a:rPr lang="en-US" sz="1800" dirty="0" smtClean="0">
                <a:solidFill>
                  <a:srgbClr val="FB4C43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rgbClr val="FB4C43"/>
                </a:solidFill>
                <a:latin typeface="UTM Avo" panose="02040603050506020204" pitchFamily="18" charset="0"/>
              </a:rPr>
              <a:t>tự</a:t>
            </a:r>
            <a:r>
              <a:rPr lang="en-US" sz="1800" dirty="0" smtClean="0">
                <a:solidFill>
                  <a:srgbClr val="FB4C43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rgbClr val="FB4C43"/>
                </a:solidFill>
                <a:latin typeface="UTM Avo" panose="02040603050506020204" pitchFamily="18" charset="0"/>
              </a:rPr>
              <a:t>nhiên</a:t>
            </a:r>
            <a:r>
              <a:rPr lang="en-US" sz="1800" dirty="0" smtClean="0">
                <a:solidFill>
                  <a:srgbClr val="FB4C43"/>
                </a:solidFill>
                <a:latin typeface="UTM Avo" panose="02040603050506020204" pitchFamily="18" charset="0"/>
              </a:rPr>
              <a:t>, </a:t>
            </a:r>
            <a:r>
              <a:rPr lang="en-US" sz="1800" dirty="0" err="1" smtClean="0">
                <a:solidFill>
                  <a:srgbClr val="FB4C43"/>
                </a:solidFill>
                <a:latin typeface="UTM Avo" panose="02040603050506020204" pitchFamily="18" charset="0"/>
              </a:rPr>
              <a:t>có</a:t>
            </a:r>
            <a:r>
              <a:rPr lang="en-US" sz="1800" dirty="0" smtClean="0">
                <a:solidFill>
                  <a:srgbClr val="FB4C43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rgbClr val="FB4C43"/>
                </a:solidFill>
                <a:latin typeface="UTM Avo" panose="02040603050506020204" pitchFamily="18" charset="0"/>
              </a:rPr>
              <a:t>sức</a:t>
            </a:r>
            <a:r>
              <a:rPr lang="en-US" sz="1800" dirty="0" smtClean="0">
                <a:solidFill>
                  <a:srgbClr val="FB4C43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rgbClr val="FB4C43"/>
                </a:solidFill>
                <a:latin typeface="UTM Avo" panose="02040603050506020204" pitchFamily="18" charset="0"/>
              </a:rPr>
              <a:t>sống</a:t>
            </a:r>
            <a:r>
              <a:rPr lang="en-US" sz="1800" dirty="0" smtClean="0">
                <a:solidFill>
                  <a:srgbClr val="FB4C43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rgbClr val="FB4C43"/>
                </a:solidFill>
                <a:latin typeface="UTM Avo" panose="02040603050506020204" pitchFamily="18" charset="0"/>
              </a:rPr>
              <a:t>tốt</a:t>
            </a:r>
            <a:r>
              <a:rPr lang="en-US" sz="1800" dirty="0" smtClean="0">
                <a:solidFill>
                  <a:srgbClr val="FB4C43"/>
                </a:solidFill>
                <a:latin typeface="UTM Avo" panose="02040603050506020204" pitchFamily="18" charset="0"/>
              </a:rPr>
              <a:t>, </a:t>
            </a:r>
            <a:r>
              <a:rPr lang="en-US" sz="1800" dirty="0" err="1" smtClean="0">
                <a:solidFill>
                  <a:srgbClr val="FB4C43"/>
                </a:solidFill>
                <a:latin typeface="UTM Avo" panose="02040603050506020204" pitchFamily="18" charset="0"/>
              </a:rPr>
              <a:t>không</a:t>
            </a:r>
            <a:r>
              <a:rPr lang="en-US" sz="1800" dirty="0" smtClean="0">
                <a:solidFill>
                  <a:srgbClr val="FB4C43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rgbClr val="FB4C43"/>
                </a:solidFill>
                <a:latin typeface="UTM Avo" panose="02040603050506020204" pitchFamily="18" charset="0"/>
              </a:rPr>
              <a:t>cần</a:t>
            </a:r>
            <a:r>
              <a:rPr lang="en-US" sz="1800" dirty="0" smtClean="0">
                <a:solidFill>
                  <a:srgbClr val="FB4C43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rgbClr val="FB4C43"/>
                </a:solidFill>
                <a:latin typeface="UTM Avo" panose="02040603050506020204" pitchFamily="18" charset="0"/>
              </a:rPr>
              <a:t>chăm</a:t>
            </a:r>
            <a:r>
              <a:rPr lang="en-US" sz="1800" dirty="0" smtClean="0">
                <a:solidFill>
                  <a:srgbClr val="FB4C43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rgbClr val="FB4C43"/>
                </a:solidFill>
                <a:latin typeface="UTM Avo" panose="02040603050506020204" pitchFamily="18" charset="0"/>
              </a:rPr>
              <a:t>bón</a:t>
            </a:r>
            <a:endParaRPr lang="vi-VN" sz="1800" dirty="0">
              <a:solidFill>
                <a:srgbClr val="FB4C43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4360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Khái Niệm Cơ Bản : Sử Dụng Cỏ Dại Để Đọc Chỉ Số Đất - Việt Nam Hội Nhậ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11" y="490538"/>
            <a:ext cx="5941243" cy="4081462"/>
          </a:xfrm>
          <a:prstGeom prst="roundRect">
            <a:avLst>
              <a:gd name="adj" fmla="val 9753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Cây cỏ tranh: Loài cỏ dại có nhiều công dụng chữa bện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11" y="490538"/>
            <a:ext cx="5941243" cy="4081462"/>
          </a:xfrm>
          <a:prstGeom prst="roundRect">
            <a:avLst>
              <a:gd name="adj" fmla="val 9666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Nhiều tuyến phố Hà Nội cỏ mọc um tùm, che khuất cả tầm nhìn | VOV.VN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65"/>
          <a:stretch/>
        </p:blipFill>
        <p:spPr bwMode="auto">
          <a:xfrm>
            <a:off x="481411" y="499318"/>
            <a:ext cx="5932089" cy="4072681"/>
          </a:xfrm>
          <a:prstGeom prst="roundRect">
            <a:avLst>
              <a:gd name="adj" fmla="val 7624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Đường lâu không đi mọc đầy cỏ dại Người lâu không gặp bỗng… | Flickr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219"/>
          <a:stretch/>
        </p:blipFill>
        <p:spPr bwMode="auto">
          <a:xfrm>
            <a:off x="481411" y="490538"/>
            <a:ext cx="5941243" cy="4083328"/>
          </a:xfrm>
          <a:prstGeom prst="roundRect">
            <a:avLst>
              <a:gd name="adj" fmla="val 8269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7963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35794" y="460493"/>
            <a:ext cx="1395893" cy="555217"/>
            <a:chOff x="635794" y="460493"/>
            <a:chExt cx="1395893" cy="555217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1218102" y="460493"/>
              <a:ext cx="813585" cy="45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18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ĐỌC</a:t>
              </a:r>
              <a:endParaRPr lang="en-US" sz="18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13B8F63-C1DC-4BF0-9681-7D14EF947D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CFF"/>
                </a:clrFrom>
                <a:clrTo>
                  <a:srgbClr val="FFFC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1772" t="2351" r="1"/>
            <a:stretch/>
          </p:blipFill>
          <p:spPr>
            <a:xfrm>
              <a:off x="635794" y="490538"/>
              <a:ext cx="582308" cy="525172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667563" y="864044"/>
            <a:ext cx="5365827" cy="494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Giải</a:t>
            </a:r>
            <a:r>
              <a:rPr lang="en-US" sz="2000" b="1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nghĩa</a:t>
            </a:r>
            <a:r>
              <a:rPr lang="en-US" sz="2000" b="1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từ</a:t>
            </a:r>
            <a:endParaRPr lang="en-US" sz="2000" b="1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460224" y="1393380"/>
            <a:ext cx="5996762" cy="449034"/>
            <a:chOff x="460224" y="1435196"/>
            <a:chExt cx="5996762" cy="44903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A05FE84-F3FF-423B-ADA4-6F77209D652D}"/>
                </a:ext>
              </a:extLst>
            </p:cNvPr>
            <p:cNvSpPr/>
            <p:nvPr/>
          </p:nvSpPr>
          <p:spPr>
            <a:xfrm>
              <a:off x="460224" y="1435196"/>
              <a:ext cx="5996762" cy="44903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1800" dirty="0">
                  <a:latin typeface="UTM Avo" panose="02040603050506020204" pitchFamily="18" charset="0"/>
                </a:rPr>
                <a:t>     </a:t>
              </a:r>
              <a:r>
                <a:rPr lang="en-US" sz="1800" dirty="0" err="1" smtClean="0">
                  <a:latin typeface="UTM Avo" panose="02040603050506020204" pitchFamily="18" charset="0"/>
                </a:rPr>
                <a:t>xích</a:t>
              </a:r>
              <a:r>
                <a:rPr lang="en-US" sz="1800" dirty="0" smtClean="0">
                  <a:latin typeface="UTM Avo" panose="02040603050506020204" pitchFamily="18" charset="0"/>
                </a:rPr>
                <a:t> </a:t>
              </a:r>
              <a:r>
                <a:rPr lang="en-US" sz="1800" dirty="0" err="1" smtClean="0">
                  <a:latin typeface="UTM Avo" panose="02040603050506020204" pitchFamily="18" charset="0"/>
                </a:rPr>
                <a:t>lại</a:t>
              </a:r>
              <a:endParaRPr lang="vi-VN" sz="1800" dirty="0">
                <a:latin typeface="UTM Avo" panose="02040603050506020204" pitchFamily="18" charset="0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2C8AD751-7B5F-4219-A003-AE328012CD5C}"/>
                </a:ext>
              </a:extLst>
            </p:cNvPr>
            <p:cNvSpPr/>
            <p:nvPr/>
          </p:nvSpPr>
          <p:spPr>
            <a:xfrm>
              <a:off x="550605" y="1572625"/>
              <a:ext cx="233916" cy="233916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2A05FE84-F3FF-423B-ADA4-6F77209D652D}"/>
              </a:ext>
            </a:extLst>
          </p:cNvPr>
          <p:cNvSpPr/>
          <p:nvPr/>
        </p:nvSpPr>
        <p:spPr>
          <a:xfrm>
            <a:off x="1764424" y="1391847"/>
            <a:ext cx="4464880" cy="4490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dirty="0" smtClean="0">
                <a:solidFill>
                  <a:srgbClr val="FB4C43"/>
                </a:solidFill>
                <a:latin typeface="UTM Avo" panose="02040603050506020204" pitchFamily="18" charset="0"/>
              </a:rPr>
              <a:t>: </a:t>
            </a:r>
            <a:r>
              <a:rPr lang="en-US" sz="1800" dirty="0" err="1" smtClean="0">
                <a:solidFill>
                  <a:srgbClr val="FB4C43"/>
                </a:solidFill>
                <a:latin typeface="UTM Avo" panose="02040603050506020204" pitchFamily="18" charset="0"/>
              </a:rPr>
              <a:t>gần</a:t>
            </a:r>
            <a:r>
              <a:rPr lang="en-US" sz="1800" dirty="0" smtClean="0">
                <a:solidFill>
                  <a:srgbClr val="FB4C43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rgbClr val="FB4C43"/>
                </a:solidFill>
                <a:latin typeface="UTM Avo" panose="02040603050506020204" pitchFamily="18" charset="0"/>
              </a:rPr>
              <a:t>lại</a:t>
            </a:r>
            <a:endParaRPr lang="vi-VN" sz="1800" dirty="0">
              <a:solidFill>
                <a:srgbClr val="FB4C43"/>
              </a:solidFill>
              <a:latin typeface="UTM Avo" panose="02040603050506020204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460224" y="1939542"/>
            <a:ext cx="5996762" cy="449034"/>
            <a:chOff x="460224" y="1435196"/>
            <a:chExt cx="5996762" cy="449034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A05FE84-F3FF-423B-ADA4-6F77209D652D}"/>
                </a:ext>
              </a:extLst>
            </p:cNvPr>
            <p:cNvSpPr/>
            <p:nvPr/>
          </p:nvSpPr>
          <p:spPr>
            <a:xfrm>
              <a:off x="460224" y="1435196"/>
              <a:ext cx="5996762" cy="44903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1800" dirty="0">
                  <a:latin typeface="UTM Avo" panose="02040603050506020204" pitchFamily="18" charset="0"/>
                </a:rPr>
                <a:t>     </a:t>
              </a:r>
              <a:r>
                <a:rPr lang="en-US" sz="1800" dirty="0" err="1" smtClean="0">
                  <a:latin typeface="UTM Avo" panose="02040603050506020204" pitchFamily="18" charset="0"/>
                </a:rPr>
                <a:t>cỏ</a:t>
              </a:r>
              <a:r>
                <a:rPr lang="en-US" sz="1800" dirty="0" smtClean="0">
                  <a:latin typeface="UTM Avo" panose="02040603050506020204" pitchFamily="18" charset="0"/>
                </a:rPr>
                <a:t> </a:t>
              </a:r>
              <a:r>
                <a:rPr lang="en-US" sz="1800" dirty="0" err="1" smtClean="0">
                  <a:latin typeface="UTM Avo" panose="02040603050506020204" pitchFamily="18" charset="0"/>
                </a:rPr>
                <a:t>dại</a:t>
              </a:r>
              <a:endParaRPr lang="vi-VN" sz="1800" dirty="0">
                <a:latin typeface="UTM Avo" panose="02040603050506020204" pitchFamily="18" charset="0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2C8AD751-7B5F-4219-A003-AE328012CD5C}"/>
                </a:ext>
              </a:extLst>
            </p:cNvPr>
            <p:cNvSpPr/>
            <p:nvPr/>
          </p:nvSpPr>
          <p:spPr>
            <a:xfrm>
              <a:off x="550605" y="1572625"/>
              <a:ext cx="233916" cy="233916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60224" y="3083126"/>
            <a:ext cx="5996762" cy="449034"/>
            <a:chOff x="460224" y="1435196"/>
            <a:chExt cx="5996762" cy="449034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A05FE84-F3FF-423B-ADA4-6F77209D652D}"/>
                </a:ext>
              </a:extLst>
            </p:cNvPr>
            <p:cNvSpPr/>
            <p:nvPr/>
          </p:nvSpPr>
          <p:spPr>
            <a:xfrm>
              <a:off x="460224" y="1435196"/>
              <a:ext cx="5996762" cy="44903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1800" dirty="0">
                  <a:latin typeface="UTM Avo" panose="02040603050506020204" pitchFamily="18" charset="0"/>
                </a:rPr>
                <a:t>     </a:t>
              </a:r>
              <a:r>
                <a:rPr lang="en-US" sz="1800" dirty="0" err="1" smtClean="0">
                  <a:latin typeface="UTM Avo" panose="02040603050506020204" pitchFamily="18" charset="0"/>
                </a:rPr>
                <a:t>thứ</a:t>
              </a:r>
              <a:r>
                <a:rPr lang="en-US" sz="1800" dirty="0" smtClean="0">
                  <a:latin typeface="UTM Avo" panose="02040603050506020204" pitchFamily="18" charset="0"/>
                </a:rPr>
                <a:t> </a:t>
              </a:r>
              <a:r>
                <a:rPr lang="en-US" sz="1800" dirty="0" err="1" smtClean="0">
                  <a:latin typeface="UTM Avo" panose="02040603050506020204" pitchFamily="18" charset="0"/>
                </a:rPr>
                <a:t>đến</a:t>
              </a:r>
              <a:endParaRPr lang="vi-VN" sz="1800" dirty="0">
                <a:latin typeface="UTM Avo" panose="02040603050506020204" pitchFamily="18" charset="0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2C8AD751-7B5F-4219-A003-AE328012CD5C}"/>
                </a:ext>
              </a:extLst>
            </p:cNvPr>
            <p:cNvSpPr/>
            <p:nvPr/>
          </p:nvSpPr>
          <p:spPr>
            <a:xfrm>
              <a:off x="550605" y="1572625"/>
              <a:ext cx="233916" cy="233916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60224" y="3683201"/>
            <a:ext cx="5996762" cy="449034"/>
            <a:chOff x="460224" y="1435196"/>
            <a:chExt cx="5996762" cy="449034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A05FE84-F3FF-423B-ADA4-6F77209D652D}"/>
                </a:ext>
              </a:extLst>
            </p:cNvPr>
            <p:cNvSpPr/>
            <p:nvPr/>
          </p:nvSpPr>
          <p:spPr>
            <a:xfrm>
              <a:off x="460224" y="1435196"/>
              <a:ext cx="5996762" cy="44903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1800" dirty="0">
                  <a:latin typeface="UTM Avo" panose="02040603050506020204" pitchFamily="18" charset="0"/>
                </a:rPr>
                <a:t>     </a:t>
              </a:r>
              <a:r>
                <a:rPr lang="en-US" sz="1800" dirty="0" err="1" smtClean="0">
                  <a:latin typeface="UTM Avo" panose="02040603050506020204" pitchFamily="18" charset="0"/>
                </a:rPr>
                <a:t>dạt</a:t>
              </a:r>
              <a:r>
                <a:rPr lang="en-US" sz="1800" dirty="0" smtClean="0">
                  <a:latin typeface="UTM Avo" panose="02040603050506020204" pitchFamily="18" charset="0"/>
                </a:rPr>
                <a:t> </a:t>
              </a:r>
              <a:r>
                <a:rPr lang="en-US" sz="1800" dirty="0" err="1" smtClean="0">
                  <a:latin typeface="UTM Avo" panose="02040603050506020204" pitchFamily="18" charset="0"/>
                </a:rPr>
                <a:t>dào</a:t>
              </a:r>
              <a:endParaRPr lang="vi-VN" sz="1800" dirty="0">
                <a:latin typeface="UTM Avo" panose="02040603050506020204" pitchFamily="18" charset="0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2C8AD751-7B5F-4219-A003-AE328012CD5C}"/>
                </a:ext>
              </a:extLst>
            </p:cNvPr>
            <p:cNvSpPr/>
            <p:nvPr/>
          </p:nvSpPr>
          <p:spPr>
            <a:xfrm>
              <a:off x="550605" y="1572625"/>
              <a:ext cx="233916" cy="233916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2A05FE84-F3FF-423B-ADA4-6F77209D652D}"/>
              </a:ext>
            </a:extLst>
          </p:cNvPr>
          <p:cNvSpPr/>
          <p:nvPr/>
        </p:nvSpPr>
        <p:spPr>
          <a:xfrm>
            <a:off x="1764424" y="1962289"/>
            <a:ext cx="44648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dirty="0" smtClean="0">
                <a:solidFill>
                  <a:srgbClr val="FB4C43"/>
                </a:solidFill>
                <a:latin typeface="UTM Avo" panose="02040603050506020204" pitchFamily="18" charset="0"/>
              </a:rPr>
              <a:t>: </a:t>
            </a:r>
            <a:r>
              <a:rPr lang="en-US" sz="1800" dirty="0" err="1" smtClean="0">
                <a:solidFill>
                  <a:srgbClr val="FB4C43"/>
                </a:solidFill>
                <a:latin typeface="UTM Avo" panose="02040603050506020204" pitchFamily="18" charset="0"/>
              </a:rPr>
              <a:t>chỉ</a:t>
            </a:r>
            <a:r>
              <a:rPr lang="en-US" sz="1800" dirty="0" smtClean="0">
                <a:solidFill>
                  <a:srgbClr val="FB4C43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rgbClr val="FB4C43"/>
                </a:solidFill>
                <a:latin typeface="UTM Avo" panose="02040603050506020204" pitchFamily="18" charset="0"/>
              </a:rPr>
              <a:t>những</a:t>
            </a:r>
            <a:r>
              <a:rPr lang="en-US" sz="1800" dirty="0" smtClean="0">
                <a:solidFill>
                  <a:srgbClr val="FB4C43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rgbClr val="FB4C43"/>
                </a:solidFill>
                <a:latin typeface="UTM Avo" panose="02040603050506020204" pitchFamily="18" charset="0"/>
              </a:rPr>
              <a:t>loài</a:t>
            </a:r>
            <a:r>
              <a:rPr lang="en-US" sz="1800" dirty="0" smtClean="0">
                <a:solidFill>
                  <a:srgbClr val="FB4C43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rgbClr val="FB4C43"/>
                </a:solidFill>
                <a:latin typeface="UTM Avo" panose="02040603050506020204" pitchFamily="18" charset="0"/>
              </a:rPr>
              <a:t>cây</a:t>
            </a:r>
            <a:r>
              <a:rPr lang="en-US" sz="1800" dirty="0" smtClean="0">
                <a:solidFill>
                  <a:srgbClr val="FB4C43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rgbClr val="FB4C43"/>
                </a:solidFill>
                <a:latin typeface="UTM Avo" panose="02040603050506020204" pitchFamily="18" charset="0"/>
              </a:rPr>
              <a:t>cỏ</a:t>
            </a:r>
            <a:r>
              <a:rPr lang="en-US" sz="1800" dirty="0" smtClean="0">
                <a:solidFill>
                  <a:srgbClr val="FB4C43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rgbClr val="FB4C43"/>
                </a:solidFill>
                <a:latin typeface="UTM Avo" panose="02040603050506020204" pitchFamily="18" charset="0"/>
              </a:rPr>
              <a:t>mọc</a:t>
            </a:r>
            <a:r>
              <a:rPr lang="en-US" sz="1800" dirty="0" smtClean="0">
                <a:solidFill>
                  <a:srgbClr val="FB4C43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rgbClr val="FB4C43"/>
                </a:solidFill>
                <a:latin typeface="UTM Avo" panose="02040603050506020204" pitchFamily="18" charset="0"/>
              </a:rPr>
              <a:t>tự</a:t>
            </a:r>
            <a:r>
              <a:rPr lang="en-US" sz="1800" dirty="0" smtClean="0">
                <a:solidFill>
                  <a:srgbClr val="FB4C43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rgbClr val="FB4C43"/>
                </a:solidFill>
                <a:latin typeface="UTM Avo" panose="02040603050506020204" pitchFamily="18" charset="0"/>
              </a:rPr>
              <a:t>nhiên</a:t>
            </a:r>
            <a:r>
              <a:rPr lang="en-US" sz="1800" dirty="0" smtClean="0">
                <a:solidFill>
                  <a:srgbClr val="FB4C43"/>
                </a:solidFill>
                <a:latin typeface="UTM Avo" panose="02040603050506020204" pitchFamily="18" charset="0"/>
              </a:rPr>
              <a:t>, </a:t>
            </a:r>
            <a:r>
              <a:rPr lang="en-US" sz="1800" dirty="0" err="1" smtClean="0">
                <a:solidFill>
                  <a:srgbClr val="FB4C43"/>
                </a:solidFill>
                <a:latin typeface="UTM Avo" panose="02040603050506020204" pitchFamily="18" charset="0"/>
              </a:rPr>
              <a:t>có</a:t>
            </a:r>
            <a:r>
              <a:rPr lang="en-US" sz="1800" dirty="0" smtClean="0">
                <a:solidFill>
                  <a:srgbClr val="FB4C43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rgbClr val="FB4C43"/>
                </a:solidFill>
                <a:latin typeface="UTM Avo" panose="02040603050506020204" pitchFamily="18" charset="0"/>
              </a:rPr>
              <a:t>sức</a:t>
            </a:r>
            <a:r>
              <a:rPr lang="en-US" sz="1800" dirty="0" smtClean="0">
                <a:solidFill>
                  <a:srgbClr val="FB4C43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rgbClr val="FB4C43"/>
                </a:solidFill>
                <a:latin typeface="UTM Avo" panose="02040603050506020204" pitchFamily="18" charset="0"/>
              </a:rPr>
              <a:t>sống</a:t>
            </a:r>
            <a:r>
              <a:rPr lang="en-US" sz="1800" dirty="0" smtClean="0">
                <a:solidFill>
                  <a:srgbClr val="FB4C43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rgbClr val="FB4C43"/>
                </a:solidFill>
                <a:latin typeface="UTM Avo" panose="02040603050506020204" pitchFamily="18" charset="0"/>
              </a:rPr>
              <a:t>tốt</a:t>
            </a:r>
            <a:r>
              <a:rPr lang="en-US" sz="1800" dirty="0" smtClean="0">
                <a:solidFill>
                  <a:srgbClr val="FB4C43"/>
                </a:solidFill>
                <a:latin typeface="UTM Avo" panose="02040603050506020204" pitchFamily="18" charset="0"/>
              </a:rPr>
              <a:t>, </a:t>
            </a:r>
            <a:r>
              <a:rPr lang="en-US" sz="1800" dirty="0" err="1" smtClean="0">
                <a:solidFill>
                  <a:srgbClr val="FB4C43"/>
                </a:solidFill>
                <a:latin typeface="UTM Avo" panose="02040603050506020204" pitchFamily="18" charset="0"/>
              </a:rPr>
              <a:t>không</a:t>
            </a:r>
            <a:r>
              <a:rPr lang="en-US" sz="1800" dirty="0" smtClean="0">
                <a:solidFill>
                  <a:srgbClr val="FB4C43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rgbClr val="FB4C43"/>
                </a:solidFill>
                <a:latin typeface="UTM Avo" panose="02040603050506020204" pitchFamily="18" charset="0"/>
              </a:rPr>
              <a:t>cần</a:t>
            </a:r>
            <a:r>
              <a:rPr lang="en-US" sz="1800" dirty="0" smtClean="0">
                <a:solidFill>
                  <a:srgbClr val="FB4C43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rgbClr val="FB4C43"/>
                </a:solidFill>
                <a:latin typeface="UTM Avo" panose="02040603050506020204" pitchFamily="18" charset="0"/>
              </a:rPr>
              <a:t>chăm</a:t>
            </a:r>
            <a:r>
              <a:rPr lang="en-US" sz="1800" dirty="0" smtClean="0">
                <a:solidFill>
                  <a:srgbClr val="FB4C43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rgbClr val="FB4C43"/>
                </a:solidFill>
                <a:latin typeface="UTM Avo" panose="02040603050506020204" pitchFamily="18" charset="0"/>
              </a:rPr>
              <a:t>bón</a:t>
            </a:r>
            <a:endParaRPr lang="vi-VN" sz="1800" dirty="0">
              <a:solidFill>
                <a:srgbClr val="FB4C43"/>
              </a:solidFill>
              <a:latin typeface="UTM Avo" panose="020406030505060202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A05FE84-F3FF-423B-ADA4-6F77209D652D}"/>
              </a:ext>
            </a:extLst>
          </p:cNvPr>
          <p:cNvSpPr/>
          <p:nvPr/>
        </p:nvSpPr>
        <p:spPr>
          <a:xfrm>
            <a:off x="1764424" y="3069680"/>
            <a:ext cx="4464880" cy="4490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dirty="0" smtClean="0">
                <a:solidFill>
                  <a:srgbClr val="FB4C43"/>
                </a:solidFill>
                <a:latin typeface="UTM Avo" panose="02040603050506020204" pitchFamily="18" charset="0"/>
              </a:rPr>
              <a:t>: </a:t>
            </a:r>
            <a:r>
              <a:rPr lang="en-US" sz="1800" dirty="0" err="1" smtClean="0">
                <a:solidFill>
                  <a:srgbClr val="FB4C43"/>
                </a:solidFill>
                <a:latin typeface="UTM Avo" panose="02040603050506020204" pitchFamily="18" charset="0"/>
              </a:rPr>
              <a:t>sau</a:t>
            </a:r>
            <a:r>
              <a:rPr lang="en-US" sz="1800" dirty="0" smtClean="0">
                <a:solidFill>
                  <a:srgbClr val="FB4C43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rgbClr val="FB4C43"/>
                </a:solidFill>
                <a:latin typeface="UTM Avo" panose="02040603050506020204" pitchFamily="18" charset="0"/>
              </a:rPr>
              <a:t>đó</a:t>
            </a:r>
            <a:endParaRPr lang="vi-VN" sz="1800" dirty="0">
              <a:solidFill>
                <a:srgbClr val="FB4C43"/>
              </a:solidFill>
              <a:latin typeface="UTM Avo" panose="02040603050506020204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A05FE84-F3FF-423B-ADA4-6F77209D652D}"/>
              </a:ext>
            </a:extLst>
          </p:cNvPr>
          <p:cNvSpPr/>
          <p:nvPr/>
        </p:nvSpPr>
        <p:spPr>
          <a:xfrm>
            <a:off x="1764424" y="3683201"/>
            <a:ext cx="4464880" cy="4490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dirty="0" smtClean="0">
                <a:solidFill>
                  <a:srgbClr val="FB4C43"/>
                </a:solidFill>
                <a:latin typeface="UTM Avo" panose="02040603050506020204" pitchFamily="18" charset="0"/>
              </a:rPr>
              <a:t>: </a:t>
            </a:r>
            <a:r>
              <a:rPr lang="en-US" sz="1800" dirty="0" err="1" smtClean="0">
                <a:solidFill>
                  <a:srgbClr val="FB4C43"/>
                </a:solidFill>
                <a:latin typeface="UTM Avo" panose="02040603050506020204" pitchFamily="18" charset="0"/>
              </a:rPr>
              <a:t>nhiều</a:t>
            </a:r>
            <a:r>
              <a:rPr lang="en-US" sz="1800" dirty="0" smtClean="0">
                <a:solidFill>
                  <a:srgbClr val="FB4C43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rgbClr val="FB4C43"/>
                </a:solidFill>
                <a:latin typeface="UTM Avo" panose="02040603050506020204" pitchFamily="18" charset="0"/>
              </a:rPr>
              <a:t>như</a:t>
            </a:r>
            <a:r>
              <a:rPr lang="en-US" sz="1800" dirty="0" smtClean="0">
                <a:solidFill>
                  <a:srgbClr val="FB4C43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rgbClr val="FB4C43"/>
                </a:solidFill>
                <a:latin typeface="UTM Avo" panose="02040603050506020204" pitchFamily="18" charset="0"/>
              </a:rPr>
              <a:t>dâng</a:t>
            </a:r>
            <a:r>
              <a:rPr lang="en-US" sz="1800" dirty="0" smtClean="0">
                <a:solidFill>
                  <a:srgbClr val="FB4C43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rgbClr val="FB4C43"/>
                </a:solidFill>
                <a:latin typeface="UTM Avo" panose="02040603050506020204" pitchFamily="18" charset="0"/>
              </a:rPr>
              <a:t>lên</a:t>
            </a:r>
            <a:r>
              <a:rPr lang="en-US" sz="1800" dirty="0" smtClean="0">
                <a:solidFill>
                  <a:srgbClr val="FB4C43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rgbClr val="FB4C43"/>
                </a:solidFill>
                <a:latin typeface="UTM Avo" panose="02040603050506020204" pitchFamily="18" charset="0"/>
              </a:rPr>
              <a:t>và</a:t>
            </a:r>
            <a:r>
              <a:rPr lang="en-US" sz="1800" dirty="0" smtClean="0">
                <a:solidFill>
                  <a:srgbClr val="FB4C43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rgbClr val="FB4C43"/>
                </a:solidFill>
                <a:latin typeface="UTM Avo" panose="02040603050506020204" pitchFamily="18" charset="0"/>
              </a:rPr>
              <a:t>liên</a:t>
            </a:r>
            <a:r>
              <a:rPr lang="en-US" sz="1800" dirty="0" smtClean="0">
                <a:solidFill>
                  <a:srgbClr val="FB4C43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rgbClr val="FB4C43"/>
                </a:solidFill>
                <a:latin typeface="UTM Avo" panose="02040603050506020204" pitchFamily="18" charset="0"/>
              </a:rPr>
              <a:t>tục</a:t>
            </a:r>
            <a:endParaRPr lang="vi-VN" sz="1800" dirty="0">
              <a:solidFill>
                <a:srgbClr val="FB4C43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2975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95299" y="393202"/>
            <a:ext cx="3042331" cy="728662"/>
            <a:chOff x="495299" y="451258"/>
            <a:chExt cx="3042331" cy="728662"/>
          </a:xfrm>
        </p:grpSpPr>
        <p:pic>
          <p:nvPicPr>
            <p:cNvPr id="5" name="Picture 4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65" t="20433" r="84827" b="75049"/>
            <a:stretch/>
          </p:blipFill>
          <p:spPr bwMode="auto">
            <a:xfrm>
              <a:off x="495299" y="451258"/>
              <a:ext cx="747713" cy="728662"/>
            </a:xfrm>
            <a:prstGeom prst="roundRect">
              <a:avLst>
                <a:gd name="adj" fmla="val 33007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1112646" y="588635"/>
              <a:ext cx="2424984" cy="45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800" b="1" dirty="0" smtClean="0">
                  <a:solidFill>
                    <a:srgbClr val="17479D"/>
                  </a:solidFill>
                  <a:latin typeface="UTM Avo" panose="02040603050506020204" pitchFamily="18" charset="0"/>
                </a:rPr>
                <a:t>TRẢ LỜI CÂU HỎI</a:t>
              </a:r>
              <a:endParaRPr lang="en-US" sz="18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869155" y="887117"/>
            <a:ext cx="5592230" cy="864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AutoNum type="arabicPeriod"/>
            </a:pPr>
            <a:r>
              <a:rPr lang="en-US" sz="1800" dirty="0" err="1" smtClean="0">
                <a:latin typeface="UTM Avo" panose="02040603050506020204" pitchFamily="18" charset="0"/>
              </a:rPr>
              <a:t>Sắp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xếp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các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sự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vật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sau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theo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thứ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tự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được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nhắc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đến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trong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khổ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thơ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đầu</a:t>
            </a:r>
            <a:r>
              <a:rPr lang="en-US" sz="1800" dirty="0" smtClean="0">
                <a:latin typeface="UTM Avo" panose="02040603050506020204" pitchFamily="18" charset="0"/>
              </a:rPr>
              <a:t>.</a:t>
            </a:r>
            <a:endParaRPr lang="vi-VN" sz="1800" dirty="0">
              <a:latin typeface="UTM Avo" panose="0204060305050602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1953893" y="2298374"/>
            <a:ext cx="3090968" cy="2526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dirty="0" err="1" smtClean="0">
                <a:latin typeface="UTM Avo" panose="02040603050506020204" pitchFamily="18" charset="0"/>
              </a:rPr>
              <a:t>Khi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trang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sách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mở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ra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</a:p>
          <a:p>
            <a:pPr algn="just">
              <a:lnSpc>
                <a:spcPct val="150000"/>
              </a:lnSpc>
            </a:pPr>
            <a:r>
              <a:rPr lang="en-US" sz="1800" dirty="0" err="1" smtClean="0">
                <a:latin typeface="UTM Avo" panose="02040603050506020204" pitchFamily="18" charset="0"/>
              </a:rPr>
              <a:t>Khoảng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trời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xa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xích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lại</a:t>
            </a:r>
            <a:endParaRPr lang="en-US" sz="18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800" dirty="0" err="1" smtClean="0">
                <a:latin typeface="UTM Avo" panose="02040603050506020204" pitchFamily="18" charset="0"/>
              </a:rPr>
              <a:t>Bắt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đầu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là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cỏ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dại</a:t>
            </a:r>
            <a:endParaRPr lang="en-US" sz="18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800" dirty="0" err="1" smtClean="0">
                <a:latin typeface="UTM Avo" panose="02040603050506020204" pitchFamily="18" charset="0"/>
              </a:rPr>
              <a:t>Thứ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đến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là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cánh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chim</a:t>
            </a:r>
            <a:endParaRPr lang="en-US" sz="18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800" dirty="0" err="1" smtClean="0">
                <a:latin typeface="UTM Avo" panose="02040603050506020204" pitchFamily="18" charset="0"/>
              </a:rPr>
              <a:t>Sau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nữa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là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trẻ</a:t>
            </a:r>
            <a:r>
              <a:rPr lang="en-US" sz="1800" dirty="0" smtClean="0">
                <a:latin typeface="UTM Avo" panose="02040603050506020204" pitchFamily="18" charset="0"/>
              </a:rPr>
              <a:t> con</a:t>
            </a:r>
          </a:p>
          <a:p>
            <a:pPr algn="just">
              <a:lnSpc>
                <a:spcPct val="150000"/>
              </a:lnSpc>
            </a:pPr>
            <a:r>
              <a:rPr lang="en-US" sz="1800" dirty="0" err="1" smtClean="0">
                <a:latin typeface="UTM Avo" panose="02040603050506020204" pitchFamily="18" charset="0"/>
              </a:rPr>
              <a:t>Cuối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cùng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là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người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lớn</a:t>
            </a:r>
            <a:r>
              <a:rPr lang="en-US" sz="1800" dirty="0" smtClean="0">
                <a:latin typeface="UTM Avo" panose="02040603050506020204" pitchFamily="18" charset="0"/>
              </a:rPr>
              <a:t>.</a:t>
            </a:r>
            <a:endParaRPr lang="en-US" sz="1800" dirty="0" smtClean="0">
              <a:latin typeface="UTM Avo" panose="02040603050506020204" pitchFamily="18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3289300" y="3561636"/>
            <a:ext cx="682625" cy="0"/>
          </a:xfrm>
          <a:prstGeom prst="line">
            <a:avLst/>
          </a:prstGeom>
          <a:ln w="19050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ounded Rectangle 14"/>
          <p:cNvSpPr/>
          <p:nvPr/>
        </p:nvSpPr>
        <p:spPr>
          <a:xfrm>
            <a:off x="518372" y="1886894"/>
            <a:ext cx="1615228" cy="411480"/>
          </a:xfrm>
          <a:prstGeom prst="roundRect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800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a.</a:t>
            </a:r>
            <a:r>
              <a:rPr lang="en-US" sz="1800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cánh</a:t>
            </a:r>
            <a:r>
              <a:rPr lang="en-US" sz="1800" dirty="0" smtClean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chim</a:t>
            </a:r>
            <a:endParaRPr lang="en-US" sz="180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287038" y="1886894"/>
            <a:ext cx="1212492" cy="411480"/>
          </a:xfrm>
          <a:prstGeom prst="roundRect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800" dirty="0" smtClean="0">
                <a:solidFill>
                  <a:srgbClr val="000000"/>
                </a:solidFill>
                <a:latin typeface="UTM Avo" panose="02040603050506020204" pitchFamily="18" charset="0"/>
              </a:rPr>
              <a:t>b. </a:t>
            </a:r>
            <a:r>
              <a:rPr lang="en-US" sz="1800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cỏ</a:t>
            </a:r>
            <a:r>
              <a:rPr lang="en-US" sz="1800" dirty="0" smtClean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dại</a:t>
            </a:r>
            <a:endParaRPr lang="en-US" sz="180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3652968" y="1886894"/>
            <a:ext cx="1392596" cy="411480"/>
          </a:xfrm>
          <a:prstGeom prst="roundRect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800" dirty="0" smtClean="0">
                <a:solidFill>
                  <a:srgbClr val="000000"/>
                </a:solidFill>
                <a:latin typeface="UTM Avo" panose="02040603050506020204" pitchFamily="18" charset="0"/>
              </a:rPr>
              <a:t>c. </a:t>
            </a:r>
            <a:r>
              <a:rPr lang="en-US" sz="1800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người</a:t>
            </a:r>
            <a:r>
              <a:rPr lang="en-US" sz="1800" dirty="0" smtClean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lớn</a:t>
            </a:r>
            <a:endParaRPr lang="en-US" sz="180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5199155" y="1886894"/>
            <a:ext cx="1224130" cy="411480"/>
          </a:xfrm>
          <a:prstGeom prst="roundRect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800" dirty="0" smtClean="0">
                <a:solidFill>
                  <a:srgbClr val="000000"/>
                </a:solidFill>
                <a:latin typeface="UTM Avo" panose="02040603050506020204" pitchFamily="18" charset="0"/>
              </a:rPr>
              <a:t>d. </a:t>
            </a:r>
            <a:r>
              <a:rPr lang="en-US" sz="1800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trẻ</a:t>
            </a:r>
            <a:r>
              <a:rPr lang="en-US" sz="1800" dirty="0" smtClean="0">
                <a:solidFill>
                  <a:srgbClr val="000000"/>
                </a:solidFill>
                <a:latin typeface="UTM Avo" panose="02040603050506020204" pitchFamily="18" charset="0"/>
              </a:rPr>
              <a:t> con</a:t>
            </a:r>
            <a:endParaRPr lang="en-US" sz="180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>
            <a:off x="3289300" y="3961686"/>
            <a:ext cx="1168400" cy="0"/>
          </a:xfrm>
          <a:prstGeom prst="line">
            <a:avLst/>
          </a:prstGeom>
          <a:ln w="19050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3289300" y="4333161"/>
            <a:ext cx="787400" cy="0"/>
          </a:xfrm>
          <a:prstGeom prst="line">
            <a:avLst/>
          </a:prstGeom>
          <a:ln w="19050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3537630" y="4767035"/>
            <a:ext cx="1043895" cy="0"/>
          </a:xfrm>
          <a:prstGeom prst="line">
            <a:avLst/>
          </a:prstGeom>
          <a:ln w="19050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1879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40741E-7 -1.23457E-7 L -0.25949 0.00062 " pathEditMode="relative" rAng="0" ptsTypes="AA">
                                      <p:cBhvr>
                                        <p:cTn id="5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86" y="31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6296E-6 -1.23457E-7 L 0.1993 -1.23457E-7 " pathEditMode="relative" rAng="0" ptsTypes="AA">
                                      <p:cBhvr>
                                        <p:cTn id="5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54" y="0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1.23457E-7 L -0.22616 0.00062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19" y="31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1.23457E-7 L 0.20069 0.00031 " pathEditMode="relative" rAng="0" ptsTypes="AA">
                                      <p:cBhvr>
                                        <p:cTn id="6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2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  <p:bldP spid="11" grpId="0"/>
      <p:bldP spid="15" grpId="0" animBg="1"/>
      <p:bldP spid="15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</p:bldLst>
  </p:timing>
</p:sld>
</file>

<file path=ppt/theme/theme1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1334</TotalTime>
  <Words>1249</Words>
  <Application>Microsoft Office PowerPoint</Application>
  <PresentationFormat>Custom</PresentationFormat>
  <Paragraphs>228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7" baseType="lpstr">
      <vt:lpstr>Arial</vt:lpstr>
      <vt:lpstr>Kalam</vt:lpstr>
      <vt:lpstr>Times New Roman</vt:lpstr>
      <vt:lpstr>HP001 4 hàng</vt:lpstr>
      <vt:lpstr>UTM Cookies</vt:lpstr>
      <vt:lpstr>UTM Avo</vt:lpstr>
      <vt:lpstr>Montserrat</vt:lpstr>
      <vt:lpstr>Doodle Sketchbook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L.U</dc:creator>
  <cp:lastModifiedBy>admin</cp:lastModifiedBy>
  <cp:revision>115</cp:revision>
  <dcterms:modified xsi:type="dcterms:W3CDTF">2021-06-02T03:23:31Z</dcterms:modified>
</cp:coreProperties>
</file>