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E6A21-3EEB-47E3-B641-9363D050B0A6}" type="datetimeFigureOut">
              <a:rPr lang="en-US" smtClean="0"/>
              <a:t>12/22/2024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95487-5463-4C4F-9885-3CA31B650FAC}" type="slidenum">
              <a:rPr lang="en-US" smtClean="0"/>
              <a:t>‹#›</a:t>
            </a:fld>
            <a:endParaRPr lang="en-US"/>
          </a:p>
        </p:txBody>
      </p:sp>
    </p:spTree>
    <p:extLst>
      <p:ext uri="{BB962C8B-B14F-4D97-AF65-F5344CB8AC3E}">
        <p14:creationId xmlns:p14="http://schemas.microsoft.com/office/powerpoint/2010/main" val="2900247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8E9BF1-FB74-47DC-999A-46F1F5FCF510}" type="slidenum">
              <a:rPr lang="en-US" smtClean="0"/>
              <a:t>2</a:t>
            </a:fld>
            <a:endParaRPr lang="en-US"/>
          </a:p>
        </p:txBody>
      </p:sp>
    </p:spTree>
    <p:extLst>
      <p:ext uri="{BB962C8B-B14F-4D97-AF65-F5344CB8AC3E}">
        <p14:creationId xmlns:p14="http://schemas.microsoft.com/office/powerpoint/2010/main" val="3217235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cô</a:t>
            </a:r>
            <a:r>
              <a:rPr lang="en-GB" baseline="0" dirty="0"/>
              <a:t> </a:t>
            </a:r>
            <a:r>
              <a:rPr lang="en-GB" baseline="0" dirty="0" err="1"/>
              <a:t>gái</a:t>
            </a:r>
            <a:r>
              <a:rPr lang="en-GB" baseline="0" dirty="0"/>
              <a:t> </a:t>
            </a:r>
            <a:r>
              <a:rPr lang="en-GB" baseline="0" dirty="0" err="1"/>
              <a:t>để</a:t>
            </a:r>
            <a:r>
              <a:rPr lang="en-GB" baseline="0" dirty="0"/>
              <a:t> di </a:t>
            </a:r>
            <a:r>
              <a:rPr lang="en-GB" baseline="0" dirty="0" err="1"/>
              <a:t>chuyển</a:t>
            </a:r>
            <a:r>
              <a:rPr lang="en-GB" baseline="0" dirty="0"/>
              <a:t> </a:t>
            </a:r>
            <a:r>
              <a:rPr lang="en-GB" baseline="0" dirty="0" err="1"/>
              <a:t>đến</a:t>
            </a:r>
            <a:r>
              <a:rPr lang="en-GB" baseline="0" dirty="0"/>
              <a:t> </a:t>
            </a:r>
            <a:r>
              <a:rPr lang="en-GB" baseline="0" dirty="0" err="1"/>
              <a:t>các</a:t>
            </a:r>
            <a:r>
              <a:rPr lang="en-GB" baseline="0" dirty="0"/>
              <a:t> </a:t>
            </a:r>
            <a:r>
              <a:rPr lang="en-GB" baseline="0" dirty="0" err="1"/>
              <a:t>loại</a:t>
            </a:r>
            <a:r>
              <a:rPr lang="en-GB" baseline="0" dirty="0"/>
              <a:t> </a:t>
            </a:r>
            <a:r>
              <a:rPr lang="en-GB" baseline="0" dirty="0" err="1"/>
              <a:t>cây</a:t>
            </a:r>
            <a:r>
              <a:rPr lang="en-GB" baseline="0" dirty="0"/>
              <a:t>, </a:t>
            </a:r>
            <a:r>
              <a:rPr lang="en-GB" baseline="0" dirty="0" err="1"/>
              <a:t>kích</a:t>
            </a:r>
            <a:r>
              <a:rPr lang="en-GB" baseline="0" dirty="0"/>
              <a:t> </a:t>
            </a:r>
            <a:r>
              <a:rPr lang="en-GB" baseline="0" dirty="0" err="1"/>
              <a:t>vào</a:t>
            </a:r>
            <a:r>
              <a:rPr lang="en-GB" baseline="0" dirty="0"/>
              <a:t> </a:t>
            </a:r>
            <a:r>
              <a:rPr lang="en-GB" baseline="0" dirty="0" err="1"/>
              <a:t>cây</a:t>
            </a:r>
            <a:r>
              <a:rPr lang="en-GB" baseline="0" dirty="0"/>
              <a:t> </a:t>
            </a:r>
            <a:r>
              <a:rPr lang="en-GB" baseline="0" dirty="0" err="1"/>
              <a:t>để</a:t>
            </a:r>
            <a:r>
              <a:rPr lang="en-GB" baseline="0" dirty="0"/>
              <a:t> </a:t>
            </a:r>
            <a:r>
              <a:rPr lang="en-GB" baseline="0" dirty="0" err="1"/>
              <a:t>đến</a:t>
            </a:r>
            <a:r>
              <a:rPr lang="en-GB" baseline="0" dirty="0"/>
              <a:t> </a:t>
            </a:r>
            <a:r>
              <a:rPr lang="en-GB" baseline="0" dirty="0" err="1"/>
              <a:t>silde</a:t>
            </a:r>
            <a:r>
              <a:rPr lang="en-GB" baseline="0" dirty="0"/>
              <a:t>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bảng</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bài</a:t>
            </a:r>
            <a:r>
              <a:rPr lang="en-GB" baseline="0" dirty="0"/>
              <a:t> </a:t>
            </a:r>
            <a:r>
              <a:rPr lang="en-GB" baseline="0" dirty="0" err="1"/>
              <a:t>mới</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869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540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325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393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82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738ADA-1C25-4304-95A6-6D8D7AEB4559}" type="datetimeFigureOut">
              <a:rPr lang="en-US" smtClean="0"/>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6BDE9-BB67-480A-924A-DCC83E04D695}" type="slidenum">
              <a:rPr lang="en-US" smtClean="0"/>
              <a:t>‹#›</a:t>
            </a:fld>
            <a:endParaRPr lang="en-US"/>
          </a:p>
        </p:txBody>
      </p:sp>
    </p:spTree>
    <p:extLst>
      <p:ext uri="{BB962C8B-B14F-4D97-AF65-F5344CB8AC3E}">
        <p14:creationId xmlns:p14="http://schemas.microsoft.com/office/powerpoint/2010/main" val="212484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738ADA-1C25-4304-95A6-6D8D7AEB4559}" type="datetimeFigureOut">
              <a:rPr lang="en-US" smtClean="0"/>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6BDE9-BB67-480A-924A-DCC83E04D695}" type="slidenum">
              <a:rPr lang="en-US" smtClean="0"/>
              <a:t>‹#›</a:t>
            </a:fld>
            <a:endParaRPr lang="en-US"/>
          </a:p>
        </p:txBody>
      </p:sp>
    </p:spTree>
    <p:extLst>
      <p:ext uri="{BB962C8B-B14F-4D97-AF65-F5344CB8AC3E}">
        <p14:creationId xmlns:p14="http://schemas.microsoft.com/office/powerpoint/2010/main" val="364586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738ADA-1C25-4304-95A6-6D8D7AEB4559}" type="datetimeFigureOut">
              <a:rPr lang="en-US" smtClean="0"/>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6BDE9-BB67-480A-924A-DCC83E04D695}" type="slidenum">
              <a:rPr lang="en-US" smtClean="0"/>
              <a:t>‹#›</a:t>
            </a:fld>
            <a:endParaRPr lang="en-US"/>
          </a:p>
        </p:txBody>
      </p:sp>
    </p:spTree>
    <p:extLst>
      <p:ext uri="{BB962C8B-B14F-4D97-AF65-F5344CB8AC3E}">
        <p14:creationId xmlns:p14="http://schemas.microsoft.com/office/powerpoint/2010/main" val="3302178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738ADA-1C25-4304-95A6-6D8D7AEB4559}" type="datetimeFigureOut">
              <a:rPr lang="en-US" smtClean="0"/>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6BDE9-BB67-480A-924A-DCC83E04D695}" type="slidenum">
              <a:rPr lang="en-US" smtClean="0"/>
              <a:t>‹#›</a:t>
            </a:fld>
            <a:endParaRPr lang="en-US"/>
          </a:p>
        </p:txBody>
      </p:sp>
    </p:spTree>
    <p:extLst>
      <p:ext uri="{BB962C8B-B14F-4D97-AF65-F5344CB8AC3E}">
        <p14:creationId xmlns:p14="http://schemas.microsoft.com/office/powerpoint/2010/main" val="2434499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F738ADA-1C25-4304-95A6-6D8D7AEB4559}" type="datetimeFigureOut">
              <a:rPr lang="en-US" smtClean="0"/>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6BDE9-BB67-480A-924A-DCC83E04D695}" type="slidenum">
              <a:rPr lang="en-US" smtClean="0"/>
              <a:t>‹#›</a:t>
            </a:fld>
            <a:endParaRPr lang="en-US"/>
          </a:p>
        </p:txBody>
      </p:sp>
    </p:spTree>
    <p:extLst>
      <p:ext uri="{BB962C8B-B14F-4D97-AF65-F5344CB8AC3E}">
        <p14:creationId xmlns:p14="http://schemas.microsoft.com/office/powerpoint/2010/main" val="822134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738ADA-1C25-4304-95A6-6D8D7AEB4559}" type="datetimeFigureOut">
              <a:rPr lang="en-US" smtClean="0"/>
              <a:t>12/22/2024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6BDE9-BB67-480A-924A-DCC83E04D695}" type="slidenum">
              <a:rPr lang="en-US" smtClean="0"/>
              <a:t>‹#›</a:t>
            </a:fld>
            <a:endParaRPr lang="en-US"/>
          </a:p>
        </p:txBody>
      </p:sp>
    </p:spTree>
    <p:extLst>
      <p:ext uri="{BB962C8B-B14F-4D97-AF65-F5344CB8AC3E}">
        <p14:creationId xmlns:p14="http://schemas.microsoft.com/office/powerpoint/2010/main" val="3828248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738ADA-1C25-4304-95A6-6D8D7AEB4559}" type="datetimeFigureOut">
              <a:rPr lang="en-US" smtClean="0"/>
              <a:t>12/22/2024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36BDE9-BB67-480A-924A-DCC83E04D695}" type="slidenum">
              <a:rPr lang="en-US" smtClean="0"/>
              <a:t>‹#›</a:t>
            </a:fld>
            <a:endParaRPr lang="en-US"/>
          </a:p>
        </p:txBody>
      </p:sp>
    </p:spTree>
    <p:extLst>
      <p:ext uri="{BB962C8B-B14F-4D97-AF65-F5344CB8AC3E}">
        <p14:creationId xmlns:p14="http://schemas.microsoft.com/office/powerpoint/2010/main" val="253293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738ADA-1C25-4304-95A6-6D8D7AEB4559}" type="datetimeFigureOut">
              <a:rPr lang="en-US" smtClean="0"/>
              <a:t>12/22/2024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36BDE9-BB67-480A-924A-DCC83E04D695}" type="slidenum">
              <a:rPr lang="en-US" smtClean="0"/>
              <a:t>‹#›</a:t>
            </a:fld>
            <a:endParaRPr lang="en-US"/>
          </a:p>
        </p:txBody>
      </p:sp>
    </p:spTree>
    <p:extLst>
      <p:ext uri="{BB962C8B-B14F-4D97-AF65-F5344CB8AC3E}">
        <p14:creationId xmlns:p14="http://schemas.microsoft.com/office/powerpoint/2010/main" val="1877637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738ADA-1C25-4304-95A6-6D8D7AEB4559}" type="datetimeFigureOut">
              <a:rPr lang="en-US" smtClean="0"/>
              <a:t>12/22/2024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36BDE9-BB67-480A-924A-DCC83E04D695}" type="slidenum">
              <a:rPr lang="en-US" smtClean="0"/>
              <a:t>‹#›</a:t>
            </a:fld>
            <a:endParaRPr lang="en-US"/>
          </a:p>
        </p:txBody>
      </p:sp>
    </p:spTree>
    <p:extLst>
      <p:ext uri="{BB962C8B-B14F-4D97-AF65-F5344CB8AC3E}">
        <p14:creationId xmlns:p14="http://schemas.microsoft.com/office/powerpoint/2010/main" val="2400792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F738ADA-1C25-4304-95A6-6D8D7AEB4559}" type="datetimeFigureOut">
              <a:rPr lang="en-US" smtClean="0"/>
              <a:t>12/22/2024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6BDE9-BB67-480A-924A-DCC83E04D695}" type="slidenum">
              <a:rPr lang="en-US" smtClean="0"/>
              <a:t>‹#›</a:t>
            </a:fld>
            <a:endParaRPr lang="en-US"/>
          </a:p>
        </p:txBody>
      </p:sp>
    </p:spTree>
    <p:extLst>
      <p:ext uri="{BB962C8B-B14F-4D97-AF65-F5344CB8AC3E}">
        <p14:creationId xmlns:p14="http://schemas.microsoft.com/office/powerpoint/2010/main" val="3339247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F738ADA-1C25-4304-95A6-6D8D7AEB4559}" type="datetimeFigureOut">
              <a:rPr lang="en-US" smtClean="0"/>
              <a:t>12/22/2024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6BDE9-BB67-480A-924A-DCC83E04D695}" type="slidenum">
              <a:rPr lang="en-US" smtClean="0"/>
              <a:t>‹#›</a:t>
            </a:fld>
            <a:endParaRPr lang="en-US"/>
          </a:p>
        </p:txBody>
      </p:sp>
    </p:spTree>
    <p:extLst>
      <p:ext uri="{BB962C8B-B14F-4D97-AF65-F5344CB8AC3E}">
        <p14:creationId xmlns:p14="http://schemas.microsoft.com/office/powerpoint/2010/main" val="369738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738ADA-1C25-4304-95A6-6D8D7AEB4559}" type="datetimeFigureOut">
              <a:rPr lang="en-US" smtClean="0"/>
              <a:t>12/22/2024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6BDE9-BB67-480A-924A-DCC83E04D695}" type="slidenum">
              <a:rPr lang="en-US" smtClean="0"/>
              <a:t>‹#›</a:t>
            </a:fld>
            <a:endParaRPr lang="en-US"/>
          </a:p>
        </p:txBody>
      </p:sp>
    </p:spTree>
    <p:extLst>
      <p:ext uri="{BB962C8B-B14F-4D97-AF65-F5344CB8AC3E}">
        <p14:creationId xmlns:p14="http://schemas.microsoft.com/office/powerpoint/2010/main" val="1035045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1.png"/><Relationship Id="rId18" Type="http://schemas.microsoft.com/office/2007/relationships/hdphoto" Target="../media/hdphoto11.wdp"/><Relationship Id="rId26" Type="http://schemas.microsoft.com/office/2007/relationships/hdphoto" Target="../media/hdphoto14.wdp"/><Relationship Id="rId3" Type="http://schemas.openxmlformats.org/officeDocument/2006/relationships/slide" Target="slide18.xml"/><Relationship Id="rId21" Type="http://schemas.openxmlformats.org/officeDocument/2006/relationships/image" Target="../media/image35.png"/><Relationship Id="rId34" Type="http://schemas.openxmlformats.org/officeDocument/2006/relationships/image" Target="../media/image46.png"/><Relationship Id="rId7" Type="http://schemas.openxmlformats.org/officeDocument/2006/relationships/image" Target="../media/image25.png"/><Relationship Id="rId12" Type="http://schemas.openxmlformats.org/officeDocument/2006/relationships/slide" Target="slide20.xml"/><Relationship Id="rId17" Type="http://schemas.openxmlformats.org/officeDocument/2006/relationships/image" Target="../media/image33.png"/><Relationship Id="rId25" Type="http://schemas.openxmlformats.org/officeDocument/2006/relationships/image" Target="../media/image38.png"/><Relationship Id="rId33" Type="http://schemas.openxmlformats.org/officeDocument/2006/relationships/image" Target="../media/image45.png"/><Relationship Id="rId2" Type="http://schemas.openxmlformats.org/officeDocument/2006/relationships/notesSlide" Target="../notesSlides/notesSlide2.xml"/><Relationship Id="rId16" Type="http://schemas.microsoft.com/office/2007/relationships/hdphoto" Target="../media/hdphoto10.wdp"/><Relationship Id="rId20" Type="http://schemas.microsoft.com/office/2007/relationships/hdphoto" Target="../media/hdphoto12.wdp"/><Relationship Id="rId29"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19.xml"/><Relationship Id="rId11" Type="http://schemas.microsoft.com/office/2007/relationships/hdphoto" Target="../media/hdphoto8.wdp"/><Relationship Id="rId24" Type="http://schemas.openxmlformats.org/officeDocument/2006/relationships/image" Target="../media/image37.png"/><Relationship Id="rId32" Type="http://schemas.openxmlformats.org/officeDocument/2006/relationships/image" Target="../media/image44.png"/><Relationship Id="rId5" Type="http://schemas.microsoft.com/office/2007/relationships/hdphoto" Target="../media/hdphoto6.wdp"/><Relationship Id="rId15" Type="http://schemas.openxmlformats.org/officeDocument/2006/relationships/image" Target="../media/image32.png"/><Relationship Id="rId23" Type="http://schemas.openxmlformats.org/officeDocument/2006/relationships/image" Target="../media/image36.png"/><Relationship Id="rId28" Type="http://schemas.openxmlformats.org/officeDocument/2006/relationships/image" Target="../media/image40.png"/><Relationship Id="rId10" Type="http://schemas.openxmlformats.org/officeDocument/2006/relationships/image" Target="../media/image30.png"/><Relationship Id="rId19" Type="http://schemas.openxmlformats.org/officeDocument/2006/relationships/image" Target="../media/image34.png"/><Relationship Id="rId31" Type="http://schemas.openxmlformats.org/officeDocument/2006/relationships/image" Target="../media/image43.png"/><Relationship Id="rId4" Type="http://schemas.openxmlformats.org/officeDocument/2006/relationships/image" Target="../media/image24.png"/><Relationship Id="rId9" Type="http://schemas.openxmlformats.org/officeDocument/2006/relationships/slide" Target="slide17.xml"/><Relationship Id="rId14" Type="http://schemas.microsoft.com/office/2007/relationships/hdphoto" Target="../media/hdphoto9.wdp"/><Relationship Id="rId22" Type="http://schemas.microsoft.com/office/2007/relationships/hdphoto" Target="../media/hdphoto13.wdp"/><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52.png"/><Relationship Id="rId18" Type="http://schemas.openxmlformats.org/officeDocument/2006/relationships/image" Target="../media/image55.png"/><Relationship Id="rId26" Type="http://schemas.openxmlformats.org/officeDocument/2006/relationships/image" Target="../media/image60.png"/><Relationship Id="rId3" Type="http://schemas.openxmlformats.org/officeDocument/2006/relationships/audio" Target="../media/audio1.wav"/><Relationship Id="rId21" Type="http://schemas.microsoft.com/office/2007/relationships/hdphoto" Target="../media/hdphoto21.wdp"/><Relationship Id="rId7" Type="http://schemas.openxmlformats.org/officeDocument/2006/relationships/image" Target="../media/image49.png"/><Relationship Id="rId12" Type="http://schemas.microsoft.com/office/2007/relationships/hdphoto" Target="../media/hdphoto17.wdp"/><Relationship Id="rId17" Type="http://schemas.openxmlformats.org/officeDocument/2006/relationships/image" Target="../media/image54.png"/><Relationship Id="rId25" Type="http://schemas.openxmlformats.org/officeDocument/2006/relationships/image" Target="../media/image59.png"/><Relationship Id="rId2" Type="http://schemas.openxmlformats.org/officeDocument/2006/relationships/notesSlide" Target="../notesSlides/notesSlide3.xml"/><Relationship Id="rId16" Type="http://schemas.microsoft.com/office/2007/relationships/hdphoto" Target="../media/hdphoto19.wdp"/><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slide" Target="slide16.xml"/><Relationship Id="rId11" Type="http://schemas.openxmlformats.org/officeDocument/2006/relationships/image" Target="../media/image51.png"/><Relationship Id="rId24" Type="http://schemas.openxmlformats.org/officeDocument/2006/relationships/image" Target="../media/image58.png"/><Relationship Id="rId5" Type="http://schemas.openxmlformats.org/officeDocument/2006/relationships/image" Target="../media/image48.png"/><Relationship Id="rId15" Type="http://schemas.openxmlformats.org/officeDocument/2006/relationships/image" Target="../media/image53.png"/><Relationship Id="rId23" Type="http://schemas.microsoft.com/office/2007/relationships/hdphoto" Target="../media/hdphoto22.wdp"/><Relationship Id="rId28" Type="http://schemas.openxmlformats.org/officeDocument/2006/relationships/image" Target="../media/image87.png"/><Relationship Id="rId10" Type="http://schemas.microsoft.com/office/2007/relationships/hdphoto" Target="../media/hdphoto16.wdp"/><Relationship Id="rId19" Type="http://schemas.microsoft.com/office/2007/relationships/hdphoto" Target="../media/hdphoto20.wdp"/><Relationship Id="rId4" Type="http://schemas.openxmlformats.org/officeDocument/2006/relationships/audio" Target="../media/audio2.wav"/><Relationship Id="rId9" Type="http://schemas.openxmlformats.org/officeDocument/2006/relationships/image" Target="../media/image50.png"/><Relationship Id="rId14" Type="http://schemas.microsoft.com/office/2007/relationships/hdphoto" Target="../media/hdphoto18.wdp"/><Relationship Id="rId22" Type="http://schemas.openxmlformats.org/officeDocument/2006/relationships/image" Target="../media/image57.png"/><Relationship Id="rId27"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18" Type="http://schemas.microsoft.com/office/2007/relationships/hdphoto" Target="../media/hdphoto22.wdp"/><Relationship Id="rId26" Type="http://schemas.openxmlformats.org/officeDocument/2006/relationships/image" Target="../media/image62.png"/><Relationship Id="rId3" Type="http://schemas.openxmlformats.org/officeDocument/2006/relationships/audio" Target="../media/audio2.wav"/><Relationship Id="rId21" Type="http://schemas.microsoft.com/office/2007/relationships/hdphoto" Target="../media/hdphoto18.wdp"/><Relationship Id="rId7" Type="http://schemas.microsoft.com/office/2007/relationships/hdphoto" Target="../media/hdphoto16.wdp"/><Relationship Id="rId12" Type="http://schemas.openxmlformats.org/officeDocument/2006/relationships/image" Target="../media/image54.png"/><Relationship Id="rId17" Type="http://schemas.openxmlformats.org/officeDocument/2006/relationships/image" Target="../media/image57.png"/><Relationship Id="rId25" Type="http://schemas.openxmlformats.org/officeDocument/2006/relationships/slide" Target="slide16.xml"/><Relationship Id="rId2" Type="http://schemas.openxmlformats.org/officeDocument/2006/relationships/notesSlide" Target="../notesSlides/notesSlide4.xml"/><Relationship Id="rId16" Type="http://schemas.microsoft.com/office/2007/relationships/hdphoto" Target="../media/hdphoto21.wdp"/><Relationship Id="rId20" Type="http://schemas.openxmlformats.org/officeDocument/2006/relationships/image" Target="../media/image59.png"/><Relationship Id="rId29"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50.png"/><Relationship Id="rId11" Type="http://schemas.microsoft.com/office/2007/relationships/hdphoto" Target="../media/hdphoto19.wdp"/><Relationship Id="rId24" Type="http://schemas.openxmlformats.org/officeDocument/2006/relationships/image" Target="../media/image52.png"/><Relationship Id="rId5" Type="http://schemas.openxmlformats.org/officeDocument/2006/relationships/image" Target="../media/image48.png"/><Relationship Id="rId15" Type="http://schemas.openxmlformats.org/officeDocument/2006/relationships/image" Target="../media/image56.png"/><Relationship Id="rId23" Type="http://schemas.openxmlformats.org/officeDocument/2006/relationships/image" Target="../media/image61.png"/><Relationship Id="rId28" Type="http://schemas.openxmlformats.org/officeDocument/2006/relationships/image" Target="../media/image89.png"/><Relationship Id="rId10" Type="http://schemas.openxmlformats.org/officeDocument/2006/relationships/image" Target="../media/image53.png"/><Relationship Id="rId19" Type="http://schemas.openxmlformats.org/officeDocument/2006/relationships/image" Target="../media/image58.png"/><Relationship Id="rId31" Type="http://schemas.openxmlformats.org/officeDocument/2006/relationships/image" Target="../media/image92.png"/><Relationship Id="rId4" Type="http://schemas.openxmlformats.org/officeDocument/2006/relationships/audio" Target="../media/audio1.wav"/><Relationship Id="rId9" Type="http://schemas.microsoft.com/office/2007/relationships/hdphoto" Target="../media/hdphoto17.wdp"/><Relationship Id="rId14" Type="http://schemas.microsoft.com/office/2007/relationships/hdphoto" Target="../media/hdphoto20.wdp"/><Relationship Id="rId22" Type="http://schemas.openxmlformats.org/officeDocument/2006/relationships/image" Target="../media/image60.png"/><Relationship Id="rId27" Type="http://schemas.microsoft.com/office/2007/relationships/hdphoto" Target="../media/hdphoto23.wdp"/><Relationship Id="rId30" Type="http://schemas.openxmlformats.org/officeDocument/2006/relationships/image" Target="../media/image91.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18" Type="http://schemas.microsoft.com/office/2007/relationships/hdphoto" Target="../media/hdphoto22.wdp"/><Relationship Id="rId26" Type="http://schemas.openxmlformats.org/officeDocument/2006/relationships/image" Target="../media/image63.png"/><Relationship Id="rId3" Type="http://schemas.openxmlformats.org/officeDocument/2006/relationships/audio" Target="../media/audio1.wav"/><Relationship Id="rId21" Type="http://schemas.microsoft.com/office/2007/relationships/hdphoto" Target="../media/hdphoto18.wdp"/><Relationship Id="rId7" Type="http://schemas.microsoft.com/office/2007/relationships/hdphoto" Target="../media/hdphoto16.wdp"/><Relationship Id="rId12" Type="http://schemas.openxmlformats.org/officeDocument/2006/relationships/image" Target="../media/image54.png"/><Relationship Id="rId17" Type="http://schemas.openxmlformats.org/officeDocument/2006/relationships/image" Target="../media/image57.png"/><Relationship Id="rId25" Type="http://schemas.openxmlformats.org/officeDocument/2006/relationships/slide" Target="slide16.xml"/><Relationship Id="rId2" Type="http://schemas.openxmlformats.org/officeDocument/2006/relationships/notesSlide" Target="../notesSlides/notesSlide5.xml"/><Relationship Id="rId16" Type="http://schemas.microsoft.com/office/2007/relationships/hdphoto" Target="../media/hdphoto21.wdp"/><Relationship Id="rId20" Type="http://schemas.openxmlformats.org/officeDocument/2006/relationships/image" Target="../media/image59.png"/><Relationship Id="rId29"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50.png"/><Relationship Id="rId11" Type="http://schemas.microsoft.com/office/2007/relationships/hdphoto" Target="../media/hdphoto19.wdp"/><Relationship Id="rId24" Type="http://schemas.openxmlformats.org/officeDocument/2006/relationships/image" Target="../media/image52.png"/><Relationship Id="rId5" Type="http://schemas.openxmlformats.org/officeDocument/2006/relationships/image" Target="../media/image48.png"/><Relationship Id="rId15" Type="http://schemas.openxmlformats.org/officeDocument/2006/relationships/image" Target="../media/image56.png"/><Relationship Id="rId23" Type="http://schemas.openxmlformats.org/officeDocument/2006/relationships/image" Target="../media/image61.png"/><Relationship Id="rId28" Type="http://schemas.openxmlformats.org/officeDocument/2006/relationships/image" Target="../media/image94.png"/><Relationship Id="rId10" Type="http://schemas.openxmlformats.org/officeDocument/2006/relationships/image" Target="../media/image53.png"/><Relationship Id="rId19" Type="http://schemas.openxmlformats.org/officeDocument/2006/relationships/image" Target="../media/image58.png"/><Relationship Id="rId31" Type="http://schemas.openxmlformats.org/officeDocument/2006/relationships/image" Target="../media/image97.png"/><Relationship Id="rId4" Type="http://schemas.openxmlformats.org/officeDocument/2006/relationships/audio" Target="../media/audio2.wav"/><Relationship Id="rId9" Type="http://schemas.microsoft.com/office/2007/relationships/hdphoto" Target="../media/hdphoto17.wdp"/><Relationship Id="rId14" Type="http://schemas.microsoft.com/office/2007/relationships/hdphoto" Target="../media/hdphoto20.wdp"/><Relationship Id="rId22" Type="http://schemas.openxmlformats.org/officeDocument/2006/relationships/image" Target="../media/image60.png"/><Relationship Id="rId27" Type="http://schemas.microsoft.com/office/2007/relationships/hdphoto" Target="../media/hdphoto24.wdp"/><Relationship Id="rId30" Type="http://schemas.openxmlformats.org/officeDocument/2006/relationships/image" Target="../media/image9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6.png"/><Relationship Id="rId18" Type="http://schemas.openxmlformats.org/officeDocument/2006/relationships/image" Target="../media/image58.png"/><Relationship Id="rId26" Type="http://schemas.microsoft.com/office/2007/relationships/hdphoto" Target="../media/hdphoto25.wdp"/><Relationship Id="rId3" Type="http://schemas.openxmlformats.org/officeDocument/2006/relationships/audio" Target="../media/audio1.wav"/><Relationship Id="rId21" Type="http://schemas.microsoft.com/office/2007/relationships/hdphoto" Target="../media/hdphoto18.wdp"/><Relationship Id="rId7" Type="http://schemas.microsoft.com/office/2007/relationships/hdphoto" Target="../media/hdphoto19.wdp"/><Relationship Id="rId12" Type="http://schemas.microsoft.com/office/2007/relationships/hdphoto" Target="../media/hdphoto20.wdp"/><Relationship Id="rId17" Type="http://schemas.microsoft.com/office/2007/relationships/hdphoto" Target="../media/hdphoto22.wdp"/><Relationship Id="rId25" Type="http://schemas.openxmlformats.org/officeDocument/2006/relationships/image" Target="../media/image64.png"/><Relationship Id="rId2" Type="http://schemas.openxmlformats.org/officeDocument/2006/relationships/notesSlide" Target="../notesSlides/notesSlide6.xml"/><Relationship Id="rId16" Type="http://schemas.openxmlformats.org/officeDocument/2006/relationships/image" Target="../media/image57.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5.png"/><Relationship Id="rId24" Type="http://schemas.openxmlformats.org/officeDocument/2006/relationships/slide" Target="slide16.xml"/><Relationship Id="rId5" Type="http://schemas.openxmlformats.org/officeDocument/2006/relationships/image" Target="../media/image48.png"/><Relationship Id="rId15" Type="http://schemas.openxmlformats.org/officeDocument/2006/relationships/image" Target="../media/image99.png"/><Relationship Id="rId23" Type="http://schemas.openxmlformats.org/officeDocument/2006/relationships/image" Target="../media/image52.png"/><Relationship Id="rId10" Type="http://schemas.openxmlformats.org/officeDocument/2006/relationships/image" Target="../media/image98.png"/><Relationship Id="rId19" Type="http://schemas.openxmlformats.org/officeDocument/2006/relationships/image" Target="../media/image100.png"/><Relationship Id="rId4" Type="http://schemas.openxmlformats.org/officeDocument/2006/relationships/audio" Target="../media/audio2.wav"/><Relationship Id="rId9" Type="http://schemas.microsoft.com/office/2007/relationships/hdphoto" Target="../media/hdphoto17.wdp"/><Relationship Id="rId14" Type="http://schemas.microsoft.com/office/2007/relationships/hdphoto" Target="../media/hdphoto21.wdp"/><Relationship Id="rId22"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eg"/><Relationship Id="rId11" Type="http://schemas.openxmlformats.org/officeDocument/2006/relationships/image" Target="../media/image14.png"/><Relationship Id="rId5" Type="http://schemas.openxmlformats.org/officeDocument/2006/relationships/slideLayout" Target="../slideLayouts/slideLayout7.xml"/><Relationship Id="rId10" Type="http://schemas.openxmlformats.org/officeDocument/2006/relationships/image" Target="../media/image13.gif"/><Relationship Id="rId4" Type="http://schemas.openxmlformats.org/officeDocument/2006/relationships/audio" Target="../media/media2.mp3"/><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7.png"/><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697" b="7049"/>
          <a:stretch/>
        </p:blipFill>
        <p:spPr>
          <a:xfrm>
            <a:off x="20" y="11221"/>
            <a:ext cx="12191980" cy="6856718"/>
          </a:xfrm>
          <a:prstGeom prst="rect">
            <a:avLst/>
          </a:prstGeom>
        </p:spPr>
      </p:pic>
      <p:pic>
        <p:nvPicPr>
          <p:cNvPr id="6" name="Picture 5">
            <a:extLst>
              <a:ext uri="{FF2B5EF4-FFF2-40B4-BE49-F238E27FC236}">
                <a16:creationId xmlns:a16="http://schemas.microsoft.com/office/drawing/2014/main" id="{048810A8-CA25-028A-D2C0-CEBC0C54A016}"/>
              </a:ext>
            </a:extLst>
          </p:cNvPr>
          <p:cNvPicPr>
            <a:picLocks noChangeAspect="1"/>
          </p:cNvPicPr>
          <p:nvPr/>
        </p:nvPicPr>
        <p:blipFill>
          <a:blip r:embed="rId3"/>
          <a:stretch>
            <a:fillRect/>
          </a:stretch>
        </p:blipFill>
        <p:spPr>
          <a:xfrm>
            <a:off x="2754084" y="2188329"/>
            <a:ext cx="7614823" cy="1894683"/>
          </a:xfrm>
          <a:prstGeom prst="rect">
            <a:avLst/>
          </a:prstGeom>
        </p:spPr>
      </p:pic>
    </p:spTree>
    <p:extLst>
      <p:ext uri="{BB962C8B-B14F-4D97-AF65-F5344CB8AC3E}">
        <p14:creationId xmlns:p14="http://schemas.microsoft.com/office/powerpoint/2010/main" val="31865411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B5818DB8-2E79-A7CF-06BB-B34B629A8698}"/>
              </a:ext>
            </a:extLst>
          </p:cNvPr>
          <p:cNvPicPr>
            <a:picLocks noChangeAspect="1"/>
          </p:cNvPicPr>
          <p:nvPr/>
        </p:nvPicPr>
        <p:blipFill>
          <a:blip r:embed="rId3"/>
          <a:stretch>
            <a:fillRect/>
          </a:stretch>
        </p:blipFill>
        <p:spPr>
          <a:xfrm>
            <a:off x="712334" y="457880"/>
            <a:ext cx="11076417" cy="4887006"/>
          </a:xfrm>
          <a:prstGeom prst="rect">
            <a:avLst/>
          </a:prstGeom>
        </p:spPr>
      </p:pic>
    </p:spTree>
    <p:extLst>
      <p:ext uri="{BB962C8B-B14F-4D97-AF65-F5344CB8AC3E}">
        <p14:creationId xmlns:p14="http://schemas.microsoft.com/office/powerpoint/2010/main" val="39302760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8CAFDB76-56C6-BCCD-84F2-E204F2F306F9}"/>
              </a:ext>
            </a:extLst>
          </p:cNvPr>
          <p:cNvPicPr>
            <a:picLocks noChangeAspect="1"/>
          </p:cNvPicPr>
          <p:nvPr/>
        </p:nvPicPr>
        <p:blipFill>
          <a:blip r:embed="rId3"/>
          <a:stretch>
            <a:fillRect/>
          </a:stretch>
        </p:blipFill>
        <p:spPr>
          <a:xfrm>
            <a:off x="392566" y="1256619"/>
            <a:ext cx="11515725" cy="3648075"/>
          </a:xfrm>
          <a:prstGeom prst="rect">
            <a:avLst/>
          </a:prstGeom>
        </p:spPr>
      </p:pic>
      <p:sp>
        <p:nvSpPr>
          <p:cNvPr id="4" name="Rectangle: Rounded Corners 3">
            <a:extLst>
              <a:ext uri="{FF2B5EF4-FFF2-40B4-BE49-F238E27FC236}">
                <a16:creationId xmlns:a16="http://schemas.microsoft.com/office/drawing/2014/main" id="{4A42F01A-CDAA-7A12-40F7-1F683FD5DB10}"/>
              </a:ext>
            </a:extLst>
          </p:cNvPr>
          <p:cNvSpPr/>
          <p:nvPr/>
        </p:nvSpPr>
        <p:spPr>
          <a:xfrm>
            <a:off x="10744200" y="1262743"/>
            <a:ext cx="587829" cy="555171"/>
          </a:xfrm>
          <a:prstGeom prst="roundRect">
            <a:avLst/>
          </a:prstGeom>
          <a:solidFill>
            <a:schemeClr val="bg1"/>
          </a:solid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66"/>
                </a:solidFill>
                <a:latin typeface="Cambria" panose="02040503050406030204" pitchFamily="18" charset="0"/>
                <a:ea typeface="Cambria" panose="02040503050406030204" pitchFamily="18" charset="0"/>
              </a:rPr>
              <a:t>1</a:t>
            </a:r>
          </a:p>
        </p:txBody>
      </p:sp>
      <p:sp>
        <p:nvSpPr>
          <p:cNvPr id="7" name="Rectangle: Rounded Corners 6">
            <a:extLst>
              <a:ext uri="{FF2B5EF4-FFF2-40B4-BE49-F238E27FC236}">
                <a16:creationId xmlns:a16="http://schemas.microsoft.com/office/drawing/2014/main" id="{7C856B7F-A029-B248-AA41-C35F613FB623}"/>
              </a:ext>
            </a:extLst>
          </p:cNvPr>
          <p:cNvSpPr/>
          <p:nvPr/>
        </p:nvSpPr>
        <p:spPr>
          <a:xfrm>
            <a:off x="5366657" y="1905000"/>
            <a:ext cx="587829" cy="555171"/>
          </a:xfrm>
          <a:prstGeom prst="roundRect">
            <a:avLst/>
          </a:prstGeom>
          <a:solidFill>
            <a:schemeClr val="bg1"/>
          </a:solid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66"/>
                </a:solidFill>
                <a:latin typeface="Cambria" panose="02040503050406030204" pitchFamily="18" charset="0"/>
                <a:ea typeface="Cambria" panose="02040503050406030204" pitchFamily="18" charset="0"/>
              </a:rPr>
              <a:t>11</a:t>
            </a:r>
          </a:p>
        </p:txBody>
      </p:sp>
      <p:sp>
        <p:nvSpPr>
          <p:cNvPr id="11" name="Rectangle: Rounded Corners 10">
            <a:extLst>
              <a:ext uri="{FF2B5EF4-FFF2-40B4-BE49-F238E27FC236}">
                <a16:creationId xmlns:a16="http://schemas.microsoft.com/office/drawing/2014/main" id="{A0A8DA83-8B2A-8B77-22E3-107CCB11EF09}"/>
              </a:ext>
            </a:extLst>
          </p:cNvPr>
          <p:cNvSpPr/>
          <p:nvPr/>
        </p:nvSpPr>
        <p:spPr>
          <a:xfrm>
            <a:off x="653143" y="3058885"/>
            <a:ext cx="587829" cy="555171"/>
          </a:xfrm>
          <a:prstGeom prst="roundRect">
            <a:avLst/>
          </a:prstGeom>
          <a:solidFill>
            <a:schemeClr val="bg1"/>
          </a:solid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66"/>
                </a:solidFill>
                <a:latin typeface="Cambria" panose="02040503050406030204" pitchFamily="18" charset="0"/>
                <a:ea typeface="Cambria" panose="02040503050406030204" pitchFamily="18" charset="0"/>
              </a:rPr>
              <a:t>8</a:t>
            </a:r>
          </a:p>
        </p:txBody>
      </p:sp>
      <p:sp>
        <p:nvSpPr>
          <p:cNvPr id="12" name="Rectangle: Rounded Corners 11">
            <a:extLst>
              <a:ext uri="{FF2B5EF4-FFF2-40B4-BE49-F238E27FC236}">
                <a16:creationId xmlns:a16="http://schemas.microsoft.com/office/drawing/2014/main" id="{162F8771-1C1B-EDBF-FD65-FE0881CCB0CA}"/>
              </a:ext>
            </a:extLst>
          </p:cNvPr>
          <p:cNvSpPr/>
          <p:nvPr/>
        </p:nvSpPr>
        <p:spPr>
          <a:xfrm>
            <a:off x="2177143" y="4245429"/>
            <a:ext cx="674914" cy="555171"/>
          </a:xfrm>
          <a:prstGeom prst="roundRect">
            <a:avLst/>
          </a:prstGeom>
          <a:solidFill>
            <a:schemeClr val="bg1"/>
          </a:solid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0066"/>
                </a:solidFill>
                <a:latin typeface="Cambria" panose="02040503050406030204" pitchFamily="18" charset="0"/>
                <a:ea typeface="Cambria" panose="02040503050406030204" pitchFamily="18" charset="0"/>
              </a:rPr>
              <a:t>80</a:t>
            </a:r>
            <a:endParaRPr lang="en-US" sz="2400" dirty="0">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96745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pic>
        <p:nvPicPr>
          <p:cNvPr id="15"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462747" y="1633213"/>
            <a:ext cx="4226273" cy="5403209"/>
          </a:xfrm>
          <a:prstGeom prst="rect">
            <a:avLst/>
          </a:prstGeom>
        </p:spPr>
      </p:pic>
      <p:pic>
        <p:nvPicPr>
          <p:cNvPr id="16"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268449" y="1855822"/>
            <a:ext cx="3653132" cy="5185532"/>
          </a:xfrm>
          <a:prstGeom prst="rect">
            <a:avLst/>
          </a:prstGeom>
        </p:spPr>
      </p:pic>
      <p:pic>
        <p:nvPicPr>
          <p:cNvPr id="17"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12858" y="1781326"/>
            <a:ext cx="4564084" cy="4932774"/>
          </a:xfrm>
          <a:prstGeom prst="rect">
            <a:avLst/>
          </a:prstGeom>
        </p:spPr>
      </p:pic>
      <p:pic>
        <p:nvPicPr>
          <p:cNvPr id="2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723436" y="1813298"/>
            <a:ext cx="4007368" cy="5228056"/>
          </a:xfrm>
          <a:prstGeom prst="rect">
            <a:avLst/>
          </a:prstGeom>
        </p:spPr>
      </p:pic>
      <p:pic>
        <p:nvPicPr>
          <p:cNvPr id="3" name="Picture 2">
            <a:extLst>
              <a:ext uri="{FF2B5EF4-FFF2-40B4-BE49-F238E27FC236}">
                <a16:creationId xmlns:a16="http://schemas.microsoft.com/office/drawing/2014/main" id="{A5A745C0-24F9-C5D1-A9F1-3EB03A3B67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99048" y="456949"/>
            <a:ext cx="7193903" cy="5791702"/>
          </a:xfrm>
          <a:prstGeom prst="rect">
            <a:avLst/>
          </a:prstGeom>
        </p:spPr>
      </p:pic>
    </p:spTree>
    <p:extLst>
      <p:ext uri="{BB962C8B-B14F-4D97-AF65-F5344CB8AC3E}">
        <p14:creationId xmlns:p14="http://schemas.microsoft.com/office/powerpoint/2010/main" val="4146241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1"/>
          <p:cNvSpPr/>
          <p:nvPr/>
        </p:nvSpPr>
        <p:spPr>
          <a:xfrm>
            <a:off x="1063490" y="763442"/>
            <a:ext cx="10426147" cy="4524315"/>
          </a:xfrm>
          <a:prstGeom prst="rect">
            <a:avLst/>
          </a:prstGeom>
        </p:spPr>
        <p:txBody>
          <a:bodyPr wrap="square">
            <a:spAutoFit/>
          </a:bodyPr>
          <a:lstStyle/>
          <a:p>
            <a:pPr algn="ctr">
              <a:defRPr/>
            </a:pPr>
            <a:r>
              <a:rPr lang="en-GB" sz="3600" b="1">
                <a:latin typeface="Times New Roman" panose="02020603050405020304" pitchFamily="18" charset="0"/>
                <a:ea typeface="Cambria" panose="02040503050406030204" pitchFamily="18" charset="0"/>
                <a:cs typeface="Times New Roman" panose="02020603050405020304" pitchFamily="18" charset="0"/>
              </a:rPr>
              <a:t>BÀI TẬP GÓC</a:t>
            </a:r>
          </a:p>
          <a:p>
            <a:pPr algn="ctr">
              <a:defRPr/>
            </a:pPr>
            <a:endParaRPr lang="en-GB" sz="3600" b="1">
              <a:latin typeface="Times New Roman" panose="02020603050405020304" pitchFamily="18" charset="0"/>
              <a:ea typeface="Cambria" panose="02040503050406030204" pitchFamily="18" charset="0"/>
              <a:cs typeface="Times New Roman" panose="02020603050405020304" pitchFamily="18" charset="0"/>
            </a:endParaRPr>
          </a:p>
          <a:p>
            <a:pPr>
              <a:defRPr/>
            </a:pPr>
            <a:r>
              <a:rPr lang="en-GB" sz="3600" b="1" u="sng">
                <a:latin typeface="Times New Roman" panose="02020603050405020304" pitchFamily="18" charset="0"/>
                <a:ea typeface="Cambria" panose="02040503050406030204" pitchFamily="18" charset="0"/>
                <a:cs typeface="Times New Roman" panose="02020603050405020304" pitchFamily="18" charset="0"/>
              </a:rPr>
              <a:t>Bài 1:</a:t>
            </a:r>
            <a:r>
              <a:rPr lang="en-GB" sz="3600" b="1">
                <a:latin typeface="Times New Roman" panose="02020603050405020304" pitchFamily="18" charset="0"/>
                <a:ea typeface="Cambria" panose="02040503050406030204" pitchFamily="18" charset="0"/>
                <a:cs typeface="Times New Roman" panose="02020603050405020304" pitchFamily="18" charset="0"/>
              </a:rPr>
              <a:t> </a:t>
            </a:r>
            <a:r>
              <a:rPr lang="en-GB" sz="3600">
                <a:latin typeface="Times New Roman" panose="02020603050405020304" pitchFamily="18" charset="0"/>
                <a:ea typeface="Cambria" panose="02040503050406030204" pitchFamily="18" charset="0"/>
                <a:cs typeface="Times New Roman" panose="02020603050405020304" pitchFamily="18" charset="0"/>
              </a:rPr>
              <a:t>Viết các tỉ số phần trăm sau dưới dạng phân số: </a:t>
            </a:r>
          </a:p>
          <a:p>
            <a:pPr>
              <a:defRPr/>
            </a:pPr>
            <a:r>
              <a:rPr lang="en-GB" sz="3600">
                <a:latin typeface="Times New Roman" panose="02020603050405020304" pitchFamily="18" charset="0"/>
                <a:ea typeface="Cambria" panose="02040503050406030204" pitchFamily="18" charset="0"/>
                <a:cs typeface="Times New Roman" panose="02020603050405020304" pitchFamily="18" charset="0"/>
              </a:rPr>
              <a:t>            a) 33%                             b)115%</a:t>
            </a:r>
          </a:p>
          <a:p>
            <a:pPr>
              <a:defRPr/>
            </a:pPr>
            <a:endParaRPr lang="en-GB" sz="3600" u="sng">
              <a:latin typeface="Times New Roman" panose="02020603050405020304" pitchFamily="18" charset="0"/>
              <a:ea typeface="Cambria" panose="02040503050406030204" pitchFamily="18" charset="0"/>
              <a:cs typeface="Times New Roman" panose="02020603050405020304" pitchFamily="18" charset="0"/>
            </a:endParaRPr>
          </a:p>
          <a:p>
            <a:pPr>
              <a:defRPr/>
            </a:pPr>
            <a:r>
              <a:rPr lang="en-GB" sz="3600" b="1" u="sng">
                <a:latin typeface="Times New Roman" panose="02020603050405020304" pitchFamily="18" charset="0"/>
                <a:ea typeface="Cambria" panose="02040503050406030204" pitchFamily="18" charset="0"/>
                <a:cs typeface="Times New Roman" panose="02020603050405020304" pitchFamily="18" charset="0"/>
              </a:rPr>
              <a:t>Bài 2:</a:t>
            </a:r>
            <a:r>
              <a:rPr lang="en-GB" sz="3600" b="1">
                <a:latin typeface="Times New Roman" panose="02020603050405020304" pitchFamily="18" charset="0"/>
                <a:ea typeface="Cambria" panose="02040503050406030204" pitchFamily="18" charset="0"/>
                <a:cs typeface="Times New Roman" panose="02020603050405020304" pitchFamily="18" charset="0"/>
              </a:rPr>
              <a:t> </a:t>
            </a:r>
            <a:r>
              <a:rPr lang="nl-NL" sz="3600">
                <a:latin typeface="Times New Roman" panose="02020603050405020304" pitchFamily="18" charset="0"/>
                <a:ea typeface="Calibri" panose="020F0502020204030204" pitchFamily="34" charset="0"/>
                <a:cs typeface="Times New Roman" panose="02020603050405020304" pitchFamily="18" charset="0"/>
              </a:rPr>
              <a:t>Bạn Dũng có 62 viên bi màu xanh và 38 viên bi màu vàng. Tìm tỉ số phần trăm của số viên bi màu xanh và tổng số viên bi của bạn Dũng?</a:t>
            </a:r>
            <a:endParaRPr lang="nl-NL" sz="3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35646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325173"/>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566530" y="405634"/>
                <a:ext cx="11503550" cy="6915226"/>
              </a:xfrm>
              <a:prstGeom prst="rect">
                <a:avLst/>
              </a:prstGeom>
            </p:spPr>
            <p:txBody>
              <a:bodyPr wrap="square">
                <a:spAutoFit/>
              </a:bodyPr>
              <a:lstStyle/>
              <a:p>
                <a:pPr>
                  <a:defRPr/>
                </a:pPr>
                <a:r>
                  <a:rPr lang="en-GB" sz="3200" b="1" u="sng">
                    <a:latin typeface="Times New Roman" panose="02020603050405020304" pitchFamily="18" charset="0"/>
                    <a:ea typeface="Cambria" panose="02040503050406030204" pitchFamily="18" charset="0"/>
                    <a:cs typeface="Times New Roman" panose="02020603050405020304" pitchFamily="18" charset="0"/>
                  </a:rPr>
                  <a:t>Bài 1:</a:t>
                </a:r>
                <a:r>
                  <a:rPr lang="en-GB" sz="3200" b="1">
                    <a:latin typeface="Times New Roman" panose="02020603050405020304" pitchFamily="18" charset="0"/>
                    <a:ea typeface="Cambria" panose="02040503050406030204" pitchFamily="18" charset="0"/>
                    <a:cs typeface="Times New Roman" panose="02020603050405020304" pitchFamily="18" charset="0"/>
                  </a:rPr>
                  <a:t> </a:t>
                </a:r>
                <a:r>
                  <a:rPr lang="en-GB" sz="3200">
                    <a:latin typeface="Times New Roman" panose="02020603050405020304" pitchFamily="18" charset="0"/>
                    <a:ea typeface="Cambria" panose="02040503050406030204" pitchFamily="18" charset="0"/>
                    <a:cs typeface="Times New Roman" panose="02020603050405020304" pitchFamily="18" charset="0"/>
                  </a:rPr>
                  <a:t>Viết các tỉ số phần trăm sau dưới dạng phân số: </a:t>
                </a:r>
              </a:p>
              <a:p>
                <a:pPr>
                  <a:defRPr/>
                </a:pPr>
                <a:r>
                  <a:rPr lang="en-GB" sz="32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 33% = </a:t>
                </a:r>
                <a14:m>
                  <m:oMath xmlns:m="http://schemas.openxmlformats.org/officeDocument/2006/math">
                    <m:f>
                      <m:fPr>
                        <m:ctrlPr>
                          <a:rPr lang="en-GB" sz="3200" i="1" smtClean="0">
                            <a:solidFill>
                              <a:srgbClr val="FF0000"/>
                            </a:solidFill>
                            <a:latin typeface="Cambria Math" panose="02040503050406030204" pitchFamily="18" charset="0"/>
                            <a:ea typeface="Cambria" panose="02040503050406030204" pitchFamily="18" charset="0"/>
                            <a:cs typeface="Times New Roman" panose="02020603050405020304" pitchFamily="18" charset="0"/>
                          </a:rPr>
                        </m:ctrlPr>
                      </m:fPr>
                      <m:num>
                        <m:r>
                          <a:rPr lang="en-US" sz="3200" b="0" i="1" smtClean="0">
                            <a:solidFill>
                              <a:srgbClr val="FF0000"/>
                            </a:solidFill>
                            <a:latin typeface="Cambria Math" panose="02040503050406030204" pitchFamily="18" charset="0"/>
                            <a:ea typeface="Cambria" panose="02040503050406030204" pitchFamily="18" charset="0"/>
                            <a:cs typeface="Times New Roman" panose="02020603050405020304" pitchFamily="18" charset="0"/>
                          </a:rPr>
                          <m:t>33</m:t>
                        </m:r>
                      </m:num>
                      <m:den>
                        <m:r>
                          <a:rPr lang="en-US" sz="3200" b="0" i="1" smtClean="0">
                            <a:solidFill>
                              <a:srgbClr val="FF0000"/>
                            </a:solidFill>
                            <a:latin typeface="Cambria Math" panose="02040503050406030204" pitchFamily="18" charset="0"/>
                            <a:ea typeface="Cambria" panose="02040503050406030204" pitchFamily="18" charset="0"/>
                            <a:cs typeface="Times New Roman" panose="02020603050405020304" pitchFamily="18" charset="0"/>
                          </a:rPr>
                          <m:t>100</m:t>
                        </m:r>
                      </m:den>
                    </m:f>
                  </m:oMath>
                </a14:m>
                <a:r>
                  <a:rPr lang="en-GB" sz="32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b)115% =  </a:t>
                </a:r>
                <a14:m>
                  <m:oMath xmlns:m="http://schemas.openxmlformats.org/officeDocument/2006/math">
                    <m:f>
                      <m:fPr>
                        <m:ctrlPr>
                          <a:rPr lang="en-GB" sz="3200" i="1">
                            <a:solidFill>
                              <a:srgbClr val="FF0000"/>
                            </a:solidFill>
                            <a:latin typeface="Cambria Math" panose="02040503050406030204" pitchFamily="18" charset="0"/>
                            <a:ea typeface="Cambria" panose="02040503050406030204" pitchFamily="18" charset="0"/>
                            <a:cs typeface="Times New Roman" panose="02020603050405020304" pitchFamily="18" charset="0"/>
                          </a:rPr>
                        </m:ctrlPr>
                      </m:fPr>
                      <m:num>
                        <m:r>
                          <a:rPr lang="en-US" sz="3200" b="0" i="1" smtClean="0">
                            <a:solidFill>
                              <a:srgbClr val="FF0000"/>
                            </a:solidFill>
                            <a:latin typeface="Cambria Math" panose="02040503050406030204" pitchFamily="18" charset="0"/>
                            <a:ea typeface="Cambria" panose="02040503050406030204" pitchFamily="18" charset="0"/>
                            <a:cs typeface="Times New Roman" panose="02020603050405020304" pitchFamily="18" charset="0"/>
                          </a:rPr>
                          <m:t>115</m:t>
                        </m:r>
                      </m:num>
                      <m:den>
                        <m:r>
                          <a:rPr lang="en-US" sz="3200" i="1">
                            <a:solidFill>
                              <a:srgbClr val="FF0000"/>
                            </a:solidFill>
                            <a:latin typeface="Cambria Math" panose="02040503050406030204" pitchFamily="18" charset="0"/>
                            <a:ea typeface="Cambria" panose="02040503050406030204" pitchFamily="18" charset="0"/>
                            <a:cs typeface="Times New Roman" panose="02020603050405020304" pitchFamily="18" charset="0"/>
                          </a:rPr>
                          <m:t>100</m:t>
                        </m:r>
                      </m:den>
                    </m:f>
                  </m:oMath>
                </a14:m>
                <a:r>
                  <a:rPr lang="en-GB" sz="32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 </a:t>
                </a:r>
                <a14:m>
                  <m:oMath xmlns:m="http://schemas.openxmlformats.org/officeDocument/2006/math">
                    <m:f>
                      <m:fPr>
                        <m:ctrlPr>
                          <a:rPr lang="en-GB" sz="3200" i="1">
                            <a:solidFill>
                              <a:srgbClr val="FF0000"/>
                            </a:solidFill>
                            <a:latin typeface="Cambria Math" panose="02040503050406030204" pitchFamily="18" charset="0"/>
                            <a:ea typeface="Cambria" panose="02040503050406030204" pitchFamily="18" charset="0"/>
                            <a:cs typeface="Times New Roman" panose="02020603050405020304" pitchFamily="18" charset="0"/>
                          </a:rPr>
                        </m:ctrlPr>
                      </m:fPr>
                      <m:num>
                        <m:r>
                          <a:rPr lang="en-US" sz="3200" b="0" i="1" smtClean="0">
                            <a:solidFill>
                              <a:srgbClr val="FF0000"/>
                            </a:solidFill>
                            <a:latin typeface="Cambria Math" panose="02040503050406030204" pitchFamily="18" charset="0"/>
                            <a:ea typeface="Cambria" panose="02040503050406030204" pitchFamily="18" charset="0"/>
                            <a:cs typeface="Times New Roman" panose="02020603050405020304" pitchFamily="18" charset="0"/>
                          </a:rPr>
                          <m:t>2</m:t>
                        </m:r>
                        <m:r>
                          <a:rPr lang="en-US" sz="3200" i="1">
                            <a:solidFill>
                              <a:srgbClr val="FF0000"/>
                            </a:solidFill>
                            <a:latin typeface="Cambria Math" panose="02040503050406030204" pitchFamily="18" charset="0"/>
                            <a:ea typeface="Cambria" panose="02040503050406030204" pitchFamily="18" charset="0"/>
                            <a:cs typeface="Times New Roman" panose="02020603050405020304" pitchFamily="18" charset="0"/>
                          </a:rPr>
                          <m:t>3</m:t>
                        </m:r>
                      </m:num>
                      <m:den>
                        <m:r>
                          <a:rPr lang="en-US" sz="3200" b="0" i="1" smtClean="0">
                            <a:solidFill>
                              <a:srgbClr val="FF0000"/>
                            </a:solidFill>
                            <a:latin typeface="Cambria Math" panose="02040503050406030204" pitchFamily="18" charset="0"/>
                            <a:ea typeface="Cambria" panose="02040503050406030204" pitchFamily="18" charset="0"/>
                            <a:cs typeface="Times New Roman" panose="02020603050405020304" pitchFamily="18" charset="0"/>
                          </a:rPr>
                          <m:t>20</m:t>
                        </m:r>
                      </m:den>
                    </m:f>
                  </m:oMath>
                </a14:m>
                <a:endParaRPr lang="en-GB" sz="3200" u="sng">
                  <a:latin typeface="Times New Roman" panose="02020603050405020304" pitchFamily="18" charset="0"/>
                  <a:ea typeface="Cambria" panose="02040503050406030204" pitchFamily="18" charset="0"/>
                  <a:cs typeface="Times New Roman" panose="02020603050405020304" pitchFamily="18" charset="0"/>
                </a:endParaRPr>
              </a:p>
              <a:p>
                <a:pPr>
                  <a:defRPr/>
                </a:pPr>
                <a:r>
                  <a:rPr lang="en-GB" sz="3200" b="1" u="sng">
                    <a:latin typeface="Times New Roman" panose="02020603050405020304" pitchFamily="18" charset="0"/>
                    <a:ea typeface="Cambria" panose="02040503050406030204" pitchFamily="18" charset="0"/>
                    <a:cs typeface="Times New Roman" panose="02020603050405020304" pitchFamily="18" charset="0"/>
                  </a:rPr>
                  <a:t>Bài 2:</a:t>
                </a:r>
                <a:r>
                  <a:rPr lang="en-GB" sz="3200" b="1">
                    <a:latin typeface="Times New Roman" panose="02020603050405020304" pitchFamily="18" charset="0"/>
                    <a:ea typeface="Cambria" panose="02040503050406030204" pitchFamily="18" charset="0"/>
                    <a:cs typeface="Times New Roman" panose="02020603050405020304" pitchFamily="18" charset="0"/>
                  </a:rPr>
                  <a:t> </a:t>
                </a:r>
                <a:r>
                  <a:rPr lang="nl-NL" sz="3200">
                    <a:latin typeface="Times New Roman" panose="02020603050405020304" pitchFamily="18" charset="0"/>
                    <a:ea typeface="Calibri" panose="020F0502020204030204" pitchFamily="34" charset="0"/>
                    <a:cs typeface="Times New Roman" panose="02020603050405020304" pitchFamily="18" charset="0"/>
                  </a:rPr>
                  <a:t>Bạn Dũng có 62 viên bi màu xanh và 38 viên bi màu vàng. Tìm tỉ số phần trăm của số viên bi màu xanh và tổng số viên bi của bạn Dũng?</a:t>
                </a:r>
              </a:p>
              <a:p>
                <a:pPr algn="ctr">
                  <a:defRPr/>
                </a:pPr>
                <a:r>
                  <a:rPr lang="nl-NL" sz="3200" b="1" u="sng">
                    <a:latin typeface="Times New Roman" panose="02020603050405020304" pitchFamily="18" charset="0"/>
                    <a:ea typeface="Calibri" panose="020F0502020204030204" pitchFamily="34" charset="0"/>
                    <a:cs typeface="Times New Roman" panose="02020603050405020304" pitchFamily="18" charset="0"/>
                  </a:rPr>
                  <a:t>Bài giải:</a:t>
                </a:r>
              </a:p>
              <a:p>
                <a:pPr algn="ctr">
                  <a:defRPr/>
                </a:pPr>
                <a:r>
                  <a:rPr lang="nl-NL"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Tổng số bi của bạn Dũng là:</a:t>
                </a:r>
              </a:p>
              <a:p>
                <a:pPr algn="ctr">
                  <a:defRPr/>
                </a:pPr>
                <a:r>
                  <a:rPr lang="nl-NL"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62 + 38 = 100 (viên)</a:t>
                </a:r>
              </a:p>
              <a:p>
                <a:pPr algn="ctr">
                  <a:defRPr/>
                </a:pPr>
                <a:r>
                  <a:rPr lang="nl-NL"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Tỉ số phần trăm số viên bi màu xanh và tổng số viên bi </a:t>
                </a:r>
              </a:p>
              <a:p>
                <a:pPr algn="ctr">
                  <a:defRPr/>
                </a:pPr>
                <a:r>
                  <a:rPr lang="nl-NL"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 bạn Dũng là:</a:t>
                </a:r>
              </a:p>
              <a:p>
                <a:pPr algn="ctr">
                  <a:defRPr/>
                </a:pPr>
                <a14:m>
                  <m:oMath xmlns:m="http://schemas.openxmlformats.org/officeDocument/2006/math">
                    <m:f>
                      <m:fPr>
                        <m:ctrlPr>
                          <a:rPr lang="en-GB" sz="3200" i="1">
                            <a:solidFill>
                              <a:srgbClr val="FF0000"/>
                            </a:solidFill>
                            <a:latin typeface="Cambria Math" panose="02040503050406030204" pitchFamily="18" charset="0"/>
                            <a:ea typeface="Cambria" panose="02040503050406030204" pitchFamily="18" charset="0"/>
                            <a:cs typeface="Times New Roman" panose="02020603050405020304" pitchFamily="18" charset="0"/>
                          </a:rPr>
                        </m:ctrlPr>
                      </m:fPr>
                      <m:num>
                        <m:r>
                          <a:rPr lang="en-US" sz="3200" b="0" i="1" smtClean="0">
                            <a:solidFill>
                              <a:srgbClr val="FF0000"/>
                            </a:solidFill>
                            <a:latin typeface="Cambria Math" panose="02040503050406030204" pitchFamily="18" charset="0"/>
                            <a:ea typeface="Cambria" panose="02040503050406030204" pitchFamily="18" charset="0"/>
                            <a:cs typeface="Times New Roman" panose="02020603050405020304" pitchFamily="18" charset="0"/>
                          </a:rPr>
                          <m:t>62</m:t>
                        </m:r>
                      </m:num>
                      <m:den>
                        <m:r>
                          <a:rPr lang="en-US" sz="3200" i="1">
                            <a:solidFill>
                              <a:srgbClr val="FF0000"/>
                            </a:solidFill>
                            <a:latin typeface="Cambria Math" panose="02040503050406030204" pitchFamily="18" charset="0"/>
                            <a:ea typeface="Cambria" panose="02040503050406030204" pitchFamily="18" charset="0"/>
                            <a:cs typeface="Times New Roman" panose="02020603050405020304" pitchFamily="18" charset="0"/>
                          </a:rPr>
                          <m:t>100</m:t>
                        </m:r>
                      </m:den>
                    </m:f>
                  </m:oMath>
                </a14:m>
                <a:r>
                  <a:rPr lang="nl-NL"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62%</a:t>
                </a:r>
              </a:p>
              <a:p>
                <a:pPr algn="ctr">
                  <a:defRPr/>
                </a:pPr>
                <a:r>
                  <a:rPr lang="nl-NL"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Đáp số: 62%</a:t>
                </a:r>
              </a:p>
              <a:p>
                <a:pPr>
                  <a:defRPr/>
                </a:pPr>
                <a:endParaRPr lang="nl-NL" sz="32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66530" y="405634"/>
                <a:ext cx="11503550" cy="6915226"/>
              </a:xfrm>
              <a:prstGeom prst="rect">
                <a:avLst/>
              </a:prstGeom>
              <a:blipFill>
                <a:blip r:embed="rId3"/>
                <a:stretch>
                  <a:fillRect l="-1378" t="-1235"/>
                </a:stretch>
              </a:blipFill>
            </p:spPr>
            <p:txBody>
              <a:bodyPr/>
              <a:lstStyle/>
              <a:p>
                <a:r>
                  <a:rPr lang="en-US">
                    <a:noFill/>
                  </a:rPr>
                  <a:t> </a:t>
                </a:r>
              </a:p>
            </p:txBody>
          </p:sp>
        </mc:Fallback>
      </mc:AlternateContent>
    </p:spTree>
    <p:extLst>
      <p:ext uri="{BB962C8B-B14F-4D97-AF65-F5344CB8AC3E}">
        <p14:creationId xmlns:p14="http://schemas.microsoft.com/office/powerpoint/2010/main" val="4975156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55" b="86872" l="48650" r="100000"/>
                    </a14:imgEffect>
                  </a14:imgLayer>
                </a14:imgProps>
              </a:ext>
              <a:ext uri="{28A0092B-C50C-407E-A947-70E740481C1C}">
                <a14:useLocalDpi xmlns:a14="http://schemas.microsoft.com/office/drawing/2010/main" val="0"/>
              </a:ext>
            </a:extLst>
          </a:blip>
          <a:srcRect l="49074" t="13750" b="10000"/>
          <a:stretch/>
        </p:blipFill>
        <p:spPr>
          <a:xfrm>
            <a:off x="4476225" y="3533900"/>
            <a:ext cx="3636528" cy="3629026"/>
          </a:xfrm>
          <a:prstGeom prst="rect">
            <a:avLst/>
          </a:prstGeom>
        </p:spPr>
      </p:pic>
      <p:sp>
        <p:nvSpPr>
          <p:cNvPr id="11" name="Rectangle 10"/>
          <p:cNvSpPr/>
          <p:nvPr/>
        </p:nvSpPr>
        <p:spPr>
          <a:xfrm>
            <a:off x="1330961" y="2019849"/>
            <a:ext cx="9692692" cy="2196552"/>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Mùa</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hè</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đến</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rồi</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hãy</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cùng</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nhau</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đi</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tham</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quan</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khu</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vườn</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mùa</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hè</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vượt</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qua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các</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thử</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thách</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để</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thu</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hoạch</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thật</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nhiều</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trái</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cây</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tươi</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ngon</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nhé</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B7AC0AA5-6CE2-0B9F-039C-CF95DB6FCD3C}"/>
              </a:ext>
            </a:extLst>
          </p:cNvPr>
          <p:cNvPicPr>
            <a:picLocks noChangeAspect="1"/>
          </p:cNvPicPr>
          <p:nvPr/>
        </p:nvPicPr>
        <p:blipFill>
          <a:blip r:embed="rId4"/>
          <a:stretch>
            <a:fillRect/>
          </a:stretch>
        </p:blipFill>
        <p:spPr>
          <a:xfrm>
            <a:off x="586763" y="497717"/>
            <a:ext cx="11181033" cy="2834886"/>
          </a:xfrm>
          <a:prstGeom prst="rect">
            <a:avLst/>
          </a:prstGeom>
        </p:spPr>
      </p:pic>
    </p:spTree>
    <p:extLst>
      <p:ext uri="{BB962C8B-B14F-4D97-AF65-F5344CB8AC3E}">
        <p14:creationId xmlns:p14="http://schemas.microsoft.com/office/powerpoint/2010/main" val="320934507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XOÀI">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062" b="100000" l="9919" r="93585">
                        <a14:backgroundMark x1="37305" y1="61249" x2="37305" y2="61249"/>
                        <a14:backgroundMark x1="37305" y1="61249" x2="42480" y2="60825"/>
                        <a14:backgroundMark x1="61725" y1="61431" x2="54340" y2="67495"/>
                        <a14:backgroundMark x1="57628" y1="51486" x2="54663" y2="55185"/>
                        <a14:backgroundMark x1="54663" y1="57065" x2="54340" y2="62280"/>
                        <a14:backgroundMark x1="41725" y1="98363" x2="58922" y2="97938"/>
                        <a14:backgroundMark x1="79137" y1="70224" x2="82264" y2="61856"/>
                        <a14:backgroundMark x1="87062" y1="64767" x2="87817" y2="62523"/>
                        <a14:backgroundMark x1="85229" y1="54821" x2="88194" y2="45179"/>
                        <a14:backgroundMark x1="86146" y1="40813" x2="87278" y2="37902"/>
                        <a14:backgroundMark x1="84474" y1="34809" x2="85606" y2="24560"/>
                        <a14:backgroundMark x1="79515" y1="20861" x2="79677" y2="19345"/>
                        <a14:backgroundMark x1="30620" y1="69982" x2="34340" y2="61856"/>
                        <a14:backgroundMark x1="21725" y1="67495" x2="26577" y2="64767"/>
                        <a14:backgroundMark x1="39299" y1="50030" x2="39299" y2="50030"/>
                        <a14:backgroundMark x1="41725" y1="53730" x2="41348" y2="56640"/>
                        <a14:backgroundMark x1="43019" y1="52274" x2="43558" y2="52274"/>
                        <a14:backgroundMark x1="47116" y1="50030" x2="47116" y2="50030"/>
                        <a14:backgroundMark x1="50782" y1="50819" x2="50782" y2="50819"/>
                        <a14:backgroundMark x1="51159" y1="50030" x2="52453" y2="47059"/>
                        <a14:backgroundMark x1="51536" y1="51668" x2="51752" y2="53730"/>
                        <a14:backgroundMark x1="64690" y1="56458" x2="66739" y2="54397"/>
                        <a14:backgroundMark x1="64151" y1="58520" x2="67278" y2="58338"/>
                        <a14:backgroundMark x1="70997" y1="63736" x2="73747" y2="63978"/>
                        <a14:backgroundMark x1="64313" y1="12068" x2="64852" y2="10612"/>
                        <a14:backgroundMark x1="16550" y1="58763" x2="17089" y2="58763"/>
                        <a14:backgroundMark x1="25606" y1="62887" x2="25606" y2="62887"/>
                        <a14:backgroundMark x1="33962" y1="58763" x2="33962" y2="58763"/>
                      </a14:backgroundRemoval>
                    </a14:imgEffect>
                  </a14:imgLayer>
                </a14:imgProps>
              </a:ext>
              <a:ext uri="{28A0092B-C50C-407E-A947-70E740481C1C}">
                <a14:useLocalDpi xmlns:a14="http://schemas.microsoft.com/office/drawing/2010/main" val="0"/>
              </a:ext>
            </a:extLst>
          </a:blip>
          <a:stretch>
            <a:fillRect/>
          </a:stretch>
        </p:blipFill>
        <p:spPr>
          <a:xfrm>
            <a:off x="7934479" y="328611"/>
            <a:ext cx="4677933" cy="4156915"/>
          </a:xfrm>
          <a:prstGeom prst="rect">
            <a:avLst/>
          </a:prstGeom>
        </p:spPr>
      </p:pic>
      <p:pic>
        <p:nvPicPr>
          <p:cNvPr id="7" name="CAM">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880" b="98363" l="2138" r="98575"/>
                    </a14:imgEffect>
                  </a14:imgLayer>
                </a14:imgProps>
              </a:ext>
              <a:ext uri="{28A0092B-C50C-407E-A947-70E740481C1C}">
                <a14:useLocalDpi xmlns:a14="http://schemas.microsoft.com/office/drawing/2010/main" val="0"/>
              </a:ext>
            </a:extLst>
          </a:blip>
          <a:stretch>
            <a:fillRect/>
          </a:stretch>
        </p:blipFill>
        <p:spPr>
          <a:xfrm>
            <a:off x="-302449" y="618049"/>
            <a:ext cx="3948607" cy="3867477"/>
          </a:xfrm>
          <a:prstGeom prst="rect">
            <a:avLst/>
          </a:prstGeom>
        </p:spPr>
      </p:pic>
      <p:pic>
        <p:nvPicPr>
          <p:cNvPr id="8" name="TÁO">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364" b="99394" l="0" r="99543">
                        <a14:backgroundMark x1="39650" y1="57091" x2="41705" y2="58970"/>
                      </a14:backgroundRemoval>
                    </a14:imgEffect>
                  </a14:imgLayer>
                </a14:imgProps>
              </a:ext>
              <a:ext uri="{28A0092B-C50C-407E-A947-70E740481C1C}">
                <a14:useLocalDpi xmlns:a14="http://schemas.microsoft.com/office/drawing/2010/main" val="0"/>
              </a:ext>
            </a:extLst>
          </a:blip>
          <a:stretch>
            <a:fillRect/>
          </a:stretch>
        </p:blipFill>
        <p:spPr>
          <a:xfrm>
            <a:off x="5452899" y="473948"/>
            <a:ext cx="3186091" cy="4000500"/>
          </a:xfrm>
          <a:prstGeom prst="rect">
            <a:avLst/>
          </a:prstGeom>
        </p:spPr>
      </p:pic>
      <p:pic>
        <p:nvPicPr>
          <p:cNvPr id="10" name="LÊ">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98545" l="847" r="100000"/>
                    </a14:imgEffect>
                  </a14:imgLayer>
                </a14:imgProps>
              </a:ext>
              <a:ext uri="{28A0092B-C50C-407E-A947-70E740481C1C}">
                <a14:useLocalDpi xmlns:a14="http://schemas.microsoft.com/office/drawing/2010/main" val="0"/>
              </a:ext>
            </a:extLst>
          </a:blip>
          <a:stretch>
            <a:fillRect/>
          </a:stretch>
        </p:blipFill>
        <p:spPr>
          <a:xfrm>
            <a:off x="3104722" y="2709005"/>
            <a:ext cx="3537197" cy="4116221"/>
          </a:xfrm>
          <a:prstGeom prst="rect">
            <a:avLst/>
          </a:prstGeom>
        </p:spPr>
      </p:pic>
      <p:pic>
        <p:nvPicPr>
          <p:cNvPr id="22" name="X CÂY"/>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062" b="100000" l="9919" r="93585">
                        <a14:foregroundMark x1="52776" y1="20740" x2="52776" y2="20740"/>
                        <a14:backgroundMark x1="37305" y1="61249" x2="37305" y2="61249"/>
                        <a14:backgroundMark x1="37305" y1="61249" x2="42480" y2="60825"/>
                        <a14:backgroundMark x1="61725" y1="61431" x2="54340" y2="67495"/>
                        <a14:backgroundMark x1="57628" y1="51486" x2="54663" y2="55185"/>
                        <a14:backgroundMark x1="54663" y1="57065" x2="54340" y2="62280"/>
                        <a14:backgroundMark x1="41725" y1="98363" x2="58922" y2="97938"/>
                        <a14:backgroundMark x1="79137" y1="70224" x2="82264" y2="61856"/>
                        <a14:backgroundMark x1="87062" y1="64767" x2="87817" y2="62523"/>
                        <a14:backgroundMark x1="85229" y1="54821" x2="88194" y2="45179"/>
                        <a14:backgroundMark x1="86146" y1="40813" x2="87278" y2="37902"/>
                        <a14:backgroundMark x1="84474" y1="34809" x2="85606" y2="24560"/>
                        <a14:backgroundMark x1="79515" y1="20861" x2="79677" y2="19345"/>
                        <a14:backgroundMark x1="30620" y1="69982" x2="34340" y2="61856"/>
                        <a14:backgroundMark x1="21725" y1="67495" x2="26577" y2="64767"/>
                        <a14:backgroundMark x1="39299" y1="50030" x2="39299" y2="50030"/>
                        <a14:backgroundMark x1="41725" y1="53730" x2="41348" y2="56640"/>
                        <a14:backgroundMark x1="43019" y1="52274" x2="43558" y2="52274"/>
                        <a14:backgroundMark x1="47116" y1="50030" x2="47116" y2="50030"/>
                        <a14:backgroundMark x1="50782" y1="50819" x2="50782" y2="50819"/>
                        <a14:backgroundMark x1="51159" y1="50030" x2="52453" y2="47059"/>
                        <a14:backgroundMark x1="51536" y1="51668" x2="51752" y2="53730"/>
                        <a14:backgroundMark x1="64690" y1="56458" x2="66739" y2="54397"/>
                        <a14:backgroundMark x1="64151" y1="58520" x2="67278" y2="58338"/>
                        <a14:backgroundMark x1="70997" y1="63736" x2="73747" y2="63978"/>
                        <a14:backgroundMark x1="64313" y1="12068" x2="64852" y2="10612"/>
                        <a14:backgroundMark x1="16550" y1="58763" x2="17089" y2="58763"/>
                        <a14:backgroundMark x1="25606" y1="62887" x2="25606" y2="62887"/>
                        <a14:backgroundMark x1="33962" y1="58763" x2="33962" y2="58763"/>
                        <a14:backgroundMark x1="50458" y1="13523" x2="55148" y2="12553"/>
                        <a14:backgroundMark x1="57466" y1="12856" x2="57466" y2="22438"/>
                        <a14:backgroundMark x1="46954" y1="11219" x2="48733" y2="24075"/>
                        <a14:backgroundMark x1="49272" y1="24075" x2="58922" y2="25045"/>
                        <a14:backgroundMark x1="48140" y1="11583" x2="58059" y2="11886"/>
                        <a14:backgroundMark x1="58059" y1="11219" x2="58059" y2="22074"/>
                        <a14:backgroundMark x1="47817" y1="11583" x2="48140" y2="25349"/>
                        <a14:backgroundMark x1="47817" y1="25349" x2="58329" y2="25349"/>
                        <a14:backgroundMark x1="47817" y1="11583" x2="58059" y2="11219"/>
                        <a14:backgroundMark x1="58652" y1="11219" x2="58652" y2="20740"/>
                      </a14:backgroundRemoval>
                    </a14:imgEffect>
                  </a14:imgLayer>
                </a14:imgProps>
              </a:ext>
              <a:ext uri="{28A0092B-C50C-407E-A947-70E740481C1C}">
                <a14:useLocalDpi xmlns:a14="http://schemas.microsoft.com/office/drawing/2010/main" val="0"/>
              </a:ext>
            </a:extLst>
          </a:blip>
          <a:srcRect l="48603" t="13214" r="42540" b="76176"/>
          <a:stretch/>
        </p:blipFill>
        <p:spPr>
          <a:xfrm>
            <a:off x="10400247" y="1173335"/>
            <a:ext cx="414368" cy="441039"/>
          </a:xfrm>
          <a:prstGeom prst="rect">
            <a:avLst/>
          </a:prstGeom>
        </p:spPr>
      </p:pic>
      <p:pic>
        <p:nvPicPr>
          <p:cNvPr id="23" name="TÁO NHỎ"/>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364" b="99394" l="0" r="99543">
                        <a14:foregroundMark x1="63090" y1="32061" x2="65449" y2="36424"/>
                        <a14:backgroundMark x1="39650" y1="57091" x2="41705" y2="58970"/>
                        <a14:backgroundMark x1="56849" y1="35758" x2="62938" y2="28364"/>
                        <a14:backgroundMark x1="56393" y1="28545" x2="61796" y2="42424"/>
                        <a14:backgroundMark x1="55936" y1="28121" x2="56012" y2="41879"/>
                        <a14:backgroundMark x1="55784" y1="42545" x2="73516" y2="42121"/>
                        <a14:backgroundMark x1="64992" y1="39273" x2="73288" y2="33394"/>
                        <a14:backgroundMark x1="59132" y1="29091" x2="71233" y2="28727"/>
                        <a14:backgroundMark x1="72983" y1="29273" x2="72983" y2="29273"/>
                        <a14:backgroundMark x1="56621" y1="28606" x2="73516" y2="28061"/>
                        <a14:backgroundMark x1="71005" y1="28788" x2="71842" y2="36606"/>
                        <a14:backgroundMark x1="73288" y1="29879" x2="72983" y2="41697"/>
                      </a14:backgroundRemoval>
                    </a14:imgEffect>
                  </a14:imgLayer>
                </a14:imgProps>
              </a:ext>
              <a:ext uri="{28A0092B-C50C-407E-A947-70E740481C1C}">
                <a14:useLocalDpi xmlns:a14="http://schemas.microsoft.com/office/drawing/2010/main" val="0"/>
              </a:ext>
            </a:extLst>
          </a:blip>
          <a:srcRect l="57352" t="29387" r="27461" b="60232"/>
          <a:stretch/>
        </p:blipFill>
        <p:spPr>
          <a:xfrm>
            <a:off x="6689992" y="1668780"/>
            <a:ext cx="483870" cy="415290"/>
          </a:xfrm>
          <a:prstGeom prst="rect">
            <a:avLst/>
          </a:prstGeom>
        </p:spPr>
      </p:pic>
      <p:pic>
        <p:nvPicPr>
          <p:cNvPr id="24" name="CAM NHỎ"/>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4429" b="30957" l="46632" r="55321"/>
                    </a14:imgEffect>
                  </a14:imgLayer>
                </a14:imgProps>
              </a:ext>
              <a:ext uri="{28A0092B-C50C-407E-A947-70E740481C1C}">
                <a14:useLocalDpi xmlns:a14="http://schemas.microsoft.com/office/drawing/2010/main" val="0"/>
              </a:ext>
            </a:extLst>
          </a:blip>
          <a:srcRect l="45546" t="23613" r="43593" b="68227"/>
          <a:stretch/>
        </p:blipFill>
        <p:spPr>
          <a:xfrm>
            <a:off x="1704406" y="1876425"/>
            <a:ext cx="428879" cy="315589"/>
          </a:xfrm>
          <a:prstGeom prst="rect">
            <a:avLst/>
          </a:prstGeom>
        </p:spPr>
      </p:pic>
      <p:pic>
        <p:nvPicPr>
          <p:cNvPr id="25" name="LÊ NHỎ"/>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0" b="98545" l="847" r="100000">
                        <a14:foregroundMark x1="45730" y1="19891" x2="49259" y2="17708"/>
                        <a14:foregroundMark x1="46083" y1="15888" x2="48342" y2="16677"/>
                        <a14:foregroundMark x1="48271" y1="15767" x2="48483" y2="15464"/>
                        <a14:backgroundMark x1="42061" y1="14251" x2="41920" y2="23166"/>
                        <a14:backgroundMark x1="41990" y1="23347" x2="54128" y2="23287"/>
                        <a14:backgroundMark x1="53987" y1="23166" x2="54199" y2="13948"/>
                        <a14:backgroundMark x1="53987" y1="13948" x2="41920" y2="14312"/>
                      </a14:backgroundRemoval>
                    </a14:imgEffect>
                  </a14:imgLayer>
                </a14:imgProps>
              </a:ext>
              <a:ext uri="{28A0092B-C50C-407E-A947-70E740481C1C}">
                <a14:useLocalDpi xmlns:a14="http://schemas.microsoft.com/office/drawing/2010/main" val="0"/>
              </a:ext>
            </a:extLst>
          </a:blip>
          <a:srcRect l="41906" t="13994" r="45887" b="76750"/>
          <a:stretch/>
        </p:blipFill>
        <p:spPr>
          <a:xfrm>
            <a:off x="3502340" y="3960363"/>
            <a:ext cx="806743" cy="711832"/>
          </a:xfrm>
          <a:prstGeom prst="rect">
            <a:avLst/>
          </a:prstGeom>
        </p:spPr>
      </p:pic>
      <p:pic>
        <p:nvPicPr>
          <p:cNvPr id="2" name="XOÀI NHỎ"/>
          <p:cNvPicPr>
            <a:picLocks noChangeAspect="1"/>
          </p:cNvPicPr>
          <p:nvPr/>
        </p:nvPicPr>
        <p:blipFill>
          <a:blip r:embed="rId23"/>
          <a:stretch>
            <a:fillRect/>
          </a:stretch>
        </p:blipFill>
        <p:spPr>
          <a:xfrm>
            <a:off x="10273445" y="3690789"/>
            <a:ext cx="414564" cy="445047"/>
          </a:xfrm>
          <a:prstGeom prst="rect">
            <a:avLst/>
          </a:prstGeom>
        </p:spPr>
      </p:pic>
      <p:grpSp>
        <p:nvGrpSpPr>
          <p:cNvPr id="21" name="CÔ BÉ"/>
          <p:cNvGrpSpPr/>
          <p:nvPr/>
        </p:nvGrpSpPr>
        <p:grpSpPr>
          <a:xfrm>
            <a:off x="7487278" y="4004716"/>
            <a:ext cx="2415966" cy="2949227"/>
            <a:chOff x="7283700" y="3337183"/>
            <a:chExt cx="2933997" cy="3667495"/>
          </a:xfrm>
        </p:grpSpPr>
        <p:pic>
          <p:nvPicPr>
            <p:cNvPr id="19" name="Picture 18"/>
            <p:cNvPicPr>
              <a:picLocks noChangeAspect="1"/>
            </p:cNvPicPr>
            <p:nvPr/>
          </p:nvPicPr>
          <p:blipFill>
            <a:blip r:embed="rId24"/>
            <a:stretch>
              <a:fillRect/>
            </a:stretch>
          </p:blipFill>
          <p:spPr>
            <a:xfrm>
              <a:off x="7283700" y="3337183"/>
              <a:ext cx="2933997" cy="3667495"/>
            </a:xfrm>
            <a:prstGeom prst="rect">
              <a:avLst/>
            </a:prstGeom>
          </p:spPr>
        </p:pic>
        <p:pic>
          <p:nvPicPr>
            <p:cNvPr id="20" name="RỔ">
              <a:extLst>
                <a:ext uri="{FF2B5EF4-FFF2-40B4-BE49-F238E27FC236}">
                  <a16:creationId xmlns:a16="http://schemas.microsoft.com/office/drawing/2014/main" id="{27D9A490-9445-F284-4705-579D9FDDA320}"/>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4891" b="46362" l="3521" r="32381">
                          <a14:foregroundMark x1="32409" y1="26880" x2="32409" y2="26880"/>
                          <a14:foregroundMark x1="22734" y1="46362" x2="22734" y2="4636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r="64665" b="50306"/>
            <a:stretch/>
          </p:blipFill>
          <p:spPr>
            <a:xfrm>
              <a:off x="8581213" y="4956089"/>
              <a:ext cx="1588543" cy="992667"/>
            </a:xfrm>
            <a:prstGeom prst="rect">
              <a:avLst/>
            </a:prstGeom>
          </p:spPr>
        </p:pic>
      </p:grpSp>
      <p:pic>
        <p:nvPicPr>
          <p:cNvPr id="9" name="LÊ QUẢ"/>
          <p:cNvPicPr>
            <a:picLocks noChangeAspect="1"/>
          </p:cNvPicPr>
          <p:nvPr/>
        </p:nvPicPr>
        <p:blipFill>
          <a:blip r:embed="rId27"/>
          <a:stretch>
            <a:fillRect/>
          </a:stretch>
        </p:blipFill>
        <p:spPr>
          <a:xfrm>
            <a:off x="3504340" y="5705692"/>
            <a:ext cx="804742" cy="707197"/>
          </a:xfrm>
          <a:prstGeom prst="rect">
            <a:avLst/>
          </a:prstGeom>
        </p:spPr>
      </p:pic>
      <p:grpSp>
        <p:nvGrpSpPr>
          <p:cNvPr id="17" name="BÉ XOÀI LÊ"/>
          <p:cNvGrpSpPr/>
          <p:nvPr/>
        </p:nvGrpSpPr>
        <p:grpSpPr>
          <a:xfrm>
            <a:off x="1962164" y="4287930"/>
            <a:ext cx="2414225" cy="2944623"/>
            <a:chOff x="295510" y="5528600"/>
            <a:chExt cx="2414225" cy="2944623"/>
          </a:xfrm>
        </p:grpSpPr>
        <p:pic>
          <p:nvPicPr>
            <p:cNvPr id="15" name="BÉ XOÀI LÊ"/>
            <p:cNvPicPr>
              <a:picLocks noChangeAspect="1"/>
            </p:cNvPicPr>
            <p:nvPr/>
          </p:nvPicPr>
          <p:blipFill>
            <a:blip r:embed="rId28"/>
            <a:stretch>
              <a:fillRect/>
            </a:stretch>
          </p:blipFill>
          <p:spPr>
            <a:xfrm>
              <a:off x="295510" y="5528600"/>
              <a:ext cx="2414225" cy="2944623"/>
            </a:xfrm>
            <a:prstGeom prst="rect">
              <a:avLst/>
            </a:prstGeom>
          </p:spPr>
        </p:pic>
        <p:pic>
          <p:nvPicPr>
            <p:cNvPr id="16" name="Picture 15"/>
            <p:cNvPicPr>
              <a:picLocks noChangeAspect="1"/>
            </p:cNvPicPr>
            <p:nvPr/>
          </p:nvPicPr>
          <p:blipFill rotWithShape="1">
            <a:blip r:embed="rId29"/>
            <a:srcRect r="22878" b="45038"/>
            <a:stretch/>
          </p:blipFill>
          <p:spPr>
            <a:xfrm>
              <a:off x="1857964" y="6970057"/>
              <a:ext cx="561119" cy="351413"/>
            </a:xfrm>
            <a:prstGeom prst="rect">
              <a:avLst/>
            </a:prstGeom>
          </p:spPr>
        </p:pic>
      </p:grpSp>
      <p:grpSp>
        <p:nvGrpSpPr>
          <p:cNvPr id="3" name="BÉ XOÀI"/>
          <p:cNvGrpSpPr/>
          <p:nvPr/>
        </p:nvGrpSpPr>
        <p:grpSpPr>
          <a:xfrm>
            <a:off x="8449771" y="2165509"/>
            <a:ext cx="2518997" cy="2949227"/>
            <a:chOff x="2797141" y="1825690"/>
            <a:chExt cx="2518997" cy="2949227"/>
          </a:xfrm>
        </p:grpSpPr>
        <p:grpSp>
          <p:nvGrpSpPr>
            <p:cNvPr id="26" name="CÔ BÉ"/>
            <p:cNvGrpSpPr/>
            <p:nvPr/>
          </p:nvGrpSpPr>
          <p:grpSpPr>
            <a:xfrm>
              <a:off x="2797141" y="1825690"/>
              <a:ext cx="2518997" cy="2949227"/>
              <a:chOff x="4983756" y="3177144"/>
              <a:chExt cx="3059120" cy="3667495"/>
            </a:xfrm>
          </p:grpSpPr>
          <p:pic>
            <p:nvPicPr>
              <p:cNvPr id="28" name="RỔ">
                <a:extLst>
                  <a:ext uri="{FF2B5EF4-FFF2-40B4-BE49-F238E27FC236}">
                    <a16:creationId xmlns:a16="http://schemas.microsoft.com/office/drawing/2014/main" id="{27D9A490-9445-F284-4705-579D9FDDA320}"/>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4891" b="46362" l="3521" r="32381">
                            <a14:foregroundMark x1="32409" y1="26880" x2="32409" y2="26880"/>
                            <a14:foregroundMark x1="22734" y1="46362" x2="22734" y2="4636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r="64665" b="50306"/>
              <a:stretch/>
            </p:blipFill>
            <p:spPr>
              <a:xfrm>
                <a:off x="6454334" y="4779000"/>
                <a:ext cx="1588542" cy="992667"/>
              </a:xfrm>
              <a:prstGeom prst="rect">
                <a:avLst/>
              </a:prstGeom>
            </p:spPr>
          </p:pic>
          <p:pic>
            <p:nvPicPr>
              <p:cNvPr id="27" name="Picture 26"/>
              <p:cNvPicPr>
                <a:picLocks noChangeAspect="1"/>
              </p:cNvPicPr>
              <p:nvPr/>
            </p:nvPicPr>
            <p:blipFill>
              <a:blip r:embed="rId24"/>
              <a:stretch>
                <a:fillRect/>
              </a:stretch>
            </p:blipFill>
            <p:spPr>
              <a:xfrm>
                <a:off x="4983756" y="3177144"/>
                <a:ext cx="2933997" cy="3667495"/>
              </a:xfrm>
              <a:prstGeom prst="rect">
                <a:avLst/>
              </a:prstGeom>
            </p:spPr>
          </p:pic>
        </p:grpSp>
        <p:pic>
          <p:nvPicPr>
            <p:cNvPr id="29" name="XOÀI NHỎ"/>
            <p:cNvPicPr>
              <a:picLocks noChangeAspect="1"/>
            </p:cNvPicPr>
            <p:nvPr/>
          </p:nvPicPr>
          <p:blipFill rotWithShape="1">
            <a:blip r:embed="rId23"/>
            <a:srcRect r="12702" b="35683"/>
            <a:stretch/>
          </p:blipFill>
          <p:spPr>
            <a:xfrm>
              <a:off x="4637645" y="3325786"/>
              <a:ext cx="361907" cy="286238"/>
            </a:xfrm>
            <a:prstGeom prst="rect">
              <a:avLst/>
            </a:prstGeom>
          </p:spPr>
        </p:pic>
      </p:grpSp>
      <p:pic>
        <p:nvPicPr>
          <p:cNvPr id="18" name="TAO CAY"/>
          <p:cNvPicPr>
            <a:picLocks noChangeAspect="1"/>
          </p:cNvPicPr>
          <p:nvPr/>
        </p:nvPicPr>
        <p:blipFill rotWithShape="1">
          <a:blip r:embed="rId30"/>
          <a:srcRect r="19571" b="30212"/>
          <a:stretch/>
        </p:blipFill>
        <p:spPr>
          <a:xfrm>
            <a:off x="6672819" y="3308988"/>
            <a:ext cx="392268" cy="289316"/>
          </a:xfrm>
          <a:prstGeom prst="rect">
            <a:avLst/>
          </a:prstGeom>
        </p:spPr>
      </p:pic>
      <p:grpSp>
        <p:nvGrpSpPr>
          <p:cNvPr id="32" name="BÉ X L T"/>
          <p:cNvGrpSpPr/>
          <p:nvPr/>
        </p:nvGrpSpPr>
        <p:grpSpPr>
          <a:xfrm>
            <a:off x="5296653" y="1806590"/>
            <a:ext cx="2414225" cy="2944623"/>
            <a:chOff x="4373685" y="1125815"/>
            <a:chExt cx="2414225" cy="2944623"/>
          </a:xfrm>
        </p:grpSpPr>
        <p:pic>
          <p:nvPicPr>
            <p:cNvPr id="30" name="BÉ X L"/>
            <p:cNvPicPr>
              <a:picLocks noChangeAspect="1"/>
            </p:cNvPicPr>
            <p:nvPr/>
          </p:nvPicPr>
          <p:blipFill>
            <a:blip r:embed="rId31"/>
            <a:stretch>
              <a:fillRect/>
            </a:stretch>
          </p:blipFill>
          <p:spPr>
            <a:xfrm>
              <a:off x="4373685" y="1125815"/>
              <a:ext cx="2414225" cy="2944623"/>
            </a:xfrm>
            <a:prstGeom prst="rect">
              <a:avLst/>
            </a:prstGeom>
          </p:spPr>
        </p:pic>
        <p:pic>
          <p:nvPicPr>
            <p:cNvPr id="31" name="Picture 30"/>
            <p:cNvPicPr>
              <a:picLocks noChangeAspect="1"/>
            </p:cNvPicPr>
            <p:nvPr/>
          </p:nvPicPr>
          <p:blipFill>
            <a:blip r:embed="rId32"/>
            <a:stretch>
              <a:fillRect/>
            </a:stretch>
          </p:blipFill>
          <p:spPr>
            <a:xfrm>
              <a:off x="5739019" y="2620221"/>
              <a:ext cx="390178" cy="286537"/>
            </a:xfrm>
            <a:prstGeom prst="rect">
              <a:avLst/>
            </a:prstGeom>
          </p:spPr>
        </p:pic>
      </p:grpSp>
      <p:pic>
        <p:nvPicPr>
          <p:cNvPr id="33" name="CAM LẺ"/>
          <p:cNvPicPr>
            <a:picLocks noChangeAspect="1"/>
          </p:cNvPicPr>
          <p:nvPr/>
        </p:nvPicPr>
        <p:blipFill rotWithShape="1">
          <a:blip r:embed="rId33"/>
          <a:srcRect r="5430" b="44275"/>
          <a:stretch/>
        </p:blipFill>
        <p:spPr>
          <a:xfrm>
            <a:off x="4605731" y="1108596"/>
            <a:ext cx="426756" cy="186803"/>
          </a:xfrm>
          <a:prstGeom prst="rect">
            <a:avLst/>
          </a:prstGeom>
        </p:spPr>
      </p:pic>
      <p:grpSp>
        <p:nvGrpSpPr>
          <p:cNvPr id="36" name="BÉ XONG"/>
          <p:cNvGrpSpPr/>
          <p:nvPr/>
        </p:nvGrpSpPr>
        <p:grpSpPr>
          <a:xfrm>
            <a:off x="208948" y="1971952"/>
            <a:ext cx="2414225" cy="2944623"/>
            <a:chOff x="2417329" y="-1771288"/>
            <a:chExt cx="2414225" cy="2944623"/>
          </a:xfrm>
        </p:grpSpPr>
        <p:pic>
          <p:nvPicPr>
            <p:cNvPr id="34" name="Picture 33"/>
            <p:cNvPicPr>
              <a:picLocks noChangeAspect="1"/>
            </p:cNvPicPr>
            <p:nvPr/>
          </p:nvPicPr>
          <p:blipFill>
            <a:blip r:embed="rId34"/>
            <a:stretch>
              <a:fillRect/>
            </a:stretch>
          </p:blipFill>
          <p:spPr>
            <a:xfrm>
              <a:off x="2417329" y="-1771288"/>
              <a:ext cx="2414225" cy="2944623"/>
            </a:xfrm>
            <a:prstGeom prst="rect">
              <a:avLst/>
            </a:prstGeom>
          </p:spPr>
        </p:pic>
        <p:pic>
          <p:nvPicPr>
            <p:cNvPr id="35" name="CAM LẺ"/>
            <p:cNvPicPr>
              <a:picLocks noChangeAspect="1"/>
            </p:cNvPicPr>
            <p:nvPr/>
          </p:nvPicPr>
          <p:blipFill rotWithShape="1">
            <a:blip r:embed="rId33"/>
            <a:srcRect r="5430" b="44275"/>
            <a:stretch/>
          </p:blipFill>
          <p:spPr>
            <a:xfrm>
              <a:off x="3882326" y="-163435"/>
              <a:ext cx="426756" cy="186803"/>
            </a:xfrm>
            <a:prstGeom prst="rect">
              <a:avLst/>
            </a:prstGeom>
          </p:spPr>
        </p:pic>
      </p:grpSp>
      <p:sp>
        <p:nvSpPr>
          <p:cNvPr id="37" name="Rectangle 36"/>
          <p:cNvSpPr/>
          <p:nvPr/>
        </p:nvSpPr>
        <p:spPr>
          <a:xfrm>
            <a:off x="1963081" y="1858577"/>
            <a:ext cx="8351653" cy="2458678"/>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Chúc</a:t>
            </a:r>
            <a:r>
              <a:rPr kumimoji="0" lang="en-GB" sz="4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mừng</a:t>
            </a:r>
            <a:r>
              <a:rPr kumimoji="0" lang="en-GB" sz="4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bạn</a:t>
            </a:r>
            <a:r>
              <a:rPr kumimoji="0" lang="en-GB" sz="4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đã</a:t>
            </a:r>
            <a:r>
              <a:rPr kumimoji="0" lang="en-GB" sz="4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thu</a:t>
            </a:r>
            <a:r>
              <a:rPr kumimoji="0" lang="en-GB" sz="4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hoạch</a:t>
            </a:r>
            <a:r>
              <a:rPr kumimoji="0" lang="en-GB" sz="4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được</a:t>
            </a:r>
            <a:r>
              <a:rPr kumimoji="0" lang="en-GB" sz="4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rất</a:t>
            </a:r>
            <a:r>
              <a:rPr kumimoji="0" lang="en-GB" sz="4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nhiều</a:t>
            </a:r>
            <a:r>
              <a:rPr kumimoji="0" lang="en-GB" sz="4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trái</a:t>
            </a:r>
            <a:r>
              <a:rPr kumimoji="0" lang="en-GB" sz="4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cây</a:t>
            </a:r>
            <a:r>
              <a:rPr kumimoji="0" lang="en-GB" sz="4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thơm</a:t>
            </a:r>
            <a:r>
              <a:rPr kumimoji="0" lang="en-GB" sz="4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ngon</a:t>
            </a:r>
            <a:r>
              <a:rPr kumimoji="0" lang="en-GB" sz="4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p>
        </p:txBody>
      </p:sp>
      <p:pic>
        <p:nvPicPr>
          <p:cNvPr id="4" name="Picture 3">
            <a:hlinkClick r:id="" action="ppaction://noaction"/>
            <a:extLst>
              <a:ext uri="{FF2B5EF4-FFF2-40B4-BE49-F238E27FC236}">
                <a16:creationId xmlns:a16="http://schemas.microsoft.com/office/drawing/2014/main" id="{8D50B3A4-A28C-B0BA-3671-A1F46B1FC282}"/>
              </a:ext>
            </a:extLst>
          </p:cNvPr>
          <p:cNvPicPr>
            <a:picLocks noChangeAspect="1"/>
          </p:cNvPicPr>
          <p:nvPr/>
        </p:nvPicPr>
        <p:blipFill>
          <a:blip r:embed="rId35"/>
          <a:stretch>
            <a:fillRect/>
          </a:stretch>
        </p:blipFill>
        <p:spPr>
          <a:xfrm>
            <a:off x="9903244" y="4548177"/>
            <a:ext cx="2517866" cy="2536156"/>
          </a:xfrm>
          <a:prstGeom prst="rect">
            <a:avLst/>
          </a:prstGeom>
        </p:spPr>
      </p:pic>
      <p:sp>
        <p:nvSpPr>
          <p:cNvPr id="5" name="Rectangle 4">
            <a:extLst>
              <a:ext uri="{FF2B5EF4-FFF2-40B4-BE49-F238E27FC236}">
                <a16:creationId xmlns:a16="http://schemas.microsoft.com/office/drawing/2014/main" id="{3B812B5C-9D7F-A712-FE63-7B6C279AA271}"/>
              </a:ext>
            </a:extLst>
          </p:cNvPr>
          <p:cNvSpPr/>
          <p:nvPr/>
        </p:nvSpPr>
        <p:spPr>
          <a:xfrm>
            <a:off x="1791969" y="0"/>
            <a:ext cx="8346251" cy="11718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gái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di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loại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kích</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silde</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bảng</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slide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037410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875E-6 -7.40741E-7 L -0.00182 0.38079 " pathEditMode="relative" rAng="0" ptsTypes="AA">
                                      <p:cBhvr>
                                        <p:cTn id="14" dur="2000" fill="hold"/>
                                        <p:tgtEl>
                                          <p:spTgt spid="22"/>
                                        </p:tgtEl>
                                        <p:attrNameLst>
                                          <p:attrName>ppt_x</p:attrName>
                                          <p:attrName>ppt_y</p:attrName>
                                        </p:attrNameLst>
                                      </p:cBhvr>
                                      <p:rCtr x="-91" y="19028"/>
                                    </p:animMotion>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 presetClass="exit" presetSubtype="0" fill="hold" nodeType="withEffect">
                                  <p:stCondLst>
                                    <p:cond delay="0"/>
                                  </p:stCondLst>
                                  <p:childTnLst>
                                    <p:set>
                                      <p:cBhvr>
                                        <p:cTn id="23" dur="1" fill="hold">
                                          <p:stCondLst>
                                            <p:cond delay="0"/>
                                          </p:stCondLst>
                                        </p:cTn>
                                        <p:tgtEl>
                                          <p:spTgt spid="2"/>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1"/>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1.04167E-6 -2.59259E-6 L 0.0832 -0.26806 " pathEditMode="relative" rAng="0" ptsTypes="AA">
                                      <p:cBhvr>
                                        <p:cTn id="32" dur="2000" fill="hold"/>
                                        <p:tgtEl>
                                          <p:spTgt spid="21"/>
                                        </p:tgtEl>
                                        <p:attrNameLst>
                                          <p:attrName>ppt_x</p:attrName>
                                          <p:attrName>ppt_y</p:attrName>
                                        </p:attrNameLst>
                                      </p:cBhvr>
                                      <p:rCtr x="4362" y="-13981"/>
                                    </p:animMotion>
                                  </p:childTnLst>
                                </p:cTn>
                              </p:par>
                            </p:childTnLst>
                          </p:cTn>
                        </p:par>
                      </p:childTnLst>
                    </p:cTn>
                  </p:par>
                </p:childTnLst>
              </p:cTn>
              <p:nextCondLst>
                <p:cond evt="onClick" delay="0">
                  <p:tgtEl>
                    <p:spTgt spid="21"/>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16667E-6 2.96296E-6 L -0.53125 0.3243 " pathEditMode="relative" rAng="0" ptsTypes="AA">
                                      <p:cBhvr>
                                        <p:cTn id="37" dur="2000" fill="hold"/>
                                        <p:tgtEl>
                                          <p:spTgt spid="3"/>
                                        </p:tgtEl>
                                        <p:attrNameLst>
                                          <p:attrName>ppt_x</p:attrName>
                                          <p:attrName>ppt_y</p:attrName>
                                        </p:attrNameLst>
                                      </p:cBhvr>
                                      <p:rCtr x="-26563" y="16204"/>
                                    </p:animMotion>
                                  </p:child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 0 L 0 0.25 E" pathEditMode="relative" ptsTypes="">
                                      <p:cBhvr>
                                        <p:cTn id="42" dur="2000" fill="hold"/>
                                        <p:tgtEl>
                                          <p:spTgt spid="25"/>
                                        </p:tgtEl>
                                        <p:attrNameLst>
                                          <p:attrName>ppt_x</p:attrName>
                                          <p:attrName>ppt_y</p:attrName>
                                        </p:attrNameLst>
                                      </p:cBhvr>
                                    </p:animMotion>
                                  </p:childTnLst>
                                </p:cTn>
                              </p:par>
                            </p:childTnLst>
                          </p:cTn>
                        </p:par>
                        <p:par>
                          <p:cTn id="43" fill="hold">
                            <p:stCondLst>
                              <p:cond delay="2000"/>
                            </p:stCondLst>
                            <p:childTnLst>
                              <p:par>
                                <p:cTn id="44" presetID="1" presetClass="exit" presetSubtype="0" fill="hold" nodeType="after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childTnLst>
                                </p:cTn>
                              </p:par>
                              <p:par>
                                <p:cTn id="48" presetID="1" presetClass="exit" presetSubtype="0" fill="hold" nodeType="withEffect">
                                  <p:stCondLst>
                                    <p:cond delay="0"/>
                                  </p:stCondLst>
                                  <p:childTnLst>
                                    <p:set>
                                      <p:cBhvr>
                                        <p:cTn id="49" dur="1" fill="hold">
                                          <p:stCondLst>
                                            <p:cond delay="0"/>
                                          </p:stCondLst>
                                        </p:cTn>
                                        <p:tgtEl>
                                          <p:spTgt spid="9"/>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4.16667E-6 -4.81481E-6 L 0.27278 -0.3574 " pathEditMode="relative" rAng="0" ptsTypes="AA">
                                      <p:cBhvr>
                                        <p:cTn id="58" dur="2000" fill="hold"/>
                                        <p:tgtEl>
                                          <p:spTgt spid="17"/>
                                        </p:tgtEl>
                                        <p:attrNameLst>
                                          <p:attrName>ppt_x</p:attrName>
                                          <p:attrName>ppt_y</p:attrName>
                                        </p:attrNameLst>
                                      </p:cBhvr>
                                      <p:rCtr x="13633" y="-17870"/>
                                    </p:animMotion>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 0 L 0 0.25 E" pathEditMode="relative" ptsTypes="">
                                      <p:cBhvr>
                                        <p:cTn id="63" dur="2000" fill="hold"/>
                                        <p:tgtEl>
                                          <p:spTgt spid="23"/>
                                        </p:tgtEl>
                                        <p:attrNameLst>
                                          <p:attrName>ppt_x</p:attrName>
                                          <p:attrName>ppt_y</p:attrName>
                                        </p:attrNameLst>
                                      </p:cBhvr>
                                    </p:animMotion>
                                  </p:childTnLst>
                                </p:cTn>
                              </p:par>
                            </p:childTnLst>
                          </p:cTn>
                        </p:par>
                        <p:par>
                          <p:cTn id="64" fill="hold">
                            <p:stCondLst>
                              <p:cond delay="2000"/>
                            </p:stCondLst>
                            <p:childTnLst>
                              <p:par>
                                <p:cTn id="65" presetID="1" presetClass="exit" presetSubtype="0" fill="hold" nodeType="afterEffect">
                                  <p:stCondLst>
                                    <p:cond delay="0"/>
                                  </p:stCondLst>
                                  <p:childTnLst>
                                    <p:set>
                                      <p:cBhvr>
                                        <p:cTn id="66" dur="1" fill="hold">
                                          <p:stCondLst>
                                            <p:cond delay="0"/>
                                          </p:stCondLst>
                                        </p:cTn>
                                        <p:tgtEl>
                                          <p:spTgt spid="23"/>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xit" presetSubtype="0" fill="hold" nodeType="withEffect">
                                  <p:stCondLst>
                                    <p:cond delay="0"/>
                                  </p:stCondLst>
                                  <p:childTnLst>
                                    <p:set>
                                      <p:cBhvr>
                                        <p:cTn id="70" dur="1" fill="hold">
                                          <p:stCondLst>
                                            <p:cond delay="0"/>
                                          </p:stCondLst>
                                        </p:cTn>
                                        <p:tgtEl>
                                          <p:spTgt spid="18"/>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49" presetClass="path" presetSubtype="0" accel="50000" decel="50000" fill="hold" nodeType="clickEffect">
                                  <p:stCondLst>
                                    <p:cond delay="0"/>
                                  </p:stCondLst>
                                  <p:childTnLst>
                                    <p:animMotion origin="layout" path="M -3.33333E-6 7.40741E-7 L -0.41888 0.02083 " pathEditMode="relative" rAng="0" ptsTypes="AA">
                                      <p:cBhvr>
                                        <p:cTn id="79" dur="2000" fill="hold"/>
                                        <p:tgtEl>
                                          <p:spTgt spid="32"/>
                                        </p:tgtEl>
                                        <p:attrNameLst>
                                          <p:attrName>ppt_x</p:attrName>
                                          <p:attrName>ppt_y</p:attrName>
                                        </p:attrNameLst>
                                      </p:cBhvr>
                                      <p:rCtr x="-20951" y="1042"/>
                                    </p:animMotion>
                                  </p:childTnLst>
                                </p:cTn>
                              </p:par>
                            </p:childTnLst>
                          </p:cTn>
                        </p:par>
                      </p:childTnLst>
                    </p:cTn>
                  </p:par>
                </p:childTnLst>
              </p:cTn>
              <p:nextCondLst>
                <p:cond evt="onClick" delay="0">
                  <p:tgtEl>
                    <p:spTgt spid="32"/>
                  </p:tgtEl>
                </p:cond>
              </p:nextCondLst>
            </p:seq>
            <p:seq concurrent="1" nextAc="seek">
              <p:cTn id="80" restart="whenNotActive" fill="hold" evtFilter="cancelBubble" nodeType="interactiveSeq">
                <p:stCondLst>
                  <p:cond evt="onClick" delay="0">
                    <p:tgtEl>
                      <p:spTgt spid="7"/>
                    </p:tgtEl>
                  </p:cond>
                </p:stCondLst>
                <p:endSync evt="end" delay="0">
                  <p:rtn val="all"/>
                </p:endSync>
                <p:childTnLst>
                  <p:par>
                    <p:cTn id="81" fill="hold">
                      <p:stCondLst>
                        <p:cond delay="0"/>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0 0 L 0 0.25 E" pathEditMode="relative" ptsTypes="">
                                      <p:cBhvr>
                                        <p:cTn id="84" dur="2000" fill="hold"/>
                                        <p:tgtEl>
                                          <p:spTgt spid="24"/>
                                        </p:tgtEl>
                                        <p:attrNameLst>
                                          <p:attrName>ppt_x</p:attrName>
                                          <p:attrName>ppt_y</p:attrName>
                                        </p:attrNameLst>
                                      </p:cBhvr>
                                    </p:animMotion>
                                  </p:childTnLst>
                                </p:cTn>
                              </p:par>
                            </p:childTnLst>
                          </p:cTn>
                        </p:par>
                        <p:par>
                          <p:cTn id="85" fill="hold">
                            <p:stCondLst>
                              <p:cond delay="2000"/>
                            </p:stCondLst>
                            <p:childTnLst>
                              <p:par>
                                <p:cTn id="86" presetID="1" presetClass="exit" presetSubtype="0" fill="hold" nodeType="afterEffect">
                                  <p:stCondLst>
                                    <p:cond delay="0"/>
                                  </p:stCondLst>
                                  <p:childTnLst>
                                    <p:set>
                                      <p:cBhvr>
                                        <p:cTn id="87" dur="1" fill="hold">
                                          <p:stCondLst>
                                            <p:cond delay="0"/>
                                          </p:stCondLst>
                                        </p:cTn>
                                        <p:tgtEl>
                                          <p:spTgt spid="24"/>
                                        </p:tgtEl>
                                        <p:attrNameLst>
                                          <p:attrName>style.visibility</p:attrName>
                                        </p:attrNameLst>
                                      </p:cBhvr>
                                      <p:to>
                                        <p:strVal val="hidden"/>
                                      </p:to>
                                    </p:set>
                                  </p:childTnLst>
                                </p:cTn>
                              </p:par>
                            </p:childTnLst>
                          </p:cTn>
                        </p:par>
                        <p:par>
                          <p:cTn id="88" fill="hold">
                            <p:stCondLst>
                              <p:cond delay="2000"/>
                            </p:stCondLst>
                            <p:childTnLst>
                              <p:par>
                                <p:cTn id="89" presetID="1" presetClass="entr" presetSubtype="0" fill="hold" nodeType="after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33"/>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529" y="-6394"/>
            <a:ext cx="12193057" cy="6870787"/>
          </a:xfrm>
          <a:prstGeom prst="rect">
            <a:avLst/>
          </a:prstGeom>
        </p:spPr>
      </p:pic>
      <p:sp>
        <p:nvSpPr>
          <p:cNvPr id="5" name="CÂU HỎI"/>
          <p:cNvSpPr/>
          <p:nvPr/>
        </p:nvSpPr>
        <p:spPr>
          <a:xfrm>
            <a:off x="1062088" y="509344"/>
            <a:ext cx="9458325" cy="1777134"/>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prstClr val="white"/>
              </a:solidFill>
              <a:effectLst/>
              <a:uLnTx/>
              <a:uFillTx/>
              <a:latin typeface="UTM Flavour" panose="02040603050506020204" pitchFamily="18" charset="0"/>
              <a:ea typeface="+mn-ea"/>
              <a:cs typeface="+mn-cs"/>
            </a:endParaRPr>
          </a:p>
        </p:txBody>
      </p:sp>
      <p:pic>
        <p:nvPicPr>
          <p:cNvPr id="25" name="QUẢ TÁO">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1044" b="51881" l="3883" r="45874">
                        <a14:foregroundMark x1="14138" y1="20934" x2="15413" y2="26820"/>
                        <a14:foregroundMark x1="31735" y1="23544" x2="31735" y2="28641"/>
                        <a14:backgroundMark x1="18750" y1="48483" x2="18750" y2="48483"/>
                        <a14:backgroundMark x1="27427" y1="24697" x2="27427" y2="24697"/>
                        <a14:backgroundMark x1="22876" y1="19660" x2="22876" y2="19660"/>
                        <a14:backgroundMark x1="41626" y1="25607" x2="41626" y2="25607"/>
                      </a14:backgroundRemoval>
                    </a14:imgEffect>
                  </a14:imgLayer>
                </a14:imgProps>
              </a:ext>
              <a:ext uri="{28A0092B-C50C-407E-A947-70E740481C1C}">
                <a14:useLocalDpi xmlns:a14="http://schemas.microsoft.com/office/drawing/2010/main" val="0"/>
              </a:ext>
            </a:extLst>
          </a:blip>
          <a:srcRect l="618" t="6255" r="51645" b="44691"/>
          <a:stretch/>
        </p:blipFill>
        <p:spPr>
          <a:xfrm>
            <a:off x="978483" y="440741"/>
            <a:ext cx="2032000" cy="2088055"/>
          </a:xfrm>
          <a:prstGeom prst="rect">
            <a:avLst/>
          </a:prstGeom>
        </p:spPr>
      </p:pic>
      <p:grpSp>
        <p:nvGrpSpPr>
          <p:cNvPr id="35" name="CÂU D"/>
          <p:cNvGrpSpPr/>
          <p:nvPr/>
        </p:nvGrpSpPr>
        <p:grpSpPr>
          <a:xfrm>
            <a:off x="6237964" y="3828949"/>
            <a:ext cx="4797638" cy="2279562"/>
            <a:chOff x="6029797" y="4192758"/>
            <a:chExt cx="3550533" cy="1648177"/>
          </a:xfrm>
        </p:grpSpPr>
        <p:grpSp>
          <p:nvGrpSpPr>
            <p:cNvPr id="24" name="Group 23"/>
            <p:cNvGrpSpPr/>
            <p:nvPr/>
          </p:nvGrpSpPr>
          <p:grpSpPr>
            <a:xfrm>
              <a:off x="6029797" y="4192758"/>
              <a:ext cx="3550533" cy="1648177"/>
              <a:chOff x="6029797" y="4192758"/>
              <a:chExt cx="3550533" cy="1648177"/>
            </a:xfrm>
          </p:grpSpPr>
          <p:pic>
            <p:nvPicPr>
              <p:cNvPr id="7" name="Picture 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364" b="36364" l="30758" r="62576"/>
                        </a14:imgEffect>
                      </a14:imgLayer>
                    </a14:imgProps>
                  </a:ext>
                  <a:ext uri="{28A0092B-C50C-407E-A947-70E740481C1C}">
                    <a14:useLocalDpi xmlns:a14="http://schemas.microsoft.com/office/drawing/2010/main" val="0"/>
                  </a:ext>
                </a:extLst>
              </a:blip>
              <a:srcRect l="30860" t="2948" r="37419" b="61518"/>
              <a:stretch/>
            </p:blipFill>
            <p:spPr>
              <a:xfrm>
                <a:off x="6187135" y="4215007"/>
                <a:ext cx="3393195" cy="1498295"/>
              </a:xfrm>
              <a:prstGeom prst="rect">
                <a:avLst/>
              </a:prstGeom>
            </p:spPr>
          </p:pic>
          <p:pic>
            <p:nvPicPr>
              <p:cNvPr id="14" name="Picture 1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506" b="26733" l="57869" r="76041"/>
                        </a14:imgEffect>
                      </a14:imgLayer>
                    </a14:imgProps>
                  </a:ext>
                  <a:ext uri="{28A0092B-C50C-407E-A947-70E740481C1C}">
                    <a14:useLocalDpi xmlns:a14="http://schemas.microsoft.com/office/drawing/2010/main" val="0"/>
                  </a:ext>
                </a:extLst>
              </a:blip>
              <a:srcRect l="55597" t="5103" r="21687" b="70864"/>
              <a:stretch/>
            </p:blipFill>
            <p:spPr>
              <a:xfrm>
                <a:off x="6029797" y="4192758"/>
                <a:ext cx="1557867" cy="1648177"/>
              </a:xfrm>
              <a:prstGeom prst="rect">
                <a:avLst/>
              </a:prstGeom>
            </p:spPr>
          </p:pic>
        </p:grpSp>
        <p:sp>
          <p:nvSpPr>
            <p:cNvPr id="34" name="TextBox 33"/>
            <p:cNvSpPr txBox="1"/>
            <p:nvPr/>
          </p:nvSpPr>
          <p:spPr>
            <a:xfrm>
              <a:off x="7321360" y="4674774"/>
              <a:ext cx="1876056" cy="467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8" name="LÊ ĐÚNG"/>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6832" b="40412" l="60569" r="88486"/>
                    </a14:imgEffect>
                  </a14:imgLayer>
                </a14:imgProps>
              </a:ext>
              <a:ext uri="{28A0092B-C50C-407E-A947-70E740481C1C}">
                <a14:useLocalDpi xmlns:a14="http://schemas.microsoft.com/office/drawing/2010/main" val="0"/>
              </a:ext>
            </a:extLst>
          </a:blip>
          <a:srcRect l="57079" t="2634" r="8024" b="55391"/>
          <a:stretch/>
        </p:blipFill>
        <p:spPr>
          <a:xfrm>
            <a:off x="10016236" y="3802529"/>
            <a:ext cx="1772356" cy="2131843"/>
          </a:xfrm>
          <a:prstGeom prst="rect">
            <a:avLst/>
          </a:prstGeom>
        </p:spPr>
      </p:pic>
      <p:grpSp>
        <p:nvGrpSpPr>
          <p:cNvPr id="39" name="CÂU B"/>
          <p:cNvGrpSpPr/>
          <p:nvPr/>
        </p:nvGrpSpPr>
        <p:grpSpPr>
          <a:xfrm>
            <a:off x="5379057" y="2098726"/>
            <a:ext cx="6004086" cy="2286131"/>
            <a:chOff x="5496067" y="2667465"/>
            <a:chExt cx="4443375" cy="1652926"/>
          </a:xfrm>
        </p:grpSpPr>
        <p:grpSp>
          <p:nvGrpSpPr>
            <p:cNvPr id="18" name="Group 17"/>
            <p:cNvGrpSpPr/>
            <p:nvPr/>
          </p:nvGrpSpPr>
          <p:grpSpPr>
            <a:xfrm>
              <a:off x="5496067" y="2667465"/>
              <a:ext cx="4443375" cy="1652926"/>
              <a:chOff x="5563801" y="1877243"/>
              <a:chExt cx="4443375" cy="1652926"/>
            </a:xfrm>
          </p:grpSpPr>
          <p:pic>
            <p:nvPicPr>
              <p:cNvPr id="9" name="Picture 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67955" b="98750" l="379" r="31061"/>
                        </a14:imgEffect>
                      </a14:imgLayer>
                    </a14:imgProps>
                  </a:ext>
                  <a:ext uri="{28A0092B-C50C-407E-A947-70E740481C1C}">
                    <a14:useLocalDpi xmlns:a14="http://schemas.microsoft.com/office/drawing/2010/main" val="0"/>
                  </a:ext>
                </a:extLst>
              </a:blip>
              <a:srcRect t="67390" r="67132"/>
              <a:stretch/>
            </p:blipFill>
            <p:spPr>
              <a:xfrm>
                <a:off x="5563801" y="1942987"/>
                <a:ext cx="4443375" cy="1587182"/>
              </a:xfrm>
              <a:prstGeom prst="rect">
                <a:avLst/>
              </a:prstGeom>
            </p:spPr>
          </p:pic>
          <p:pic>
            <p:nvPicPr>
              <p:cNvPr id="12" name="Picture 11"/>
              <p:cNvPicPr>
                <a:picLocks noChangeAspect="1"/>
              </p:cNvPicPr>
              <p:nvPr/>
            </p:nvPicPr>
            <p:blipFill rotWithShape="1">
              <a:blip r:embed="rId17" cstate="print">
                <a:extLst>
                  <a:ext uri="{BEBA8EAE-BF5A-486C-A8C5-ECC9F3942E4B}">
                    <a14:imgProps xmlns:a14="http://schemas.microsoft.com/office/drawing/2010/main">
                      <a14:imgLayer r:embed="rId12">
                        <a14:imgEffect>
                          <a14:backgroundRemoval t="5936" b="24652" l="25076" r="43610"/>
                        </a14:imgEffect>
                      </a14:imgLayer>
                    </a14:imgProps>
                  </a:ext>
                  <a:ext uri="{28A0092B-C50C-407E-A947-70E740481C1C}">
                    <a14:useLocalDpi xmlns:a14="http://schemas.microsoft.com/office/drawing/2010/main" val="0"/>
                  </a:ext>
                </a:extLst>
              </a:blip>
              <a:srcRect l="23662" t="4938" r="56091" b="74321"/>
              <a:stretch/>
            </p:blipFill>
            <p:spPr>
              <a:xfrm>
                <a:off x="6012866" y="1877243"/>
                <a:ext cx="1473199" cy="1509131"/>
              </a:xfrm>
              <a:prstGeom prst="rect">
                <a:avLst/>
              </a:prstGeom>
            </p:spPr>
          </p:pic>
        </p:grpSp>
        <p:sp>
          <p:nvSpPr>
            <p:cNvPr id="36" name="TextBox 35"/>
            <p:cNvSpPr txBox="1"/>
            <p:nvPr/>
          </p:nvSpPr>
          <p:spPr>
            <a:xfrm>
              <a:off x="7554849" y="3178347"/>
              <a:ext cx="1876056" cy="467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3" name="Group 22"/>
          <p:cNvGrpSpPr/>
          <p:nvPr/>
        </p:nvGrpSpPr>
        <p:grpSpPr>
          <a:xfrm>
            <a:off x="427870" y="2286481"/>
            <a:ext cx="5589796" cy="1852809"/>
            <a:chOff x="1943528" y="1980893"/>
            <a:chExt cx="4136776" cy="1339624"/>
          </a:xfrm>
        </p:grpSpPr>
        <p:pic>
          <p:nvPicPr>
            <p:cNvPr id="21" name="Content Placeholder 5"/>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3523" b="37273" l="5152" r="29848"/>
                      </a14:imgEffect>
                    </a14:imgLayer>
                  </a14:imgProps>
                </a:ext>
                <a:ext uri="{28A0092B-C50C-407E-A947-70E740481C1C}">
                  <a14:useLocalDpi xmlns:a14="http://schemas.microsoft.com/office/drawing/2010/main" val="0"/>
                </a:ext>
              </a:extLst>
            </a:blip>
            <a:srcRect l="5162" t="2663" r="69542" b="62105"/>
            <a:stretch/>
          </p:blipFill>
          <p:spPr>
            <a:xfrm>
              <a:off x="1943528" y="1987905"/>
              <a:ext cx="4136776" cy="1322024"/>
            </a:xfrm>
            <a:prstGeom prst="rect">
              <a:avLst/>
            </a:prstGeom>
          </p:spPr>
        </p:pic>
        <p:pic>
          <p:nvPicPr>
            <p:cNvPr id="22" name="Picture 21"/>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7813" b="25197" l="10418" r="28104"/>
                      </a14:imgEffect>
                    </a14:imgLayer>
                  </a14:imgProps>
                </a:ext>
                <a:ext uri="{28A0092B-C50C-407E-A947-70E740481C1C}">
                  <a14:useLocalDpi xmlns:a14="http://schemas.microsoft.com/office/drawing/2010/main" val="0"/>
                </a:ext>
              </a:extLst>
            </a:blip>
            <a:srcRect l="10164" t="7902" r="70741" b="73827"/>
            <a:stretch/>
          </p:blipFill>
          <p:spPr>
            <a:xfrm>
              <a:off x="2062217" y="1980893"/>
              <a:ext cx="1399968" cy="1339624"/>
            </a:xfrm>
            <a:prstGeom prst="rect">
              <a:avLst/>
            </a:prstGeom>
          </p:spPr>
        </p:pic>
      </p:grpSp>
      <p:grpSp>
        <p:nvGrpSpPr>
          <p:cNvPr id="40" name="CÂU C"/>
          <p:cNvGrpSpPr/>
          <p:nvPr/>
        </p:nvGrpSpPr>
        <p:grpSpPr>
          <a:xfrm>
            <a:off x="375829" y="4015550"/>
            <a:ext cx="5337192" cy="2276509"/>
            <a:chOff x="2164631" y="4160434"/>
            <a:chExt cx="3949834" cy="1645969"/>
          </a:xfrm>
        </p:grpSpPr>
        <p:grpSp>
          <p:nvGrpSpPr>
            <p:cNvPr id="19" name="Group 18"/>
            <p:cNvGrpSpPr/>
            <p:nvPr/>
          </p:nvGrpSpPr>
          <p:grpSpPr>
            <a:xfrm>
              <a:off x="2164631" y="4160434"/>
              <a:ext cx="3949834" cy="1645969"/>
              <a:chOff x="2232365" y="3370212"/>
              <a:chExt cx="3949834" cy="1645969"/>
            </a:xfrm>
          </p:grpSpPr>
          <p:pic>
            <p:nvPicPr>
              <p:cNvPr id="8" name="Picture 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39773" b="71023" l="31364" r="62424"/>
                        </a14:imgEffect>
                      </a14:imgLayer>
                    </a14:imgProps>
                  </a:ext>
                  <a:ext uri="{28A0092B-C50C-407E-A947-70E740481C1C}">
                    <a14:useLocalDpi xmlns:a14="http://schemas.microsoft.com/office/drawing/2010/main" val="0"/>
                  </a:ext>
                </a:extLst>
              </a:blip>
              <a:srcRect l="30561" t="38789" r="36494" b="29027"/>
              <a:stretch/>
            </p:blipFill>
            <p:spPr>
              <a:xfrm>
                <a:off x="2449735" y="3370212"/>
                <a:ext cx="3732464" cy="1609116"/>
              </a:xfrm>
              <a:prstGeom prst="rect">
                <a:avLst/>
              </a:prstGeom>
            </p:spPr>
          </p:pic>
          <p:pic>
            <p:nvPicPr>
              <p:cNvPr id="13" name="Picture 12"/>
              <p:cNvPicPr>
                <a:picLocks noChangeAspect="1"/>
              </p:cNvPicPr>
              <p:nvPr/>
            </p:nvPicPr>
            <p:blipFill rotWithShape="1">
              <a:blip r:embed="rId24" cstate="print">
                <a:extLst>
                  <a:ext uri="{BEBA8EAE-BF5A-486C-A8C5-ECC9F3942E4B}">
                    <a14:imgProps xmlns:a14="http://schemas.microsoft.com/office/drawing/2010/main">
                      <a14:imgLayer r:embed="rId12">
                        <a14:imgEffect>
                          <a14:backgroundRemoval t="6360" b="26529" l="41793" r="58752"/>
                        </a14:imgEffect>
                      </a14:imgLayer>
                    </a14:imgProps>
                  </a:ext>
                  <a:ext uri="{28A0092B-C50C-407E-A947-70E740481C1C}">
                    <a14:useLocalDpi xmlns:a14="http://schemas.microsoft.com/office/drawing/2010/main" val="0"/>
                  </a:ext>
                </a:extLst>
              </a:blip>
              <a:srcRect l="40617" t="4773" r="40123" b="72675"/>
              <a:stretch/>
            </p:blipFill>
            <p:spPr>
              <a:xfrm>
                <a:off x="2232365" y="3469603"/>
                <a:ext cx="1320800" cy="1546578"/>
              </a:xfrm>
              <a:prstGeom prst="rect">
                <a:avLst/>
              </a:prstGeom>
            </p:spPr>
          </p:pic>
        </p:grpSp>
        <p:sp>
          <p:nvSpPr>
            <p:cNvPr id="38" name="TextBox 37"/>
            <p:cNvSpPr txBox="1"/>
            <p:nvPr/>
          </p:nvSpPr>
          <p:spPr>
            <a:xfrm>
              <a:off x="3538748" y="4640988"/>
              <a:ext cx="1876056" cy="467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2" name="CAM SAI"/>
          <p:cNvPicPr>
            <a:picLocks noChangeAspect="1"/>
          </p:cNvPicPr>
          <p:nvPr/>
        </p:nvPicPr>
        <p:blipFill rotWithShape="1">
          <a:blip r:embed="rId25" cstate="print">
            <a:extLst>
              <a:ext uri="{BEBA8EAE-BF5A-486C-A8C5-ECC9F3942E4B}">
                <a14:imgProps xmlns:a14="http://schemas.microsoft.com/office/drawing/2010/main">
                  <a14:imgLayer r:embed="rId14">
                    <a14:imgEffect>
                      <a14:backgroundRemoval t="8247" b="38667" l="33852" r="66642"/>
                    </a14:imgEffect>
                  </a14:imgLayer>
                </a14:imgProps>
              </a:ext>
              <a:ext uri="{28A0092B-C50C-407E-A947-70E740481C1C}">
                <a14:useLocalDpi xmlns:a14="http://schemas.microsoft.com/office/drawing/2010/main" val="0"/>
              </a:ext>
            </a:extLst>
          </a:blip>
          <a:srcRect l="29753" t="4445" r="29259" b="57531"/>
          <a:stretch/>
        </p:blipFill>
        <p:spPr>
          <a:xfrm>
            <a:off x="9451596" y="1640232"/>
            <a:ext cx="2997783" cy="2781076"/>
          </a:xfrm>
          <a:prstGeom prst="rect">
            <a:avLst/>
          </a:prstGeom>
        </p:spPr>
      </p:pic>
      <p:pic>
        <p:nvPicPr>
          <p:cNvPr id="30" name="TÁO SAI"/>
          <p:cNvPicPr>
            <a:picLocks noChangeAspect="1"/>
          </p:cNvPicPr>
          <p:nvPr/>
        </p:nvPicPr>
        <p:blipFill rotWithShape="1">
          <a:blip r:embed="rId26" cstate="print">
            <a:extLst>
              <a:ext uri="{BEBA8EAE-BF5A-486C-A8C5-ECC9F3942E4B}">
                <a14:imgProps xmlns:a14="http://schemas.microsoft.com/office/drawing/2010/main">
                  <a14:imgLayer r:embed="rId14">
                    <a14:imgEffect>
                      <a14:backgroundRemoval t="37015" b="66808" l="40049" r="65655"/>
                    </a14:imgEffect>
                  </a14:imgLayer>
                </a14:imgProps>
              </a:ext>
              <a:ext uri="{28A0092B-C50C-407E-A947-70E740481C1C}">
                <a14:useLocalDpi xmlns:a14="http://schemas.microsoft.com/office/drawing/2010/main" val="0"/>
              </a:ext>
            </a:extLst>
          </a:blip>
          <a:srcRect l="38148" t="35720" r="32881" b="30535"/>
          <a:stretch/>
        </p:blipFill>
        <p:spPr>
          <a:xfrm>
            <a:off x="4390998" y="3997425"/>
            <a:ext cx="2018617" cy="2351231"/>
          </a:xfrm>
          <a:prstGeom prst="rect">
            <a:avLst/>
          </a:prstGeom>
        </p:spPr>
      </p:pic>
      <p:pic>
        <p:nvPicPr>
          <p:cNvPr id="33" name="VIỆT QUẤT SAI"/>
          <p:cNvPicPr>
            <a:picLocks noChangeAspect="1"/>
          </p:cNvPicPr>
          <p:nvPr/>
        </p:nvPicPr>
        <p:blipFill rotWithShape="1">
          <a:blip r:embed="rId27" cstate="print">
            <a:extLst>
              <a:ext uri="{BEBA8EAE-BF5A-486C-A8C5-ECC9F3942E4B}">
                <a14:imgProps xmlns:a14="http://schemas.microsoft.com/office/drawing/2010/main">
                  <a14:imgLayer r:embed="rId14">
                    <a14:imgEffect>
                      <a14:backgroundRemoval t="63714" b="92718" l="39442" r="66930"/>
                    </a14:imgEffect>
                  </a14:imgLayer>
                </a14:imgProps>
              </a:ext>
              <a:ext uri="{28A0092B-C50C-407E-A947-70E740481C1C}">
                <a14:useLocalDpi xmlns:a14="http://schemas.microsoft.com/office/drawing/2010/main" val="0"/>
              </a:ext>
            </a:extLst>
          </a:blip>
          <a:srcRect l="37654" t="62387" r="29753" b="3868"/>
          <a:stretch/>
        </p:blipFill>
        <p:spPr>
          <a:xfrm>
            <a:off x="4039962" y="1952433"/>
            <a:ext cx="2359871" cy="2443300"/>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99C15D7-3E0A-C454-01D1-B661CCA2F99A}"/>
                  </a:ext>
                </a:extLst>
              </p:cNvPr>
              <p:cNvSpPr txBox="1"/>
              <p:nvPr/>
            </p:nvSpPr>
            <p:spPr>
              <a:xfrm>
                <a:off x="3108961" y="749964"/>
                <a:ext cx="6736080" cy="129612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14:m>
                  <m:oMath xmlns:m="http://schemas.openxmlformats.org/officeDocument/2006/math">
                    <m:f>
                      <m:f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68</m:t>
                        </m:r>
                      </m:num>
                      <m:den>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100</m:t>
                        </m:r>
                      </m:den>
                    </m:f>
                  </m:oMath>
                </a14:m>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dưới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mc:Choice>
        <mc:Fallback xmlns="">
          <p:sp>
            <p:nvSpPr>
              <p:cNvPr id="2" name="TextBox 1">
                <a:extLst>
                  <a:ext uri="{FF2B5EF4-FFF2-40B4-BE49-F238E27FC236}">
                    <a16:creationId xmlns:a16="http://schemas.microsoft.com/office/drawing/2014/main" id="{699C15D7-3E0A-C454-01D1-B661CCA2F99A}"/>
                  </a:ext>
                </a:extLst>
              </p:cNvPr>
              <p:cNvSpPr txBox="1">
                <a:spLocks noRot="1" noChangeAspect="1" noMove="1" noResize="1" noEditPoints="1" noAdjustHandles="1" noChangeArrowheads="1" noChangeShapeType="1" noTextEdit="1"/>
              </p:cNvSpPr>
              <p:nvPr/>
            </p:nvSpPr>
            <p:spPr>
              <a:xfrm>
                <a:off x="3108961" y="749964"/>
                <a:ext cx="6736080" cy="1296124"/>
              </a:xfrm>
              <a:prstGeom prst="rect">
                <a:avLst/>
              </a:prstGeom>
              <a:blipFill>
                <a:blip r:embed="rId28"/>
                <a:stretch>
                  <a:fillRect l="-1991" r="-1991" b="-14085"/>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4E1323B5-7B5A-2070-5B09-47CFE8B66C8B}"/>
              </a:ext>
            </a:extLst>
          </p:cNvPr>
          <p:cNvSpPr txBox="1"/>
          <p:nvPr/>
        </p:nvSpPr>
        <p:spPr>
          <a:xfrm>
            <a:off x="7838684" y="4341209"/>
            <a:ext cx="2443235" cy="10926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68% </a:t>
            </a:r>
            <a:endParaRPr kumimoji="0" lang="en-US" sz="65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455F3A2-8333-5B94-A9BD-8872DDA86055}"/>
              </a:ext>
            </a:extLst>
          </p:cNvPr>
          <p:cNvSpPr txBox="1"/>
          <p:nvPr/>
        </p:nvSpPr>
        <p:spPr>
          <a:xfrm>
            <a:off x="7810825" y="2628157"/>
            <a:ext cx="2349175" cy="10926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8,6% </a:t>
            </a:r>
            <a:endParaRPr kumimoji="0" lang="en-US" sz="65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E012AF8C-A2A2-D486-4458-31CC5410BADE}"/>
              </a:ext>
            </a:extLst>
          </p:cNvPr>
          <p:cNvSpPr txBox="1"/>
          <p:nvPr/>
        </p:nvSpPr>
        <p:spPr>
          <a:xfrm>
            <a:off x="2191650" y="2687814"/>
            <a:ext cx="2116190" cy="10926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86%</a:t>
            </a:r>
            <a:endParaRPr kumimoji="0" lang="en-US" sz="65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82A49E59-2C90-C9C3-2E23-390F304AD7A8}"/>
              </a:ext>
            </a:extLst>
          </p:cNvPr>
          <p:cNvSpPr txBox="1"/>
          <p:nvPr/>
        </p:nvSpPr>
        <p:spPr>
          <a:xfrm>
            <a:off x="1849021" y="4564209"/>
            <a:ext cx="2589005" cy="10926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6,8% </a:t>
            </a:r>
            <a:endParaRPr kumimoji="0" lang="en-US" sz="65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D67983AB-6410-34EA-BAB2-9D330FD4CCF5}"/>
              </a:ext>
            </a:extLst>
          </p:cNvPr>
          <p:cNvSpPr/>
          <p:nvPr/>
        </p:nvSpPr>
        <p:spPr>
          <a:xfrm>
            <a:off x="7600830" y="5878814"/>
            <a:ext cx="4398572" cy="8120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等线" panose="020F0502020204030204"/>
                <a:ea typeface="+mn-ea"/>
                <a:cs typeface="+mn-cs"/>
              </a:rPr>
              <a:t>NHấn vào quả táo để quay về</a:t>
            </a:r>
            <a:endParaRPr kumimoji="0" lang="en-GB" sz="24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83912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9"/>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9"/>
                  </p:tgtEl>
                </p:cond>
              </p:nextCondLst>
            </p:seq>
            <p:seq concurrent="1" nextAc="seek">
              <p:cTn id="18" restart="whenNotActive" fill="hold" evtFilter="cancelBubble" nodeType="interactiveSeq">
                <p:stCondLst>
                  <p:cond evt="onClick" delay="0">
                    <p:tgtEl>
                      <p:spTgt spid="40"/>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40"/>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Tieng-tinh-tinh-www_tiengdong_com.wav"/>
                                        </p:tgtEl>
                                      </p:cMediaNode>
                                    </p:audio>
                                  </p:subTnLst>
                                </p:cTn>
                              </p:par>
                            </p:childTnLst>
                          </p:cTn>
                        </p:par>
                      </p:childTnLst>
                    </p:cTn>
                  </p:par>
                </p:childTnLst>
              </p:cTn>
              <p:nextCondLst>
                <p:cond evt="onClick" delay="0">
                  <p:tgtEl>
                    <p:spTgt spid="3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529" y="-6394"/>
            <a:ext cx="12193057" cy="6870787"/>
          </a:xfrm>
          <a:prstGeom prst="rect">
            <a:avLst/>
          </a:prstGeom>
        </p:spPr>
      </p:pic>
      <p:sp>
        <p:nvSpPr>
          <p:cNvPr id="5" name="CÂU HỎI"/>
          <p:cNvSpPr/>
          <p:nvPr/>
        </p:nvSpPr>
        <p:spPr>
          <a:xfrm>
            <a:off x="1062088" y="586326"/>
            <a:ext cx="10621911" cy="1700152"/>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prstClr val="white"/>
              </a:solidFill>
              <a:effectLst/>
              <a:uLnTx/>
              <a:uFillTx/>
              <a:latin typeface="UTM Flavour" panose="02040603050506020204" pitchFamily="18" charset="0"/>
              <a:ea typeface="+mn-ea"/>
              <a:cs typeface="+mn-cs"/>
            </a:endParaRPr>
          </a:p>
        </p:txBody>
      </p:sp>
      <p:grpSp>
        <p:nvGrpSpPr>
          <p:cNvPr id="35" name="CÂU D"/>
          <p:cNvGrpSpPr/>
          <p:nvPr/>
        </p:nvGrpSpPr>
        <p:grpSpPr>
          <a:xfrm>
            <a:off x="5847886" y="4069554"/>
            <a:ext cx="5508682" cy="2202119"/>
            <a:chOff x="6029797" y="4192758"/>
            <a:chExt cx="3550533" cy="1648177"/>
          </a:xfrm>
        </p:grpSpPr>
        <p:grpSp>
          <p:nvGrpSpPr>
            <p:cNvPr id="24" name="Group 23"/>
            <p:cNvGrpSpPr/>
            <p:nvPr/>
          </p:nvGrpSpPr>
          <p:grpSpPr>
            <a:xfrm>
              <a:off x="6029797" y="4192758"/>
              <a:ext cx="3550533" cy="1648177"/>
              <a:chOff x="6029797" y="4192758"/>
              <a:chExt cx="3550533" cy="1648177"/>
            </a:xfrm>
          </p:grpSpPr>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64" b="36364" l="30758" r="62576"/>
                        </a14:imgEffect>
                      </a14:imgLayer>
                    </a14:imgProps>
                  </a:ext>
                  <a:ext uri="{28A0092B-C50C-407E-A947-70E740481C1C}">
                    <a14:useLocalDpi xmlns:a14="http://schemas.microsoft.com/office/drawing/2010/main" val="0"/>
                  </a:ext>
                </a:extLst>
              </a:blip>
              <a:srcRect l="30860" t="2948" r="37419" b="61518"/>
              <a:stretch/>
            </p:blipFill>
            <p:spPr>
              <a:xfrm>
                <a:off x="6187135" y="4215007"/>
                <a:ext cx="3393195" cy="1498295"/>
              </a:xfrm>
              <a:prstGeom prst="rect">
                <a:avLst/>
              </a:prstGeom>
            </p:spPr>
          </p:pic>
          <p:pic>
            <p:nvPicPr>
              <p:cNvPr id="14" name="Picture 1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7506" b="26733" l="57869" r="76041"/>
                        </a14:imgEffect>
                      </a14:imgLayer>
                    </a14:imgProps>
                  </a:ext>
                  <a:ext uri="{28A0092B-C50C-407E-A947-70E740481C1C}">
                    <a14:useLocalDpi xmlns:a14="http://schemas.microsoft.com/office/drawing/2010/main" val="0"/>
                  </a:ext>
                </a:extLst>
              </a:blip>
              <a:srcRect l="55597" t="5103" r="21687" b="70864"/>
              <a:stretch/>
            </p:blipFill>
            <p:spPr>
              <a:xfrm>
                <a:off x="6029797" y="4192758"/>
                <a:ext cx="1557867" cy="1648177"/>
              </a:xfrm>
              <a:prstGeom prst="rect">
                <a:avLst/>
              </a:prstGeom>
            </p:spPr>
          </p:pic>
        </p:grpSp>
        <p:sp>
          <p:nvSpPr>
            <p:cNvPr id="34" name="TextBox 33"/>
            <p:cNvSpPr txBox="1"/>
            <p:nvPr/>
          </p:nvSpPr>
          <p:spPr>
            <a:xfrm>
              <a:off x="7321360" y="4674774"/>
              <a:ext cx="1876056" cy="4837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9" name="CÂU B"/>
          <p:cNvGrpSpPr/>
          <p:nvPr/>
        </p:nvGrpSpPr>
        <p:grpSpPr>
          <a:xfrm>
            <a:off x="5323307" y="2375376"/>
            <a:ext cx="6491970" cy="1908640"/>
            <a:chOff x="4850903" y="2502756"/>
            <a:chExt cx="5088539" cy="1817635"/>
          </a:xfrm>
        </p:grpSpPr>
        <p:grpSp>
          <p:nvGrpSpPr>
            <p:cNvPr id="18" name="Group 17"/>
            <p:cNvGrpSpPr/>
            <p:nvPr/>
          </p:nvGrpSpPr>
          <p:grpSpPr>
            <a:xfrm>
              <a:off x="4850903" y="2502756"/>
              <a:ext cx="5088539" cy="1817635"/>
              <a:chOff x="4918637" y="1712534"/>
              <a:chExt cx="5088539" cy="1817635"/>
            </a:xfrm>
          </p:grpSpPr>
          <p:pic>
            <p:nvPicPr>
              <p:cNvPr id="9" name="Picture 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7955" b="98750" l="379" r="31061"/>
                        </a14:imgEffect>
                      </a14:imgLayer>
                    </a14:imgProps>
                  </a:ext>
                  <a:ext uri="{28A0092B-C50C-407E-A947-70E740481C1C}">
                    <a14:useLocalDpi xmlns:a14="http://schemas.microsoft.com/office/drawing/2010/main" val="0"/>
                  </a:ext>
                </a:extLst>
              </a:blip>
              <a:srcRect t="67390" r="67132"/>
              <a:stretch/>
            </p:blipFill>
            <p:spPr>
              <a:xfrm>
                <a:off x="4918637" y="1712534"/>
                <a:ext cx="5088539" cy="1817635"/>
              </a:xfrm>
              <a:prstGeom prst="rect">
                <a:avLst/>
              </a:prstGeom>
            </p:spPr>
          </p:pic>
          <p:pic>
            <p:nvPicPr>
              <p:cNvPr id="12" name="Picture 11"/>
              <p:cNvPicPr>
                <a:picLocks noChangeAspect="1"/>
              </p:cNvPicPr>
              <p:nvPr/>
            </p:nvPicPr>
            <p:blipFill rotWithShape="1">
              <a:blip r:embed="rId12" cstate="print">
                <a:extLst>
                  <a:ext uri="{BEBA8EAE-BF5A-486C-A8C5-ECC9F3942E4B}">
                    <a14:imgProps xmlns:a14="http://schemas.microsoft.com/office/drawing/2010/main">
                      <a14:imgLayer r:embed="rId9">
                        <a14:imgEffect>
                          <a14:backgroundRemoval t="5936" b="24652" l="25076" r="43610"/>
                        </a14:imgEffect>
                      </a14:imgLayer>
                    </a14:imgProps>
                  </a:ext>
                  <a:ext uri="{28A0092B-C50C-407E-A947-70E740481C1C}">
                    <a14:useLocalDpi xmlns:a14="http://schemas.microsoft.com/office/drawing/2010/main" val="0"/>
                  </a:ext>
                </a:extLst>
              </a:blip>
              <a:srcRect l="23662" t="4938" r="56091" b="74321"/>
              <a:stretch/>
            </p:blipFill>
            <p:spPr>
              <a:xfrm>
                <a:off x="5800059" y="1770348"/>
                <a:ext cx="1473199" cy="1509131"/>
              </a:xfrm>
              <a:prstGeom prst="rect">
                <a:avLst/>
              </a:prstGeom>
            </p:spPr>
          </p:pic>
        </p:grpSp>
        <p:sp>
          <p:nvSpPr>
            <p:cNvPr id="36" name="TextBox 35"/>
            <p:cNvSpPr txBox="1"/>
            <p:nvPr/>
          </p:nvSpPr>
          <p:spPr>
            <a:xfrm>
              <a:off x="7554849" y="3178347"/>
              <a:ext cx="1876056" cy="6155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1" name="CÂU A"/>
          <p:cNvGrpSpPr/>
          <p:nvPr/>
        </p:nvGrpSpPr>
        <p:grpSpPr>
          <a:xfrm>
            <a:off x="629920" y="2530173"/>
            <a:ext cx="5427236" cy="1609116"/>
            <a:chOff x="1905019" y="2771114"/>
            <a:chExt cx="4136776" cy="1339625"/>
          </a:xfrm>
        </p:grpSpPr>
        <p:grpSp>
          <p:nvGrpSpPr>
            <p:cNvPr id="23" name="Group 22"/>
            <p:cNvGrpSpPr/>
            <p:nvPr/>
          </p:nvGrpSpPr>
          <p:grpSpPr>
            <a:xfrm>
              <a:off x="1905019" y="2771114"/>
              <a:ext cx="4136776" cy="1339625"/>
              <a:chOff x="1972753" y="1980892"/>
              <a:chExt cx="4136776" cy="1339625"/>
            </a:xfrm>
          </p:grpSpPr>
          <p:pic>
            <p:nvPicPr>
              <p:cNvPr id="21" name="Content Placeholder 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523" b="37273" l="5152" r="29848"/>
                        </a14:imgEffect>
                      </a14:imgLayer>
                    </a14:imgProps>
                  </a:ext>
                  <a:ext uri="{28A0092B-C50C-407E-A947-70E740481C1C}">
                    <a14:useLocalDpi xmlns:a14="http://schemas.microsoft.com/office/drawing/2010/main" val="0"/>
                  </a:ext>
                </a:extLst>
              </a:blip>
              <a:srcRect l="5162" t="2663" r="69542" b="62105"/>
              <a:stretch/>
            </p:blipFill>
            <p:spPr>
              <a:xfrm>
                <a:off x="1972753" y="1980892"/>
                <a:ext cx="4136776" cy="1322024"/>
              </a:xfrm>
              <a:prstGeom prst="rect">
                <a:avLst/>
              </a:prstGeom>
            </p:spPr>
          </p:pic>
          <p:pic>
            <p:nvPicPr>
              <p:cNvPr id="22" name="Picture 21"/>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813" b="25197" l="10418" r="28104"/>
                        </a14:imgEffect>
                      </a14:imgLayer>
                    </a14:imgProps>
                  </a:ext>
                  <a:ext uri="{28A0092B-C50C-407E-A947-70E740481C1C}">
                    <a14:useLocalDpi xmlns:a14="http://schemas.microsoft.com/office/drawing/2010/main" val="0"/>
                  </a:ext>
                </a:extLst>
              </a:blip>
              <a:srcRect l="10164" t="7902" r="70741" b="73827"/>
              <a:stretch/>
            </p:blipFill>
            <p:spPr>
              <a:xfrm>
                <a:off x="2062217" y="1980893"/>
                <a:ext cx="1399968" cy="1339624"/>
              </a:xfrm>
              <a:prstGeom prst="rect">
                <a:avLst/>
              </a:prstGeom>
            </p:spPr>
          </p:pic>
        </p:grpSp>
        <p:sp>
          <p:nvSpPr>
            <p:cNvPr id="37" name="TextBox 36"/>
            <p:cNvSpPr txBox="1"/>
            <p:nvPr/>
          </p:nvSpPr>
          <p:spPr>
            <a:xfrm>
              <a:off x="3529179" y="3105833"/>
              <a:ext cx="1876056" cy="5380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0" name="CÂU C"/>
          <p:cNvGrpSpPr/>
          <p:nvPr/>
        </p:nvGrpSpPr>
        <p:grpSpPr>
          <a:xfrm>
            <a:off x="244972" y="3745519"/>
            <a:ext cx="5763438" cy="2746721"/>
            <a:chOff x="2164631" y="4160434"/>
            <a:chExt cx="3949834" cy="1645969"/>
          </a:xfrm>
        </p:grpSpPr>
        <p:grpSp>
          <p:nvGrpSpPr>
            <p:cNvPr id="19" name="Group 18"/>
            <p:cNvGrpSpPr/>
            <p:nvPr/>
          </p:nvGrpSpPr>
          <p:grpSpPr>
            <a:xfrm>
              <a:off x="2164631" y="4160434"/>
              <a:ext cx="3949834" cy="1645969"/>
              <a:chOff x="2232365" y="3370212"/>
              <a:chExt cx="3949834" cy="1645969"/>
            </a:xfrm>
          </p:grpSpPr>
          <p:pic>
            <p:nvPicPr>
              <p:cNvPr id="8" name="Picture 7"/>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39773" b="71023" l="31364" r="62424"/>
                        </a14:imgEffect>
                      </a14:imgLayer>
                    </a14:imgProps>
                  </a:ext>
                  <a:ext uri="{28A0092B-C50C-407E-A947-70E740481C1C}">
                    <a14:useLocalDpi xmlns:a14="http://schemas.microsoft.com/office/drawing/2010/main" val="0"/>
                  </a:ext>
                </a:extLst>
              </a:blip>
              <a:srcRect l="30561" t="38789" r="36494" b="29027"/>
              <a:stretch/>
            </p:blipFill>
            <p:spPr>
              <a:xfrm>
                <a:off x="2449735" y="3370212"/>
                <a:ext cx="3732464" cy="1609116"/>
              </a:xfrm>
              <a:prstGeom prst="rect">
                <a:avLst/>
              </a:prstGeom>
            </p:spPr>
          </p:pic>
          <p:pic>
            <p:nvPicPr>
              <p:cNvPr id="13" name="Picture 12"/>
              <p:cNvPicPr>
                <a:picLocks noChangeAspect="1"/>
              </p:cNvPicPr>
              <p:nvPr/>
            </p:nvPicPr>
            <p:blipFill rotWithShape="1">
              <a:blip r:embed="rId19" cstate="print">
                <a:extLst>
                  <a:ext uri="{BEBA8EAE-BF5A-486C-A8C5-ECC9F3942E4B}">
                    <a14:imgProps xmlns:a14="http://schemas.microsoft.com/office/drawing/2010/main">
                      <a14:imgLayer r:embed="rId9">
                        <a14:imgEffect>
                          <a14:backgroundRemoval t="6360" b="26529" l="41793" r="58752"/>
                        </a14:imgEffect>
                      </a14:imgLayer>
                    </a14:imgProps>
                  </a:ext>
                  <a:ext uri="{28A0092B-C50C-407E-A947-70E740481C1C}">
                    <a14:useLocalDpi xmlns:a14="http://schemas.microsoft.com/office/drawing/2010/main" val="0"/>
                  </a:ext>
                </a:extLst>
              </a:blip>
              <a:srcRect l="40617" t="4773" r="40123" b="72675"/>
              <a:stretch/>
            </p:blipFill>
            <p:spPr>
              <a:xfrm>
                <a:off x="2232365" y="3469603"/>
                <a:ext cx="1320800" cy="1546578"/>
              </a:xfrm>
              <a:prstGeom prst="rect">
                <a:avLst/>
              </a:prstGeom>
            </p:spPr>
          </p:pic>
        </p:grpSp>
        <p:sp>
          <p:nvSpPr>
            <p:cNvPr id="38" name="TextBox 37"/>
            <p:cNvSpPr txBox="1"/>
            <p:nvPr/>
          </p:nvSpPr>
          <p:spPr>
            <a:xfrm>
              <a:off x="3538748" y="4640988"/>
              <a:ext cx="18760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2" name="CAM SAI"/>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247" b="38667" l="33852" r="66642"/>
                    </a14:imgEffect>
                  </a14:imgLayer>
                </a14:imgProps>
              </a:ext>
              <a:ext uri="{28A0092B-C50C-407E-A947-70E740481C1C}">
                <a14:useLocalDpi xmlns:a14="http://schemas.microsoft.com/office/drawing/2010/main" val="0"/>
              </a:ext>
            </a:extLst>
          </a:blip>
          <a:srcRect l="29753" t="4445" r="29259" b="57531"/>
          <a:stretch/>
        </p:blipFill>
        <p:spPr>
          <a:xfrm>
            <a:off x="9999761" y="2221600"/>
            <a:ext cx="2167467" cy="2010783"/>
          </a:xfrm>
          <a:prstGeom prst="rect">
            <a:avLst/>
          </a:prstGeom>
        </p:spPr>
      </p:pic>
      <p:pic>
        <p:nvPicPr>
          <p:cNvPr id="30" name="TÁO SAI"/>
          <p:cNvPicPr>
            <a:picLocks noChangeAspect="1"/>
          </p:cNvPicPr>
          <p:nvPr/>
        </p:nvPicPr>
        <p:blipFill rotWithShape="1">
          <a:blip r:embed="rId22" cstate="print">
            <a:extLst>
              <a:ext uri="{BEBA8EAE-BF5A-486C-A8C5-ECC9F3942E4B}">
                <a14:imgProps xmlns:a14="http://schemas.microsoft.com/office/drawing/2010/main">
                  <a14:imgLayer r:embed="rId21">
                    <a14:imgEffect>
                      <a14:backgroundRemoval t="37015" b="66808" l="40049" r="65655"/>
                    </a14:imgEffect>
                  </a14:imgLayer>
                </a14:imgProps>
              </a:ext>
              <a:ext uri="{28A0092B-C50C-407E-A947-70E740481C1C}">
                <a14:useLocalDpi xmlns:a14="http://schemas.microsoft.com/office/drawing/2010/main" val="0"/>
              </a:ext>
            </a:extLst>
          </a:blip>
          <a:srcRect l="38148" t="35720" r="32881" b="30535"/>
          <a:stretch/>
        </p:blipFill>
        <p:spPr>
          <a:xfrm>
            <a:off x="4864598" y="4069555"/>
            <a:ext cx="1459507" cy="1699995"/>
          </a:xfrm>
          <a:prstGeom prst="rect">
            <a:avLst/>
          </a:prstGeom>
        </p:spPr>
      </p:pic>
      <p:pic>
        <p:nvPicPr>
          <p:cNvPr id="33" name="VIỆT QUẤT SAI"/>
          <p:cNvPicPr>
            <a:picLocks noChangeAspect="1"/>
          </p:cNvPicPr>
          <p:nvPr/>
        </p:nvPicPr>
        <p:blipFill rotWithShape="1">
          <a:blip r:embed="rId23" cstate="print">
            <a:extLst>
              <a:ext uri="{BEBA8EAE-BF5A-486C-A8C5-ECC9F3942E4B}">
                <a14:imgProps xmlns:a14="http://schemas.microsoft.com/office/drawing/2010/main">
                  <a14:imgLayer r:embed="rId21">
                    <a14:imgEffect>
                      <a14:backgroundRemoval t="63714" b="92718" l="39442" r="66930"/>
                    </a14:imgEffect>
                  </a14:imgLayer>
                </a14:imgProps>
              </a:ext>
              <a:ext uri="{28A0092B-C50C-407E-A947-70E740481C1C}">
                <a14:useLocalDpi xmlns:a14="http://schemas.microsoft.com/office/drawing/2010/main" val="0"/>
              </a:ext>
            </a:extLst>
          </a:blip>
          <a:srcRect l="37654" t="62387" r="29753" b="3868"/>
          <a:stretch/>
        </p:blipFill>
        <p:spPr>
          <a:xfrm>
            <a:off x="10332833" y="4231315"/>
            <a:ext cx="1706242" cy="1766563"/>
          </a:xfrm>
          <a:prstGeom prst="rect">
            <a:avLst/>
          </a:prstGeom>
        </p:spPr>
      </p:pic>
      <p:pic>
        <p:nvPicPr>
          <p:cNvPr id="28" name="LÊ ĐÚNG"/>
          <p:cNvPicPr>
            <a:picLocks noChangeAspect="1"/>
          </p:cNvPicPr>
          <p:nvPr/>
        </p:nvPicPr>
        <p:blipFill rotWithShape="1">
          <a:blip r:embed="rId24" cstate="print">
            <a:extLst>
              <a:ext uri="{BEBA8EAE-BF5A-486C-A8C5-ECC9F3942E4B}">
                <a14:imgProps xmlns:a14="http://schemas.microsoft.com/office/drawing/2010/main">
                  <a14:imgLayer r:embed="rId21">
                    <a14:imgEffect>
                      <a14:backgroundRemoval t="6832" b="40412" l="60569" r="88486"/>
                    </a14:imgEffect>
                  </a14:imgLayer>
                </a14:imgProps>
              </a:ext>
              <a:ext uri="{28A0092B-C50C-407E-A947-70E740481C1C}">
                <a14:useLocalDpi xmlns:a14="http://schemas.microsoft.com/office/drawing/2010/main" val="0"/>
              </a:ext>
            </a:extLst>
          </a:blip>
          <a:srcRect l="57079" t="2634" r="8024" b="55391"/>
          <a:stretch/>
        </p:blipFill>
        <p:spPr>
          <a:xfrm>
            <a:off x="4394901" y="2243696"/>
            <a:ext cx="1772356" cy="2131843"/>
          </a:xfrm>
          <a:prstGeom prst="rect">
            <a:avLst/>
          </a:prstGeom>
        </p:spPr>
      </p:pic>
      <p:pic>
        <p:nvPicPr>
          <p:cNvPr id="2" name="Picture 1">
            <a:hlinkClick r:id="rId25" action="ppaction://hlinksldjump"/>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5589" b="50298" l="47511" r="94168">
                        <a14:backgroundMark x1="82221" y1="46723" x2="82221" y2="46723"/>
                        <a14:backgroundMark x1="81129" y1="26396" x2="81129" y2="26396"/>
                        <a14:backgroundMark x1="89745" y1="19235" x2="89745" y2="19235"/>
                      </a14:backgroundRemoval>
                    </a14:imgEffect>
                  </a14:imgLayer>
                </a14:imgProps>
              </a:ext>
              <a:ext uri="{28A0092B-C50C-407E-A947-70E740481C1C}">
                <a14:useLocalDpi xmlns:a14="http://schemas.microsoft.com/office/drawing/2010/main" val="0"/>
              </a:ext>
            </a:extLst>
          </a:blip>
          <a:srcRect l="41679" b="44113"/>
          <a:stretch/>
        </p:blipFill>
        <p:spPr>
          <a:xfrm>
            <a:off x="916752" y="-81349"/>
            <a:ext cx="3017513" cy="2891529"/>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D218A68-F503-8335-8305-402FDC11609A}"/>
                  </a:ext>
                </a:extLst>
              </p:cNvPr>
              <p:cNvSpPr txBox="1"/>
              <p:nvPr/>
            </p:nvSpPr>
            <p:spPr>
              <a:xfrm>
                <a:off x="2686243" y="2807382"/>
                <a:ext cx="1571392" cy="10175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18</m:t>
                          </m:r>
                        </m:num>
                        <m:den>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35</m:t>
                          </m:r>
                        </m:den>
                      </m:f>
                    </m:oMath>
                  </m:oMathPara>
                </a14:m>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9D218A68-F503-8335-8305-402FDC11609A}"/>
                  </a:ext>
                </a:extLst>
              </p:cNvPr>
              <p:cNvSpPr txBox="1">
                <a:spLocks noRot="1" noChangeAspect="1" noMove="1" noResize="1" noEditPoints="1" noAdjustHandles="1" noChangeArrowheads="1" noChangeShapeType="1" noTextEdit="1"/>
              </p:cNvSpPr>
              <p:nvPr/>
            </p:nvSpPr>
            <p:spPr>
              <a:xfrm>
                <a:off x="2686243" y="2807382"/>
                <a:ext cx="1571392" cy="1017523"/>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2984530-BBF4-B493-0B73-AA67D9F71F4D}"/>
                  </a:ext>
                </a:extLst>
              </p:cNvPr>
              <p:cNvSpPr txBox="1"/>
              <p:nvPr/>
            </p:nvSpPr>
            <p:spPr>
              <a:xfrm>
                <a:off x="2649284" y="4441060"/>
                <a:ext cx="1459508" cy="12613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35</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18</m:t>
                          </m:r>
                        </m:den>
                      </m:f>
                    </m:oMath>
                  </m:oMathPara>
                </a14:m>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A2984530-BBF4-B493-0B73-AA67D9F71F4D}"/>
                  </a:ext>
                </a:extLst>
              </p:cNvPr>
              <p:cNvSpPr txBox="1">
                <a:spLocks noRot="1" noChangeAspect="1" noMove="1" noResize="1" noEditPoints="1" noAdjustHandles="1" noChangeArrowheads="1" noChangeShapeType="1" noTextEdit="1"/>
              </p:cNvSpPr>
              <p:nvPr/>
            </p:nvSpPr>
            <p:spPr>
              <a:xfrm>
                <a:off x="2649284" y="4441060"/>
                <a:ext cx="1459508" cy="1261307"/>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BA3A601-AD31-1437-D2C8-4CE35EED3A9B}"/>
                  </a:ext>
                </a:extLst>
              </p:cNvPr>
              <p:cNvSpPr txBox="1"/>
              <p:nvPr/>
            </p:nvSpPr>
            <p:spPr>
              <a:xfrm>
                <a:off x="8292041" y="2662945"/>
                <a:ext cx="1879511" cy="12488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18</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17</m:t>
                          </m:r>
                        </m:den>
                      </m:f>
                    </m:oMath>
                  </m:oMathPara>
                </a14:m>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a:extLst>
                  <a:ext uri="{FF2B5EF4-FFF2-40B4-BE49-F238E27FC236}">
                    <a16:creationId xmlns:a16="http://schemas.microsoft.com/office/drawing/2014/main" id="{FBA3A601-AD31-1437-D2C8-4CE35EED3A9B}"/>
                  </a:ext>
                </a:extLst>
              </p:cNvPr>
              <p:cNvSpPr txBox="1">
                <a:spLocks noRot="1" noChangeAspect="1" noMove="1" noResize="1" noEditPoints="1" noAdjustHandles="1" noChangeArrowheads="1" noChangeShapeType="1" noTextEdit="1"/>
              </p:cNvSpPr>
              <p:nvPr/>
            </p:nvSpPr>
            <p:spPr>
              <a:xfrm>
                <a:off x="8292041" y="2662945"/>
                <a:ext cx="1879511" cy="1248803"/>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AA46722-A87E-4B2D-84B2-00440A05EB5D}"/>
                  </a:ext>
                </a:extLst>
              </p:cNvPr>
              <p:cNvSpPr txBox="1"/>
              <p:nvPr/>
            </p:nvSpPr>
            <p:spPr>
              <a:xfrm>
                <a:off x="7837191" y="4398590"/>
                <a:ext cx="2389522" cy="12465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35</m:t>
                          </m:r>
                        </m:den>
                      </m:f>
                    </m:oMath>
                  </m:oMathPara>
                </a14:m>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a:extLst>
                  <a:ext uri="{FF2B5EF4-FFF2-40B4-BE49-F238E27FC236}">
                    <a16:creationId xmlns:a16="http://schemas.microsoft.com/office/drawing/2014/main" id="{2AA46722-A87E-4B2D-84B2-00440A05EB5D}"/>
                  </a:ext>
                </a:extLst>
              </p:cNvPr>
              <p:cNvSpPr txBox="1">
                <a:spLocks noRot="1" noChangeAspect="1" noMove="1" noResize="1" noEditPoints="1" noAdjustHandles="1" noChangeArrowheads="1" noChangeShapeType="1" noTextEdit="1"/>
              </p:cNvSpPr>
              <p:nvPr/>
            </p:nvSpPr>
            <p:spPr>
              <a:xfrm>
                <a:off x="7837191" y="4398590"/>
                <a:ext cx="2389522" cy="1246560"/>
              </a:xfrm>
              <a:prstGeom prst="rect">
                <a:avLst/>
              </a:prstGeom>
              <a:blipFill>
                <a:blip r:embed="rId31"/>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4D28EA50-F460-EC73-EF79-A8055B2753C9}"/>
              </a:ext>
            </a:extLst>
          </p:cNvPr>
          <p:cNvSpPr txBox="1"/>
          <p:nvPr/>
        </p:nvSpPr>
        <p:spPr>
          <a:xfrm>
            <a:off x="3712394" y="586510"/>
            <a:ext cx="77684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5A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17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nam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18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Tỉ</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tổng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9322435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eng-tinh-tinh-www_tiengdong_com.wav"/>
                                        </p:tgtEl>
                                      </p:cMediaNode>
                                    </p:audio>
                                  </p:subTnLst>
                                </p:cTn>
                              </p:par>
                            </p:childTnLst>
                          </p:cTn>
                        </p:par>
                      </p:childTnLst>
                    </p:cTn>
                  </p:par>
                </p:childTnLst>
              </p:cTn>
              <p:nextCondLst>
                <p:cond evt="onClick" delay="0">
                  <p:tgtEl>
                    <p:spTgt spid="41"/>
                  </p:tgtEl>
                </p:cond>
              </p:nextCondLst>
            </p:seq>
            <p:seq concurrent="1" nextAc="seek">
              <p:cTn id="10" restart="whenNotActive" fill="hold" evtFilter="cancelBubble" nodeType="interactiveSeq">
                <p:stCondLst>
                  <p:cond evt="onClick" delay="0">
                    <p:tgtEl>
                      <p:spTgt spid="39"/>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9"/>
                  </p:tgtEl>
                </p:cond>
              </p:nextCondLst>
            </p:seq>
            <p:seq concurrent="1" nextAc="seek">
              <p:cTn id="18" restart="whenNotActive" fill="hold" evtFilter="cancelBubble" nodeType="interactiveSeq">
                <p:stCondLst>
                  <p:cond evt="onClick" delay="0">
                    <p:tgtEl>
                      <p:spTgt spid="40"/>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40"/>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529" y="-6394"/>
            <a:ext cx="12193057" cy="6870787"/>
          </a:xfrm>
          <a:prstGeom prst="rect">
            <a:avLst/>
          </a:prstGeom>
        </p:spPr>
      </p:pic>
      <p:sp>
        <p:nvSpPr>
          <p:cNvPr id="5" name="CÂU HỎI"/>
          <p:cNvSpPr/>
          <p:nvPr/>
        </p:nvSpPr>
        <p:spPr>
          <a:xfrm>
            <a:off x="1706880" y="569004"/>
            <a:ext cx="10342880" cy="1677457"/>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prstClr val="white"/>
              </a:solidFill>
              <a:effectLst/>
              <a:uLnTx/>
              <a:uFillTx/>
              <a:latin typeface="UTM Flavour" panose="02040603050506020204" pitchFamily="18" charset="0"/>
              <a:ea typeface="+mn-ea"/>
              <a:cs typeface="+mn-cs"/>
            </a:endParaRPr>
          </a:p>
        </p:txBody>
      </p:sp>
      <p:grpSp>
        <p:nvGrpSpPr>
          <p:cNvPr id="35" name="CÂU D"/>
          <p:cNvGrpSpPr/>
          <p:nvPr/>
        </p:nvGrpSpPr>
        <p:grpSpPr>
          <a:xfrm>
            <a:off x="5866821" y="3908617"/>
            <a:ext cx="5162643" cy="2242693"/>
            <a:chOff x="6029797" y="4192758"/>
            <a:chExt cx="3550533" cy="1648177"/>
          </a:xfrm>
        </p:grpSpPr>
        <p:grpSp>
          <p:nvGrpSpPr>
            <p:cNvPr id="24" name="Group 23"/>
            <p:cNvGrpSpPr/>
            <p:nvPr/>
          </p:nvGrpSpPr>
          <p:grpSpPr>
            <a:xfrm>
              <a:off x="6029797" y="4192758"/>
              <a:ext cx="3550533" cy="1648177"/>
              <a:chOff x="6029797" y="4192758"/>
              <a:chExt cx="3550533" cy="1648177"/>
            </a:xfrm>
          </p:grpSpPr>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64" b="36364" l="30758" r="62576"/>
                        </a14:imgEffect>
                      </a14:imgLayer>
                    </a14:imgProps>
                  </a:ext>
                  <a:ext uri="{28A0092B-C50C-407E-A947-70E740481C1C}">
                    <a14:useLocalDpi xmlns:a14="http://schemas.microsoft.com/office/drawing/2010/main" val="0"/>
                  </a:ext>
                </a:extLst>
              </a:blip>
              <a:srcRect l="30860" t="2948" r="37419" b="61518"/>
              <a:stretch/>
            </p:blipFill>
            <p:spPr>
              <a:xfrm>
                <a:off x="6187135" y="4215007"/>
                <a:ext cx="3393195" cy="1498295"/>
              </a:xfrm>
              <a:prstGeom prst="rect">
                <a:avLst/>
              </a:prstGeom>
            </p:spPr>
          </p:pic>
          <p:pic>
            <p:nvPicPr>
              <p:cNvPr id="14" name="Picture 1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7506" b="26733" l="57869" r="76041"/>
                        </a14:imgEffect>
                      </a14:imgLayer>
                    </a14:imgProps>
                  </a:ext>
                  <a:ext uri="{28A0092B-C50C-407E-A947-70E740481C1C}">
                    <a14:useLocalDpi xmlns:a14="http://schemas.microsoft.com/office/drawing/2010/main" val="0"/>
                  </a:ext>
                </a:extLst>
              </a:blip>
              <a:srcRect l="55597" t="5103" r="21687" b="70864"/>
              <a:stretch/>
            </p:blipFill>
            <p:spPr>
              <a:xfrm>
                <a:off x="6029797" y="4192758"/>
                <a:ext cx="1557867" cy="1648177"/>
              </a:xfrm>
              <a:prstGeom prst="rect">
                <a:avLst/>
              </a:prstGeom>
            </p:spPr>
          </p:pic>
        </p:grpSp>
        <p:sp>
          <p:nvSpPr>
            <p:cNvPr id="34" name="TextBox 33"/>
            <p:cNvSpPr txBox="1"/>
            <p:nvPr/>
          </p:nvSpPr>
          <p:spPr>
            <a:xfrm>
              <a:off x="7321360" y="4674774"/>
              <a:ext cx="1876056" cy="47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9" name="CÂU B"/>
          <p:cNvGrpSpPr/>
          <p:nvPr/>
        </p:nvGrpSpPr>
        <p:grpSpPr>
          <a:xfrm>
            <a:off x="5348031" y="2231160"/>
            <a:ext cx="6145955" cy="2179712"/>
            <a:chOff x="5496067" y="2667465"/>
            <a:chExt cx="4443375" cy="1652926"/>
          </a:xfrm>
        </p:grpSpPr>
        <p:grpSp>
          <p:nvGrpSpPr>
            <p:cNvPr id="18" name="Group 17"/>
            <p:cNvGrpSpPr/>
            <p:nvPr/>
          </p:nvGrpSpPr>
          <p:grpSpPr>
            <a:xfrm>
              <a:off x="5496067" y="2667465"/>
              <a:ext cx="4443375" cy="1652926"/>
              <a:chOff x="5563801" y="1877243"/>
              <a:chExt cx="4443375" cy="1652926"/>
            </a:xfrm>
          </p:grpSpPr>
          <p:pic>
            <p:nvPicPr>
              <p:cNvPr id="9" name="Picture 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7955" b="98750" l="379" r="31061"/>
                        </a14:imgEffect>
                      </a14:imgLayer>
                    </a14:imgProps>
                  </a:ext>
                  <a:ext uri="{28A0092B-C50C-407E-A947-70E740481C1C}">
                    <a14:useLocalDpi xmlns:a14="http://schemas.microsoft.com/office/drawing/2010/main" val="0"/>
                  </a:ext>
                </a:extLst>
              </a:blip>
              <a:srcRect t="67390" r="67132"/>
              <a:stretch/>
            </p:blipFill>
            <p:spPr>
              <a:xfrm>
                <a:off x="5563801" y="1942987"/>
                <a:ext cx="4443375" cy="1587182"/>
              </a:xfrm>
              <a:prstGeom prst="rect">
                <a:avLst/>
              </a:prstGeom>
            </p:spPr>
          </p:pic>
          <p:pic>
            <p:nvPicPr>
              <p:cNvPr id="12" name="Picture 11"/>
              <p:cNvPicPr>
                <a:picLocks noChangeAspect="1"/>
              </p:cNvPicPr>
              <p:nvPr/>
            </p:nvPicPr>
            <p:blipFill rotWithShape="1">
              <a:blip r:embed="rId12" cstate="print">
                <a:extLst>
                  <a:ext uri="{BEBA8EAE-BF5A-486C-A8C5-ECC9F3942E4B}">
                    <a14:imgProps xmlns:a14="http://schemas.microsoft.com/office/drawing/2010/main">
                      <a14:imgLayer r:embed="rId9">
                        <a14:imgEffect>
                          <a14:backgroundRemoval t="5936" b="24652" l="25076" r="43610"/>
                        </a14:imgEffect>
                      </a14:imgLayer>
                    </a14:imgProps>
                  </a:ext>
                  <a:ext uri="{28A0092B-C50C-407E-A947-70E740481C1C}">
                    <a14:useLocalDpi xmlns:a14="http://schemas.microsoft.com/office/drawing/2010/main" val="0"/>
                  </a:ext>
                </a:extLst>
              </a:blip>
              <a:srcRect l="23662" t="4938" r="56091" b="74321"/>
              <a:stretch/>
            </p:blipFill>
            <p:spPr>
              <a:xfrm>
                <a:off x="6012866" y="1877243"/>
                <a:ext cx="1473199" cy="1509131"/>
              </a:xfrm>
              <a:prstGeom prst="rect">
                <a:avLst/>
              </a:prstGeom>
            </p:spPr>
          </p:pic>
        </p:grpSp>
        <p:sp>
          <p:nvSpPr>
            <p:cNvPr id="36" name="TextBox 35"/>
            <p:cNvSpPr txBox="1"/>
            <p:nvPr/>
          </p:nvSpPr>
          <p:spPr>
            <a:xfrm>
              <a:off x="7240861" y="3140432"/>
              <a:ext cx="1876056" cy="4901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1" name="CÂU A"/>
          <p:cNvGrpSpPr/>
          <p:nvPr/>
        </p:nvGrpSpPr>
        <p:grpSpPr>
          <a:xfrm>
            <a:off x="-61367" y="2281805"/>
            <a:ext cx="5721876" cy="1766562"/>
            <a:chOff x="1905019" y="2771114"/>
            <a:chExt cx="4136776" cy="1339625"/>
          </a:xfrm>
        </p:grpSpPr>
        <p:grpSp>
          <p:nvGrpSpPr>
            <p:cNvPr id="23" name="Group 22"/>
            <p:cNvGrpSpPr/>
            <p:nvPr/>
          </p:nvGrpSpPr>
          <p:grpSpPr>
            <a:xfrm>
              <a:off x="1905019" y="2771114"/>
              <a:ext cx="4136776" cy="1339625"/>
              <a:chOff x="1972753" y="1980892"/>
              <a:chExt cx="4136776" cy="1339625"/>
            </a:xfrm>
          </p:grpSpPr>
          <p:pic>
            <p:nvPicPr>
              <p:cNvPr id="21" name="Content Placeholder 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523" b="37273" l="5152" r="29848"/>
                        </a14:imgEffect>
                      </a14:imgLayer>
                    </a14:imgProps>
                  </a:ext>
                  <a:ext uri="{28A0092B-C50C-407E-A947-70E740481C1C}">
                    <a14:useLocalDpi xmlns:a14="http://schemas.microsoft.com/office/drawing/2010/main" val="0"/>
                  </a:ext>
                </a:extLst>
              </a:blip>
              <a:srcRect l="5162" t="2663" r="69542" b="62105"/>
              <a:stretch/>
            </p:blipFill>
            <p:spPr>
              <a:xfrm>
                <a:off x="1972753" y="1980892"/>
                <a:ext cx="4136776" cy="1322024"/>
              </a:xfrm>
              <a:prstGeom prst="rect">
                <a:avLst/>
              </a:prstGeom>
            </p:spPr>
          </p:pic>
          <p:pic>
            <p:nvPicPr>
              <p:cNvPr id="22" name="Picture 21"/>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813" b="25197" l="10418" r="28104"/>
                        </a14:imgEffect>
                      </a14:imgLayer>
                    </a14:imgProps>
                  </a:ext>
                  <a:ext uri="{28A0092B-C50C-407E-A947-70E740481C1C}">
                    <a14:useLocalDpi xmlns:a14="http://schemas.microsoft.com/office/drawing/2010/main" val="0"/>
                  </a:ext>
                </a:extLst>
              </a:blip>
              <a:srcRect l="10164" t="7902" r="70741" b="73827"/>
              <a:stretch/>
            </p:blipFill>
            <p:spPr>
              <a:xfrm>
                <a:off x="2062217" y="1980893"/>
                <a:ext cx="1399968" cy="1339624"/>
              </a:xfrm>
              <a:prstGeom prst="rect">
                <a:avLst/>
              </a:prstGeom>
            </p:spPr>
          </p:pic>
        </p:grpSp>
        <p:sp>
          <p:nvSpPr>
            <p:cNvPr id="37" name="TextBox 36"/>
            <p:cNvSpPr txBox="1"/>
            <p:nvPr/>
          </p:nvSpPr>
          <p:spPr>
            <a:xfrm>
              <a:off x="3529179" y="3105833"/>
              <a:ext cx="1876056" cy="4901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0" name="CÂU C"/>
          <p:cNvGrpSpPr/>
          <p:nvPr/>
        </p:nvGrpSpPr>
        <p:grpSpPr>
          <a:xfrm>
            <a:off x="269915" y="3736442"/>
            <a:ext cx="5463303" cy="2170537"/>
            <a:chOff x="2164631" y="4160434"/>
            <a:chExt cx="3949834" cy="1645969"/>
          </a:xfrm>
        </p:grpSpPr>
        <p:grpSp>
          <p:nvGrpSpPr>
            <p:cNvPr id="19" name="Group 18"/>
            <p:cNvGrpSpPr/>
            <p:nvPr/>
          </p:nvGrpSpPr>
          <p:grpSpPr>
            <a:xfrm>
              <a:off x="2164631" y="4160434"/>
              <a:ext cx="3949834" cy="1645969"/>
              <a:chOff x="2232365" y="3370212"/>
              <a:chExt cx="3949834" cy="1645969"/>
            </a:xfrm>
          </p:grpSpPr>
          <p:pic>
            <p:nvPicPr>
              <p:cNvPr id="8" name="Picture 7"/>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39773" b="71023" l="31364" r="62424"/>
                        </a14:imgEffect>
                      </a14:imgLayer>
                    </a14:imgProps>
                  </a:ext>
                  <a:ext uri="{28A0092B-C50C-407E-A947-70E740481C1C}">
                    <a14:useLocalDpi xmlns:a14="http://schemas.microsoft.com/office/drawing/2010/main" val="0"/>
                  </a:ext>
                </a:extLst>
              </a:blip>
              <a:srcRect l="30561" t="38789" r="36494" b="29027"/>
              <a:stretch/>
            </p:blipFill>
            <p:spPr>
              <a:xfrm>
                <a:off x="2449735" y="3370212"/>
                <a:ext cx="3732464" cy="1609116"/>
              </a:xfrm>
              <a:prstGeom prst="rect">
                <a:avLst/>
              </a:prstGeom>
            </p:spPr>
          </p:pic>
          <p:pic>
            <p:nvPicPr>
              <p:cNvPr id="13" name="Picture 12"/>
              <p:cNvPicPr>
                <a:picLocks noChangeAspect="1"/>
              </p:cNvPicPr>
              <p:nvPr/>
            </p:nvPicPr>
            <p:blipFill rotWithShape="1">
              <a:blip r:embed="rId19" cstate="print">
                <a:extLst>
                  <a:ext uri="{BEBA8EAE-BF5A-486C-A8C5-ECC9F3942E4B}">
                    <a14:imgProps xmlns:a14="http://schemas.microsoft.com/office/drawing/2010/main">
                      <a14:imgLayer r:embed="rId9">
                        <a14:imgEffect>
                          <a14:backgroundRemoval t="6360" b="26529" l="41793" r="58752"/>
                        </a14:imgEffect>
                      </a14:imgLayer>
                    </a14:imgProps>
                  </a:ext>
                  <a:ext uri="{28A0092B-C50C-407E-A947-70E740481C1C}">
                    <a14:useLocalDpi xmlns:a14="http://schemas.microsoft.com/office/drawing/2010/main" val="0"/>
                  </a:ext>
                </a:extLst>
              </a:blip>
              <a:srcRect l="40617" t="4773" r="40123" b="72675"/>
              <a:stretch/>
            </p:blipFill>
            <p:spPr>
              <a:xfrm>
                <a:off x="2232365" y="3469603"/>
                <a:ext cx="1320800" cy="1546578"/>
              </a:xfrm>
              <a:prstGeom prst="rect">
                <a:avLst/>
              </a:prstGeom>
            </p:spPr>
          </p:pic>
        </p:grpSp>
        <p:sp>
          <p:nvSpPr>
            <p:cNvPr id="38" name="TextBox 37"/>
            <p:cNvSpPr txBox="1"/>
            <p:nvPr/>
          </p:nvSpPr>
          <p:spPr>
            <a:xfrm>
              <a:off x="3538748" y="4640988"/>
              <a:ext cx="1876056" cy="4901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2" name="CAM SAI"/>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247" b="38667" l="33852" r="66642"/>
                    </a14:imgEffect>
                  </a14:imgLayer>
                </a14:imgProps>
              </a:ext>
              <a:ext uri="{28A0092B-C50C-407E-A947-70E740481C1C}">
                <a14:useLocalDpi xmlns:a14="http://schemas.microsoft.com/office/drawing/2010/main" val="0"/>
              </a:ext>
            </a:extLst>
          </a:blip>
          <a:srcRect l="29753" t="4445" r="29259" b="57531"/>
          <a:stretch/>
        </p:blipFill>
        <p:spPr>
          <a:xfrm>
            <a:off x="9596103" y="3578882"/>
            <a:ext cx="2997981" cy="2781260"/>
          </a:xfrm>
          <a:prstGeom prst="rect">
            <a:avLst/>
          </a:prstGeom>
        </p:spPr>
      </p:pic>
      <p:pic>
        <p:nvPicPr>
          <p:cNvPr id="30" name="TÁO SAI"/>
          <p:cNvPicPr>
            <a:picLocks noChangeAspect="1"/>
          </p:cNvPicPr>
          <p:nvPr/>
        </p:nvPicPr>
        <p:blipFill rotWithShape="1">
          <a:blip r:embed="rId22" cstate="print">
            <a:extLst>
              <a:ext uri="{BEBA8EAE-BF5A-486C-A8C5-ECC9F3942E4B}">
                <a14:imgProps xmlns:a14="http://schemas.microsoft.com/office/drawing/2010/main">
                  <a14:imgLayer r:embed="rId21">
                    <a14:imgEffect>
                      <a14:backgroundRemoval t="37015" b="66808" l="40049" r="65655"/>
                    </a14:imgEffect>
                  </a14:imgLayer>
                </a14:imgProps>
              </a:ext>
              <a:ext uri="{28A0092B-C50C-407E-A947-70E740481C1C}">
                <a14:useLocalDpi xmlns:a14="http://schemas.microsoft.com/office/drawing/2010/main" val="0"/>
              </a:ext>
            </a:extLst>
          </a:blip>
          <a:srcRect l="38148" t="35720" r="32881" b="30535"/>
          <a:stretch/>
        </p:blipFill>
        <p:spPr>
          <a:xfrm>
            <a:off x="4193369" y="3972229"/>
            <a:ext cx="1735167" cy="2021076"/>
          </a:xfrm>
          <a:prstGeom prst="rect">
            <a:avLst/>
          </a:prstGeom>
        </p:spPr>
      </p:pic>
      <p:pic>
        <p:nvPicPr>
          <p:cNvPr id="33" name="VIỆT QUẤT SAI"/>
          <p:cNvPicPr>
            <a:picLocks noChangeAspect="1"/>
          </p:cNvPicPr>
          <p:nvPr/>
        </p:nvPicPr>
        <p:blipFill rotWithShape="1">
          <a:blip r:embed="rId23" cstate="print">
            <a:extLst>
              <a:ext uri="{BEBA8EAE-BF5A-486C-A8C5-ECC9F3942E4B}">
                <a14:imgProps xmlns:a14="http://schemas.microsoft.com/office/drawing/2010/main">
                  <a14:imgLayer r:embed="rId21">
                    <a14:imgEffect>
                      <a14:backgroundRemoval t="63714" b="92718" l="39442" r="66930"/>
                    </a14:imgEffect>
                  </a14:imgLayer>
                </a14:imgProps>
              </a:ext>
              <a:ext uri="{28A0092B-C50C-407E-A947-70E740481C1C}">
                <a14:useLocalDpi xmlns:a14="http://schemas.microsoft.com/office/drawing/2010/main" val="0"/>
              </a:ext>
            </a:extLst>
          </a:blip>
          <a:srcRect l="37654" t="62387" r="29753" b="3868"/>
          <a:stretch/>
        </p:blipFill>
        <p:spPr>
          <a:xfrm>
            <a:off x="4522261" y="2411799"/>
            <a:ext cx="1706242" cy="1766563"/>
          </a:xfrm>
          <a:prstGeom prst="rect">
            <a:avLst/>
          </a:prstGeom>
        </p:spPr>
      </p:pic>
      <p:pic>
        <p:nvPicPr>
          <p:cNvPr id="28" name="LÊ ĐÚNG"/>
          <p:cNvPicPr>
            <a:picLocks noChangeAspect="1"/>
          </p:cNvPicPr>
          <p:nvPr/>
        </p:nvPicPr>
        <p:blipFill rotWithShape="1">
          <a:blip r:embed="rId24" cstate="print">
            <a:extLst>
              <a:ext uri="{BEBA8EAE-BF5A-486C-A8C5-ECC9F3942E4B}">
                <a14:imgProps xmlns:a14="http://schemas.microsoft.com/office/drawing/2010/main">
                  <a14:imgLayer r:embed="rId21">
                    <a14:imgEffect>
                      <a14:backgroundRemoval t="6832" b="40412" l="60569" r="88486"/>
                    </a14:imgEffect>
                  </a14:imgLayer>
                </a14:imgProps>
              </a:ext>
              <a:ext uri="{28A0092B-C50C-407E-A947-70E740481C1C}">
                <a14:useLocalDpi xmlns:a14="http://schemas.microsoft.com/office/drawing/2010/main" val="0"/>
              </a:ext>
            </a:extLst>
          </a:blip>
          <a:srcRect l="57079" t="2634" r="8024" b="55391"/>
          <a:stretch/>
        </p:blipFill>
        <p:spPr>
          <a:xfrm>
            <a:off x="10238245" y="2213196"/>
            <a:ext cx="1772356" cy="2131843"/>
          </a:xfrm>
          <a:prstGeom prst="rect">
            <a:avLst/>
          </a:prstGeom>
        </p:spPr>
      </p:pic>
      <p:pic>
        <p:nvPicPr>
          <p:cNvPr id="2" name="Picture 1">
            <a:hlinkClick r:id="rId25" action="ppaction://hlinksldjump"/>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52367" b="94660" l="4430" r="44235">
                        <a14:backgroundMark x1="15655" y1="85558" x2="15655" y2="85558"/>
                      </a14:backgroundRemoval>
                    </a14:imgEffect>
                  </a14:imgLayer>
                </a14:imgProps>
              </a:ext>
              <a:ext uri="{28A0092B-C50C-407E-A947-70E740481C1C}">
                <a14:useLocalDpi xmlns:a14="http://schemas.microsoft.com/office/drawing/2010/main" val="0"/>
              </a:ext>
            </a:extLst>
          </a:blip>
          <a:srcRect t="47092" r="55485"/>
          <a:stretch/>
        </p:blipFill>
        <p:spPr>
          <a:xfrm>
            <a:off x="523436" y="156191"/>
            <a:ext cx="2321942" cy="2759695"/>
          </a:xfrm>
          <a:prstGeom prst="rect">
            <a:avLst/>
          </a:prstGeom>
        </p:spPr>
      </p:pic>
      <p:sp>
        <p:nvSpPr>
          <p:cNvPr id="3" name="TextBox 2">
            <a:extLst>
              <a:ext uri="{FF2B5EF4-FFF2-40B4-BE49-F238E27FC236}">
                <a16:creationId xmlns:a16="http://schemas.microsoft.com/office/drawing/2014/main" id="{96679667-A844-8B71-47E2-13DF850476EE}"/>
              </a:ext>
            </a:extLst>
          </p:cNvPr>
          <p:cNvSpPr txBox="1"/>
          <p:nvPr/>
        </p:nvSpPr>
        <p:spPr>
          <a:xfrm>
            <a:off x="2954460" y="621383"/>
            <a:ext cx="868890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5A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17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nam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18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nữ</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nam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tổng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E09A63B-0A71-6DAB-C31A-1AFE28459717}"/>
                  </a:ext>
                </a:extLst>
              </p:cNvPr>
              <p:cNvSpPr txBox="1"/>
              <p:nvPr/>
            </p:nvSpPr>
            <p:spPr>
              <a:xfrm>
                <a:off x="8029482" y="2791751"/>
                <a:ext cx="1392707" cy="10703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4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17</m:t>
                        </m:r>
                      </m:num>
                      <m:den>
                        <m:r>
                          <a:rPr kumimoji="0" lang="en-US" sz="4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35</m:t>
                        </m:r>
                      </m:den>
                    </m:f>
                  </m:oMath>
                </a14:m>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3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CE09A63B-0A71-6DAB-C31A-1AFE28459717}"/>
                  </a:ext>
                </a:extLst>
              </p:cNvPr>
              <p:cNvSpPr txBox="1">
                <a:spLocks noRot="1" noChangeAspect="1" noMove="1" noResize="1" noEditPoints="1" noAdjustHandles="1" noChangeArrowheads="1" noChangeShapeType="1" noTextEdit="1"/>
              </p:cNvSpPr>
              <p:nvPr/>
            </p:nvSpPr>
            <p:spPr>
              <a:xfrm>
                <a:off x="8029482" y="2791751"/>
                <a:ext cx="1392707" cy="1070358"/>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54BDDF7-A101-78AD-640C-1E9CEBA6E01B}"/>
                  </a:ext>
                </a:extLst>
              </p:cNvPr>
              <p:cNvSpPr txBox="1"/>
              <p:nvPr/>
            </p:nvSpPr>
            <p:spPr>
              <a:xfrm>
                <a:off x="1933653" y="2592089"/>
                <a:ext cx="2058088" cy="11414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4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a:rPr kumimoji="0" lang="en-US" sz="4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m:t>
                        </m:r>
                      </m:num>
                      <m:den>
                        <m:r>
                          <a:rPr kumimoji="0" lang="en-US" sz="4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35</m:t>
                        </m:r>
                      </m:den>
                    </m:f>
                  </m:oMath>
                </a14:m>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1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54BDDF7-A101-78AD-640C-1E9CEBA6E01B}"/>
                  </a:ext>
                </a:extLst>
              </p:cNvPr>
              <p:cNvSpPr txBox="1">
                <a:spLocks noRot="1" noChangeAspect="1" noMove="1" noResize="1" noEditPoints="1" noAdjustHandles="1" noChangeArrowheads="1" noChangeShapeType="1" noTextEdit="1"/>
              </p:cNvSpPr>
              <p:nvPr/>
            </p:nvSpPr>
            <p:spPr>
              <a:xfrm>
                <a:off x="1933653" y="2592089"/>
                <a:ext cx="2058088" cy="1141403"/>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E25BC60-D271-AB66-D5BD-0B84EF160380}"/>
                  </a:ext>
                </a:extLst>
              </p:cNvPr>
              <p:cNvSpPr txBox="1"/>
              <p:nvPr/>
            </p:nvSpPr>
            <p:spPr>
              <a:xfrm>
                <a:off x="1686553" y="4184774"/>
                <a:ext cx="2193653" cy="11398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4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17</m:t>
                        </m:r>
                      </m:num>
                      <m:den>
                        <m:r>
                          <a:rPr kumimoji="0" lang="en-US" sz="4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18</m:t>
                        </m:r>
                      </m:den>
                    </m:f>
                  </m:oMath>
                </a14:m>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1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6E25BC60-D271-AB66-D5BD-0B84EF160380}"/>
                  </a:ext>
                </a:extLst>
              </p:cNvPr>
              <p:cNvSpPr txBox="1">
                <a:spLocks noRot="1" noChangeAspect="1" noMove="1" noResize="1" noEditPoints="1" noAdjustHandles="1" noChangeArrowheads="1" noChangeShapeType="1" noTextEdit="1"/>
              </p:cNvSpPr>
              <p:nvPr/>
            </p:nvSpPr>
            <p:spPr>
              <a:xfrm>
                <a:off x="1686553" y="4184774"/>
                <a:ext cx="2193653" cy="1139864"/>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9C17CBC-F202-BCA0-4EFA-67FC1CF9AFC8}"/>
                  </a:ext>
                </a:extLst>
              </p:cNvPr>
              <p:cNvSpPr txBox="1"/>
              <p:nvPr/>
            </p:nvSpPr>
            <p:spPr>
              <a:xfrm>
                <a:off x="7691971" y="4325028"/>
                <a:ext cx="2153622" cy="11403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4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a:rPr kumimoji="0" lang="en-US" sz="4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m:t>
                        </m:r>
                      </m:num>
                      <m:den>
                        <m:r>
                          <a:rPr kumimoji="0" lang="en-US" sz="4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a:rPr kumimoji="0" lang="en-US" sz="4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den>
                    </m:f>
                  </m:oMath>
                </a14:m>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9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C9C17CBC-F202-BCA0-4EFA-67FC1CF9AFC8}"/>
                  </a:ext>
                </a:extLst>
              </p:cNvPr>
              <p:cNvSpPr txBox="1">
                <a:spLocks noRot="1" noChangeAspect="1" noMove="1" noResize="1" noEditPoints="1" noAdjustHandles="1" noChangeArrowheads="1" noChangeShapeType="1" noTextEdit="1"/>
              </p:cNvSpPr>
              <p:nvPr/>
            </p:nvSpPr>
            <p:spPr>
              <a:xfrm>
                <a:off x="7691971" y="4325028"/>
                <a:ext cx="2153622" cy="1140377"/>
              </a:xfrm>
              <a:prstGeom prst="rect">
                <a:avLst/>
              </a:prstGeom>
              <a:blipFill>
                <a:blip r:embed="rId3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6514065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41"/>
                  </p:tgtEl>
                </p:cond>
              </p:nextCondLst>
            </p:seq>
            <p:seq concurrent="1" nextAc="seek">
              <p:cTn id="10" restart="whenNotActive" fill="hold" evtFilter="cancelBubble" nodeType="interactiveSeq">
                <p:stCondLst>
                  <p:cond evt="onClick" delay="0">
                    <p:tgtEl>
                      <p:spTgt spid="39"/>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Tieng-tinh-tinh-www_tiengdong_com.wav"/>
                                        </p:tgtEl>
                                      </p:cMediaNode>
                                    </p:audio>
                                  </p:subTnLst>
                                </p:cTn>
                              </p:par>
                            </p:childTnLst>
                          </p:cTn>
                        </p:par>
                      </p:childTnLst>
                    </p:cTn>
                  </p:par>
                </p:childTnLst>
              </p:cTn>
              <p:nextCondLst>
                <p:cond evt="onClick" delay="0">
                  <p:tgtEl>
                    <p:spTgt spid="39"/>
                  </p:tgtEl>
                </p:cond>
              </p:nextCondLst>
            </p:seq>
            <p:seq concurrent="1" nextAc="seek">
              <p:cTn id="18" restart="whenNotActive" fill="hold" evtFilter="cancelBubble" nodeType="interactiveSeq">
                <p:stCondLst>
                  <p:cond evt="onClick" delay="0">
                    <p:tgtEl>
                      <p:spTgt spid="40"/>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40"/>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5">
            <a:extLst>
              <a:ext uri="{FF2B5EF4-FFF2-40B4-BE49-F238E27FC236}">
                <a16:creationId xmlns:a16="http://schemas.microsoft.com/office/drawing/2014/main" id="{375B7F41-B6BC-4285-A5D4-E61F19FAE58E}"/>
              </a:ext>
            </a:extLst>
          </p:cNvPr>
          <p:cNvSpPr/>
          <p:nvPr/>
        </p:nvSpPr>
        <p:spPr>
          <a:xfrm>
            <a:off x="1828801" y="809575"/>
            <a:ext cx="9983972" cy="4825681"/>
          </a:xfrm>
          <a:custGeom>
            <a:avLst/>
            <a:gdLst>
              <a:gd name="connsiteX0" fmla="*/ 0 w 9983972"/>
              <a:gd name="connsiteY0" fmla="*/ 2412841 h 4825681"/>
              <a:gd name="connsiteX1" fmla="*/ 1658628 w 9983972"/>
              <a:gd name="connsiteY1" fmla="*/ 0 h 4825681"/>
              <a:gd name="connsiteX2" fmla="*/ 2064692 w 9983972"/>
              <a:gd name="connsiteY2" fmla="*/ 0 h 4825681"/>
              <a:gd name="connsiteX3" fmla="*/ 2804091 w 9983972"/>
              <a:gd name="connsiteY3" fmla="*/ 0 h 4825681"/>
              <a:gd name="connsiteX4" fmla="*/ 3476823 w 9983972"/>
              <a:gd name="connsiteY4" fmla="*/ 0 h 4825681"/>
              <a:gd name="connsiteX5" fmla="*/ 4149556 w 9983972"/>
              <a:gd name="connsiteY5" fmla="*/ 0 h 4825681"/>
              <a:gd name="connsiteX6" fmla="*/ 4888955 w 9983972"/>
              <a:gd name="connsiteY6" fmla="*/ 0 h 4825681"/>
              <a:gd name="connsiteX7" fmla="*/ 5561687 w 9983972"/>
              <a:gd name="connsiteY7" fmla="*/ 0 h 4825681"/>
              <a:gd name="connsiteX8" fmla="*/ 6167753 w 9983972"/>
              <a:gd name="connsiteY8" fmla="*/ 0 h 4825681"/>
              <a:gd name="connsiteX9" fmla="*/ 6640483 w 9983972"/>
              <a:gd name="connsiteY9" fmla="*/ 0 h 4825681"/>
              <a:gd name="connsiteX10" fmla="*/ 7113214 w 9983972"/>
              <a:gd name="connsiteY10" fmla="*/ 0 h 4825681"/>
              <a:gd name="connsiteX11" fmla="*/ 7719279 w 9983972"/>
              <a:gd name="connsiteY11" fmla="*/ 0 h 4825681"/>
              <a:gd name="connsiteX12" fmla="*/ 8325345 w 9983972"/>
              <a:gd name="connsiteY12" fmla="*/ 0 h 4825681"/>
              <a:gd name="connsiteX13" fmla="*/ 9983973 w 9983972"/>
              <a:gd name="connsiteY13" fmla="*/ 2412841 h 4825681"/>
              <a:gd name="connsiteX14" fmla="*/ 9983972 w 9983972"/>
              <a:gd name="connsiteY14" fmla="*/ 2412841 h 4825681"/>
              <a:gd name="connsiteX15" fmla="*/ 8325343 w 9983972"/>
              <a:gd name="connsiteY15" fmla="*/ 4825682 h 4825681"/>
              <a:gd name="connsiteX16" fmla="*/ 7785945 w 9983972"/>
              <a:gd name="connsiteY16" fmla="*/ 4825682 h 4825681"/>
              <a:gd name="connsiteX17" fmla="*/ 7179880 w 9983972"/>
              <a:gd name="connsiteY17" fmla="*/ 4825682 h 4825681"/>
              <a:gd name="connsiteX18" fmla="*/ 6573816 w 9983972"/>
              <a:gd name="connsiteY18" fmla="*/ 4825682 h 4825681"/>
              <a:gd name="connsiteX19" fmla="*/ 6167752 w 9983972"/>
              <a:gd name="connsiteY19" fmla="*/ 4825682 h 4825681"/>
              <a:gd name="connsiteX20" fmla="*/ 5428352 w 9983972"/>
              <a:gd name="connsiteY20" fmla="*/ 4825682 h 4825681"/>
              <a:gd name="connsiteX21" fmla="*/ 4955621 w 9983972"/>
              <a:gd name="connsiteY21" fmla="*/ 4825681 h 4825681"/>
              <a:gd name="connsiteX22" fmla="*/ 4549558 w 9983972"/>
              <a:gd name="connsiteY22" fmla="*/ 4825681 h 4825681"/>
              <a:gd name="connsiteX23" fmla="*/ 4076827 w 9983972"/>
              <a:gd name="connsiteY23" fmla="*/ 4825681 h 4825681"/>
              <a:gd name="connsiteX24" fmla="*/ 3470762 w 9983972"/>
              <a:gd name="connsiteY24" fmla="*/ 4825681 h 4825681"/>
              <a:gd name="connsiteX25" fmla="*/ 2998032 w 9983972"/>
              <a:gd name="connsiteY25" fmla="*/ 4825681 h 4825681"/>
              <a:gd name="connsiteX26" fmla="*/ 2391966 w 9983972"/>
              <a:gd name="connsiteY26" fmla="*/ 4825681 h 4825681"/>
              <a:gd name="connsiteX27" fmla="*/ 1658628 w 9983972"/>
              <a:gd name="connsiteY27" fmla="*/ 4825681 h 4825681"/>
              <a:gd name="connsiteX28" fmla="*/ 0 w 9983972"/>
              <a:gd name="connsiteY28" fmla="*/ 2412839 h 4825681"/>
              <a:gd name="connsiteX29" fmla="*/ 0 w 9983972"/>
              <a:gd name="connsiteY29" fmla="*/ 2412841 h 4825681"/>
              <a:gd name="connsiteX0" fmla="*/ 0 w 9983972"/>
              <a:gd name="connsiteY0" fmla="*/ 2412841 h 4825681"/>
              <a:gd name="connsiteX1" fmla="*/ 1658628 w 9983972"/>
              <a:gd name="connsiteY1" fmla="*/ 0 h 4825681"/>
              <a:gd name="connsiteX2" fmla="*/ 2131359 w 9983972"/>
              <a:gd name="connsiteY2" fmla="*/ 0 h 4825681"/>
              <a:gd name="connsiteX3" fmla="*/ 2737424 w 9983972"/>
              <a:gd name="connsiteY3" fmla="*/ 0 h 4825681"/>
              <a:gd name="connsiteX4" fmla="*/ 3410156 w 9983972"/>
              <a:gd name="connsiteY4" fmla="*/ 0 h 4825681"/>
              <a:gd name="connsiteX5" fmla="*/ 3882886 w 9983972"/>
              <a:gd name="connsiteY5" fmla="*/ 0 h 4825681"/>
              <a:gd name="connsiteX6" fmla="*/ 4355618 w 9983972"/>
              <a:gd name="connsiteY6" fmla="*/ 0 h 4825681"/>
              <a:gd name="connsiteX7" fmla="*/ 4895016 w 9983972"/>
              <a:gd name="connsiteY7" fmla="*/ 0 h 4825681"/>
              <a:gd name="connsiteX8" fmla="*/ 5301079 w 9983972"/>
              <a:gd name="connsiteY8" fmla="*/ 0 h 4825681"/>
              <a:gd name="connsiteX9" fmla="*/ 6040479 w 9983972"/>
              <a:gd name="connsiteY9" fmla="*/ 0 h 4825681"/>
              <a:gd name="connsiteX10" fmla="*/ 6579876 w 9983972"/>
              <a:gd name="connsiteY10" fmla="*/ 0 h 4825681"/>
              <a:gd name="connsiteX11" fmla="*/ 7185942 w 9983972"/>
              <a:gd name="connsiteY11" fmla="*/ 0 h 4825681"/>
              <a:gd name="connsiteX12" fmla="*/ 7592006 w 9983972"/>
              <a:gd name="connsiteY12" fmla="*/ 0 h 4825681"/>
              <a:gd name="connsiteX13" fmla="*/ 8325345 w 9983972"/>
              <a:gd name="connsiteY13" fmla="*/ 0 h 4825681"/>
              <a:gd name="connsiteX14" fmla="*/ 9983973 w 9983972"/>
              <a:gd name="connsiteY14" fmla="*/ 2412841 h 4825681"/>
              <a:gd name="connsiteX15" fmla="*/ 9983972 w 9983972"/>
              <a:gd name="connsiteY15" fmla="*/ 2412841 h 4825681"/>
              <a:gd name="connsiteX16" fmla="*/ 8325343 w 9983972"/>
              <a:gd name="connsiteY16" fmla="*/ 4825682 h 4825681"/>
              <a:gd name="connsiteX17" fmla="*/ 7852612 w 9983972"/>
              <a:gd name="connsiteY17" fmla="*/ 4825682 h 4825681"/>
              <a:gd name="connsiteX18" fmla="*/ 7179880 w 9983972"/>
              <a:gd name="connsiteY18" fmla="*/ 4825682 h 4825681"/>
              <a:gd name="connsiteX19" fmla="*/ 6707150 w 9983972"/>
              <a:gd name="connsiteY19" fmla="*/ 4825682 h 4825681"/>
              <a:gd name="connsiteX20" fmla="*/ 6101085 w 9983972"/>
              <a:gd name="connsiteY20" fmla="*/ 4825682 h 4825681"/>
              <a:gd name="connsiteX21" fmla="*/ 5695021 w 9983972"/>
              <a:gd name="connsiteY21" fmla="*/ 4825682 h 4825681"/>
              <a:gd name="connsiteX22" fmla="*/ 5022289 w 9983972"/>
              <a:gd name="connsiteY22" fmla="*/ 4825682 h 4825681"/>
              <a:gd name="connsiteX23" fmla="*/ 4282890 w 9983972"/>
              <a:gd name="connsiteY23" fmla="*/ 4825681 h 4825681"/>
              <a:gd name="connsiteX24" fmla="*/ 3676825 w 9983972"/>
              <a:gd name="connsiteY24" fmla="*/ 4825681 h 4825681"/>
              <a:gd name="connsiteX25" fmla="*/ 3070759 w 9983972"/>
              <a:gd name="connsiteY25" fmla="*/ 4825681 h 4825681"/>
              <a:gd name="connsiteX26" fmla="*/ 2664695 w 9983972"/>
              <a:gd name="connsiteY26" fmla="*/ 4825681 h 4825681"/>
              <a:gd name="connsiteX27" fmla="*/ 1658628 w 9983972"/>
              <a:gd name="connsiteY27" fmla="*/ 4825681 h 4825681"/>
              <a:gd name="connsiteX28" fmla="*/ 0 w 9983972"/>
              <a:gd name="connsiteY28" fmla="*/ 2412839 h 4825681"/>
              <a:gd name="connsiteX29" fmla="*/ 0 w 9983972"/>
              <a:gd name="connsiteY29" fmla="*/ 2412841 h 4825681"/>
              <a:gd name="connsiteX0" fmla="*/ 0 w 9983972"/>
              <a:gd name="connsiteY0" fmla="*/ 2412841 h 4825681"/>
              <a:gd name="connsiteX1" fmla="*/ 1658628 w 9983972"/>
              <a:gd name="connsiteY1" fmla="*/ 0 h 4825681"/>
              <a:gd name="connsiteX2" fmla="*/ 2064692 w 9983972"/>
              <a:gd name="connsiteY2" fmla="*/ 0 h 4825681"/>
              <a:gd name="connsiteX3" fmla="*/ 2804091 w 9983972"/>
              <a:gd name="connsiteY3" fmla="*/ 0 h 4825681"/>
              <a:gd name="connsiteX4" fmla="*/ 3476823 w 9983972"/>
              <a:gd name="connsiteY4" fmla="*/ 0 h 4825681"/>
              <a:gd name="connsiteX5" fmla="*/ 4149556 w 9983972"/>
              <a:gd name="connsiteY5" fmla="*/ 0 h 4825681"/>
              <a:gd name="connsiteX6" fmla="*/ 4888955 w 9983972"/>
              <a:gd name="connsiteY6" fmla="*/ 0 h 4825681"/>
              <a:gd name="connsiteX7" fmla="*/ 5561687 w 9983972"/>
              <a:gd name="connsiteY7" fmla="*/ 0 h 4825681"/>
              <a:gd name="connsiteX8" fmla="*/ 6167753 w 9983972"/>
              <a:gd name="connsiteY8" fmla="*/ 0 h 4825681"/>
              <a:gd name="connsiteX9" fmla="*/ 6640483 w 9983972"/>
              <a:gd name="connsiteY9" fmla="*/ 0 h 4825681"/>
              <a:gd name="connsiteX10" fmla="*/ 7113214 w 9983972"/>
              <a:gd name="connsiteY10" fmla="*/ 0 h 4825681"/>
              <a:gd name="connsiteX11" fmla="*/ 7719279 w 9983972"/>
              <a:gd name="connsiteY11" fmla="*/ 0 h 4825681"/>
              <a:gd name="connsiteX12" fmla="*/ 8325345 w 9983972"/>
              <a:gd name="connsiteY12" fmla="*/ 0 h 4825681"/>
              <a:gd name="connsiteX13" fmla="*/ 9983973 w 9983972"/>
              <a:gd name="connsiteY13" fmla="*/ 2412841 h 4825681"/>
              <a:gd name="connsiteX14" fmla="*/ 9983972 w 9983972"/>
              <a:gd name="connsiteY14" fmla="*/ 2412841 h 4825681"/>
              <a:gd name="connsiteX15" fmla="*/ 8325343 w 9983972"/>
              <a:gd name="connsiteY15" fmla="*/ 4825682 h 4825681"/>
              <a:gd name="connsiteX16" fmla="*/ 7785945 w 9983972"/>
              <a:gd name="connsiteY16" fmla="*/ 4825682 h 4825681"/>
              <a:gd name="connsiteX17" fmla="*/ 7179880 w 9983972"/>
              <a:gd name="connsiteY17" fmla="*/ 4825682 h 4825681"/>
              <a:gd name="connsiteX18" fmla="*/ 6573816 w 9983972"/>
              <a:gd name="connsiteY18" fmla="*/ 4825682 h 4825681"/>
              <a:gd name="connsiteX19" fmla="*/ 6167752 w 9983972"/>
              <a:gd name="connsiteY19" fmla="*/ 4825682 h 4825681"/>
              <a:gd name="connsiteX20" fmla="*/ 5428352 w 9983972"/>
              <a:gd name="connsiteY20" fmla="*/ 4825682 h 4825681"/>
              <a:gd name="connsiteX21" fmla="*/ 4955621 w 9983972"/>
              <a:gd name="connsiteY21" fmla="*/ 4825681 h 4825681"/>
              <a:gd name="connsiteX22" fmla="*/ 4549558 w 9983972"/>
              <a:gd name="connsiteY22" fmla="*/ 4825681 h 4825681"/>
              <a:gd name="connsiteX23" fmla="*/ 4076827 w 9983972"/>
              <a:gd name="connsiteY23" fmla="*/ 4825681 h 4825681"/>
              <a:gd name="connsiteX24" fmla="*/ 3470762 w 9983972"/>
              <a:gd name="connsiteY24" fmla="*/ 4825681 h 4825681"/>
              <a:gd name="connsiteX25" fmla="*/ 2998032 w 9983972"/>
              <a:gd name="connsiteY25" fmla="*/ 4825681 h 4825681"/>
              <a:gd name="connsiteX26" fmla="*/ 2391966 w 9983972"/>
              <a:gd name="connsiteY26" fmla="*/ 4825681 h 4825681"/>
              <a:gd name="connsiteX27" fmla="*/ 1658628 w 9983972"/>
              <a:gd name="connsiteY27" fmla="*/ 4825681 h 4825681"/>
              <a:gd name="connsiteX28" fmla="*/ 0 w 9983972"/>
              <a:gd name="connsiteY28" fmla="*/ 2412839 h 4825681"/>
              <a:gd name="connsiteX29" fmla="*/ 0 w 9983972"/>
              <a:gd name="connsiteY29" fmla="*/ 2412841 h 482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983972" h="4825681" fill="none" extrusionOk="0">
                <a:moveTo>
                  <a:pt x="0" y="2412841"/>
                </a:moveTo>
                <a:cubicBezTo>
                  <a:pt x="-90417" y="939386"/>
                  <a:pt x="895906" y="278924"/>
                  <a:pt x="1658628" y="0"/>
                </a:cubicBezTo>
                <a:cubicBezTo>
                  <a:pt x="1755764" y="-75142"/>
                  <a:pt x="1858456" y="31205"/>
                  <a:pt x="2064692" y="0"/>
                </a:cubicBezTo>
                <a:cubicBezTo>
                  <a:pt x="2271801" y="-123925"/>
                  <a:pt x="2398574" y="37705"/>
                  <a:pt x="2804091" y="0"/>
                </a:cubicBezTo>
                <a:cubicBezTo>
                  <a:pt x="3172619" y="-2925"/>
                  <a:pt x="3309678" y="-42706"/>
                  <a:pt x="3476823" y="0"/>
                </a:cubicBezTo>
                <a:cubicBezTo>
                  <a:pt x="3759953" y="-42093"/>
                  <a:pt x="3892413" y="91932"/>
                  <a:pt x="4149556" y="0"/>
                </a:cubicBezTo>
                <a:cubicBezTo>
                  <a:pt x="4266087" y="-11621"/>
                  <a:pt x="4628297" y="124018"/>
                  <a:pt x="4888955" y="0"/>
                </a:cubicBezTo>
                <a:cubicBezTo>
                  <a:pt x="5197382" y="-50394"/>
                  <a:pt x="5238158" y="202440"/>
                  <a:pt x="5561687" y="0"/>
                </a:cubicBezTo>
                <a:cubicBezTo>
                  <a:pt x="5857028" y="-52695"/>
                  <a:pt x="5947171" y="86304"/>
                  <a:pt x="6167753" y="0"/>
                </a:cubicBezTo>
                <a:cubicBezTo>
                  <a:pt x="6316629" y="19270"/>
                  <a:pt x="6461344" y="3852"/>
                  <a:pt x="6640483" y="0"/>
                </a:cubicBezTo>
                <a:cubicBezTo>
                  <a:pt x="6725988" y="-45732"/>
                  <a:pt x="6907149" y="27873"/>
                  <a:pt x="7113214" y="0"/>
                </a:cubicBezTo>
                <a:cubicBezTo>
                  <a:pt x="7283129" y="-5893"/>
                  <a:pt x="7570571" y="73628"/>
                  <a:pt x="7719279" y="0"/>
                </a:cubicBezTo>
                <a:cubicBezTo>
                  <a:pt x="7940075" y="-43121"/>
                  <a:pt x="8095065" y="56430"/>
                  <a:pt x="8325345" y="0"/>
                </a:cubicBezTo>
                <a:cubicBezTo>
                  <a:pt x="9610129" y="225445"/>
                  <a:pt x="10097554" y="934787"/>
                  <a:pt x="9983973" y="2412841"/>
                </a:cubicBezTo>
                <a:lnTo>
                  <a:pt x="9983972" y="2412841"/>
                </a:lnTo>
                <a:cubicBezTo>
                  <a:pt x="9899455" y="3761830"/>
                  <a:pt x="9475623" y="4739065"/>
                  <a:pt x="8325343" y="4825682"/>
                </a:cubicBezTo>
                <a:cubicBezTo>
                  <a:pt x="8135006" y="4834436"/>
                  <a:pt x="7951528" y="4805815"/>
                  <a:pt x="7785945" y="4825682"/>
                </a:cubicBezTo>
                <a:cubicBezTo>
                  <a:pt x="7587226" y="4817845"/>
                  <a:pt x="7414728" y="4761207"/>
                  <a:pt x="7179880" y="4825682"/>
                </a:cubicBezTo>
                <a:cubicBezTo>
                  <a:pt x="6961584" y="4882265"/>
                  <a:pt x="6719249" y="4801607"/>
                  <a:pt x="6573816" y="4825682"/>
                </a:cubicBezTo>
                <a:cubicBezTo>
                  <a:pt x="6371472" y="4829263"/>
                  <a:pt x="6319719" y="4808487"/>
                  <a:pt x="6167752" y="4825682"/>
                </a:cubicBezTo>
                <a:cubicBezTo>
                  <a:pt x="5997170" y="4909169"/>
                  <a:pt x="5545131" y="4682268"/>
                  <a:pt x="5428352" y="4825682"/>
                </a:cubicBezTo>
                <a:cubicBezTo>
                  <a:pt x="5272979" y="4895183"/>
                  <a:pt x="5197129" y="4717151"/>
                  <a:pt x="4955621" y="4825681"/>
                </a:cubicBezTo>
                <a:cubicBezTo>
                  <a:pt x="4702904" y="4842366"/>
                  <a:pt x="4670171" y="4761950"/>
                  <a:pt x="4549558" y="4825681"/>
                </a:cubicBezTo>
                <a:cubicBezTo>
                  <a:pt x="4409544" y="4837886"/>
                  <a:pt x="4235962" y="4787930"/>
                  <a:pt x="4076827" y="4825681"/>
                </a:cubicBezTo>
                <a:cubicBezTo>
                  <a:pt x="4019873" y="4857866"/>
                  <a:pt x="3719976" y="4807590"/>
                  <a:pt x="3470762" y="4825681"/>
                </a:cubicBezTo>
                <a:cubicBezTo>
                  <a:pt x="3238509" y="4823603"/>
                  <a:pt x="3173652" y="4793884"/>
                  <a:pt x="2998032" y="4825681"/>
                </a:cubicBezTo>
                <a:cubicBezTo>
                  <a:pt x="2774193" y="4847843"/>
                  <a:pt x="2499497" y="4766612"/>
                  <a:pt x="2391966" y="4825681"/>
                </a:cubicBezTo>
                <a:cubicBezTo>
                  <a:pt x="2182856" y="4891003"/>
                  <a:pt x="2002427" y="4841522"/>
                  <a:pt x="1658628" y="4825681"/>
                </a:cubicBezTo>
                <a:cubicBezTo>
                  <a:pt x="1121338" y="5084220"/>
                  <a:pt x="326817" y="3701759"/>
                  <a:pt x="0" y="2412839"/>
                </a:cubicBezTo>
                <a:lnTo>
                  <a:pt x="0" y="2412841"/>
                </a:lnTo>
                <a:close/>
              </a:path>
              <a:path w="9983972" h="4825681" stroke="0" extrusionOk="0">
                <a:moveTo>
                  <a:pt x="0" y="2412841"/>
                </a:moveTo>
                <a:cubicBezTo>
                  <a:pt x="214377" y="641271"/>
                  <a:pt x="403449" y="11180"/>
                  <a:pt x="1658628" y="0"/>
                </a:cubicBezTo>
                <a:cubicBezTo>
                  <a:pt x="1826260" y="-38703"/>
                  <a:pt x="1990039" y="68987"/>
                  <a:pt x="2131359" y="0"/>
                </a:cubicBezTo>
                <a:cubicBezTo>
                  <a:pt x="2305838" y="-2537"/>
                  <a:pt x="2648275" y="55473"/>
                  <a:pt x="2737424" y="0"/>
                </a:cubicBezTo>
                <a:cubicBezTo>
                  <a:pt x="2974496" y="5261"/>
                  <a:pt x="3206907" y="55445"/>
                  <a:pt x="3410156" y="0"/>
                </a:cubicBezTo>
                <a:cubicBezTo>
                  <a:pt x="3592400" y="-44500"/>
                  <a:pt x="3786519" y="29914"/>
                  <a:pt x="3882886" y="0"/>
                </a:cubicBezTo>
                <a:cubicBezTo>
                  <a:pt x="3933921" y="-57180"/>
                  <a:pt x="4114577" y="-32038"/>
                  <a:pt x="4355618" y="0"/>
                </a:cubicBezTo>
                <a:cubicBezTo>
                  <a:pt x="4538802" y="57459"/>
                  <a:pt x="4689746" y="54998"/>
                  <a:pt x="4895016" y="0"/>
                </a:cubicBezTo>
                <a:cubicBezTo>
                  <a:pt x="5062233" y="-39100"/>
                  <a:pt x="5065697" y="23707"/>
                  <a:pt x="5301079" y="0"/>
                </a:cubicBezTo>
                <a:cubicBezTo>
                  <a:pt x="5431639" y="-16013"/>
                  <a:pt x="5843952" y="170440"/>
                  <a:pt x="6040479" y="0"/>
                </a:cubicBezTo>
                <a:cubicBezTo>
                  <a:pt x="6259557" y="-82531"/>
                  <a:pt x="6358306" y="43241"/>
                  <a:pt x="6579876" y="0"/>
                </a:cubicBezTo>
                <a:cubicBezTo>
                  <a:pt x="6785836" y="-61361"/>
                  <a:pt x="6899511" y="119787"/>
                  <a:pt x="7185942" y="0"/>
                </a:cubicBezTo>
                <a:cubicBezTo>
                  <a:pt x="7349936" y="-98360"/>
                  <a:pt x="7382558" y="-26530"/>
                  <a:pt x="7592006" y="0"/>
                </a:cubicBezTo>
                <a:cubicBezTo>
                  <a:pt x="7791297" y="-101911"/>
                  <a:pt x="8054174" y="62590"/>
                  <a:pt x="8325345" y="0"/>
                </a:cubicBezTo>
                <a:cubicBezTo>
                  <a:pt x="9420807" y="325103"/>
                  <a:pt x="10275401" y="1436699"/>
                  <a:pt x="9983973" y="2412841"/>
                </a:cubicBezTo>
                <a:lnTo>
                  <a:pt x="9983972" y="2412841"/>
                </a:lnTo>
                <a:cubicBezTo>
                  <a:pt x="10146250" y="3845344"/>
                  <a:pt x="8915988" y="4876151"/>
                  <a:pt x="8325343" y="4825682"/>
                </a:cubicBezTo>
                <a:cubicBezTo>
                  <a:pt x="8177213" y="4873186"/>
                  <a:pt x="8078190" y="4773918"/>
                  <a:pt x="7852612" y="4825682"/>
                </a:cubicBezTo>
                <a:cubicBezTo>
                  <a:pt x="7786604" y="4798209"/>
                  <a:pt x="7460928" y="4743706"/>
                  <a:pt x="7179880" y="4825682"/>
                </a:cubicBezTo>
                <a:cubicBezTo>
                  <a:pt x="6939738" y="4839173"/>
                  <a:pt x="6907615" y="4750735"/>
                  <a:pt x="6707150" y="4825682"/>
                </a:cubicBezTo>
                <a:cubicBezTo>
                  <a:pt x="6619547" y="4912794"/>
                  <a:pt x="6379513" y="4907693"/>
                  <a:pt x="6101085" y="4825682"/>
                </a:cubicBezTo>
                <a:cubicBezTo>
                  <a:pt x="5819353" y="4834173"/>
                  <a:pt x="5837474" y="4779379"/>
                  <a:pt x="5695021" y="4825682"/>
                </a:cubicBezTo>
                <a:cubicBezTo>
                  <a:pt x="5622717" y="4880025"/>
                  <a:pt x="5199129" y="4779455"/>
                  <a:pt x="5022289" y="4825682"/>
                </a:cubicBezTo>
                <a:cubicBezTo>
                  <a:pt x="4837851" y="4852863"/>
                  <a:pt x="4571694" y="4732909"/>
                  <a:pt x="4282890" y="4825681"/>
                </a:cubicBezTo>
                <a:cubicBezTo>
                  <a:pt x="3945992" y="4844734"/>
                  <a:pt x="3907283" y="4763837"/>
                  <a:pt x="3676825" y="4825681"/>
                </a:cubicBezTo>
                <a:cubicBezTo>
                  <a:pt x="3550579" y="4804893"/>
                  <a:pt x="3233966" y="4644907"/>
                  <a:pt x="3070759" y="4825681"/>
                </a:cubicBezTo>
                <a:cubicBezTo>
                  <a:pt x="2847324" y="4894229"/>
                  <a:pt x="2732576" y="4822334"/>
                  <a:pt x="2664695" y="4825681"/>
                </a:cubicBezTo>
                <a:cubicBezTo>
                  <a:pt x="2684446" y="4913800"/>
                  <a:pt x="1981373" y="4841780"/>
                  <a:pt x="1658628" y="4825681"/>
                </a:cubicBezTo>
                <a:cubicBezTo>
                  <a:pt x="772943" y="4543136"/>
                  <a:pt x="292904" y="3416197"/>
                  <a:pt x="0" y="2412839"/>
                </a:cubicBezTo>
                <a:lnTo>
                  <a:pt x="0" y="2412841"/>
                </a:lnTo>
                <a:close/>
              </a:path>
              <a:path w="9983972" h="4825681" fill="none" stroke="0" extrusionOk="0">
                <a:moveTo>
                  <a:pt x="0" y="2412841"/>
                </a:moveTo>
                <a:cubicBezTo>
                  <a:pt x="204840" y="739196"/>
                  <a:pt x="552191" y="95838"/>
                  <a:pt x="1658628" y="0"/>
                </a:cubicBezTo>
                <a:cubicBezTo>
                  <a:pt x="1705539" y="-90133"/>
                  <a:pt x="1920306" y="43706"/>
                  <a:pt x="2064692" y="0"/>
                </a:cubicBezTo>
                <a:cubicBezTo>
                  <a:pt x="2181141" y="-32899"/>
                  <a:pt x="2513337" y="131097"/>
                  <a:pt x="2804091" y="0"/>
                </a:cubicBezTo>
                <a:cubicBezTo>
                  <a:pt x="3141992" y="-33361"/>
                  <a:pt x="3285660" y="26735"/>
                  <a:pt x="3476823" y="0"/>
                </a:cubicBezTo>
                <a:cubicBezTo>
                  <a:pt x="3625105" y="18014"/>
                  <a:pt x="3872248" y="128724"/>
                  <a:pt x="4149556" y="0"/>
                </a:cubicBezTo>
                <a:cubicBezTo>
                  <a:pt x="4314617" y="-38522"/>
                  <a:pt x="4665322" y="110260"/>
                  <a:pt x="4888955" y="0"/>
                </a:cubicBezTo>
                <a:cubicBezTo>
                  <a:pt x="5103369" y="-132942"/>
                  <a:pt x="5294908" y="179354"/>
                  <a:pt x="5561687" y="0"/>
                </a:cubicBezTo>
                <a:cubicBezTo>
                  <a:pt x="5860590" y="-99762"/>
                  <a:pt x="5984778" y="52102"/>
                  <a:pt x="6167753" y="0"/>
                </a:cubicBezTo>
                <a:cubicBezTo>
                  <a:pt x="6330939" y="-96579"/>
                  <a:pt x="6499592" y="-11098"/>
                  <a:pt x="6640483" y="0"/>
                </a:cubicBezTo>
                <a:cubicBezTo>
                  <a:pt x="6823437" y="-62449"/>
                  <a:pt x="6877194" y="29593"/>
                  <a:pt x="7113214" y="0"/>
                </a:cubicBezTo>
                <a:cubicBezTo>
                  <a:pt x="7312617" y="-80396"/>
                  <a:pt x="7503736" y="17302"/>
                  <a:pt x="7719279" y="0"/>
                </a:cubicBezTo>
                <a:cubicBezTo>
                  <a:pt x="7939044" y="-32726"/>
                  <a:pt x="8086574" y="50465"/>
                  <a:pt x="8325345" y="0"/>
                </a:cubicBezTo>
                <a:cubicBezTo>
                  <a:pt x="9149258" y="425638"/>
                  <a:pt x="9806112" y="1045061"/>
                  <a:pt x="9983973" y="2412841"/>
                </a:cubicBezTo>
                <a:lnTo>
                  <a:pt x="9983972" y="2412841"/>
                </a:lnTo>
                <a:cubicBezTo>
                  <a:pt x="10051910" y="4016986"/>
                  <a:pt x="9238783" y="4873254"/>
                  <a:pt x="8325343" y="4825682"/>
                </a:cubicBezTo>
                <a:cubicBezTo>
                  <a:pt x="8085177" y="4931227"/>
                  <a:pt x="8027784" y="4743092"/>
                  <a:pt x="7785945" y="4825682"/>
                </a:cubicBezTo>
                <a:cubicBezTo>
                  <a:pt x="7576959" y="4913223"/>
                  <a:pt x="7308733" y="4779064"/>
                  <a:pt x="7179880" y="4825682"/>
                </a:cubicBezTo>
                <a:cubicBezTo>
                  <a:pt x="7025273" y="4895856"/>
                  <a:pt x="6742840" y="4800435"/>
                  <a:pt x="6573816" y="4825682"/>
                </a:cubicBezTo>
                <a:cubicBezTo>
                  <a:pt x="6381475" y="4826039"/>
                  <a:pt x="6336860" y="4816648"/>
                  <a:pt x="6167752" y="4825682"/>
                </a:cubicBezTo>
                <a:cubicBezTo>
                  <a:pt x="5994942" y="4857752"/>
                  <a:pt x="5632790" y="4672985"/>
                  <a:pt x="5428352" y="4825682"/>
                </a:cubicBezTo>
                <a:cubicBezTo>
                  <a:pt x="5277952" y="4973178"/>
                  <a:pt x="5190690" y="4773538"/>
                  <a:pt x="4955621" y="4825681"/>
                </a:cubicBezTo>
                <a:cubicBezTo>
                  <a:pt x="4734169" y="4927695"/>
                  <a:pt x="4645266" y="4749383"/>
                  <a:pt x="4549558" y="4825681"/>
                </a:cubicBezTo>
                <a:cubicBezTo>
                  <a:pt x="4365571" y="4908491"/>
                  <a:pt x="4323497" y="4822924"/>
                  <a:pt x="4076827" y="4825681"/>
                </a:cubicBezTo>
                <a:cubicBezTo>
                  <a:pt x="3951917" y="4893021"/>
                  <a:pt x="3740065" y="4845312"/>
                  <a:pt x="3470762" y="4825681"/>
                </a:cubicBezTo>
                <a:cubicBezTo>
                  <a:pt x="3238840" y="4832718"/>
                  <a:pt x="3166551" y="4795182"/>
                  <a:pt x="2998032" y="4825681"/>
                </a:cubicBezTo>
                <a:cubicBezTo>
                  <a:pt x="2801910" y="4848118"/>
                  <a:pt x="2465314" y="4751384"/>
                  <a:pt x="2391966" y="4825681"/>
                </a:cubicBezTo>
                <a:cubicBezTo>
                  <a:pt x="2142631" y="4959461"/>
                  <a:pt x="1992570" y="4777295"/>
                  <a:pt x="1658628" y="4825681"/>
                </a:cubicBezTo>
                <a:cubicBezTo>
                  <a:pt x="610149" y="4924495"/>
                  <a:pt x="-146713" y="3531402"/>
                  <a:pt x="0" y="2412839"/>
                </a:cubicBezTo>
                <a:lnTo>
                  <a:pt x="0" y="2412841"/>
                </a:lnTo>
                <a:close/>
              </a:path>
              <a:path w="9983972" h="4825681" fill="none" stroke="0" extrusionOk="0">
                <a:moveTo>
                  <a:pt x="0" y="2412841"/>
                </a:moveTo>
                <a:cubicBezTo>
                  <a:pt x="117791" y="783218"/>
                  <a:pt x="730694" y="123211"/>
                  <a:pt x="1658628" y="0"/>
                </a:cubicBezTo>
                <a:cubicBezTo>
                  <a:pt x="1729163" y="-81321"/>
                  <a:pt x="1861264" y="17552"/>
                  <a:pt x="2064692" y="0"/>
                </a:cubicBezTo>
                <a:cubicBezTo>
                  <a:pt x="2224197" y="-59094"/>
                  <a:pt x="2466560" y="58782"/>
                  <a:pt x="2804091" y="0"/>
                </a:cubicBezTo>
                <a:cubicBezTo>
                  <a:pt x="3176409" y="-29039"/>
                  <a:pt x="3264176" y="-6429"/>
                  <a:pt x="3476823" y="0"/>
                </a:cubicBezTo>
                <a:cubicBezTo>
                  <a:pt x="3689834" y="-8946"/>
                  <a:pt x="3878359" y="105493"/>
                  <a:pt x="4149556" y="0"/>
                </a:cubicBezTo>
                <a:cubicBezTo>
                  <a:pt x="4343136" y="6002"/>
                  <a:pt x="4646230" y="100831"/>
                  <a:pt x="4888955" y="0"/>
                </a:cubicBezTo>
                <a:cubicBezTo>
                  <a:pt x="5152681" y="-16919"/>
                  <a:pt x="5263799" y="174225"/>
                  <a:pt x="5561687" y="0"/>
                </a:cubicBezTo>
                <a:cubicBezTo>
                  <a:pt x="5849472" y="-17262"/>
                  <a:pt x="5948729" y="83659"/>
                  <a:pt x="6167753" y="0"/>
                </a:cubicBezTo>
                <a:cubicBezTo>
                  <a:pt x="6306098" y="-38560"/>
                  <a:pt x="6485469" y="2827"/>
                  <a:pt x="6640483" y="0"/>
                </a:cubicBezTo>
                <a:cubicBezTo>
                  <a:pt x="6781996" y="-52172"/>
                  <a:pt x="6908270" y="39606"/>
                  <a:pt x="7113214" y="0"/>
                </a:cubicBezTo>
                <a:cubicBezTo>
                  <a:pt x="7287106" y="-49312"/>
                  <a:pt x="7548977" y="54549"/>
                  <a:pt x="7719279" y="0"/>
                </a:cubicBezTo>
                <a:cubicBezTo>
                  <a:pt x="7903928" y="5748"/>
                  <a:pt x="8061994" y="79283"/>
                  <a:pt x="8325345" y="0"/>
                </a:cubicBezTo>
                <a:cubicBezTo>
                  <a:pt x="9238281" y="385164"/>
                  <a:pt x="10238189" y="1010468"/>
                  <a:pt x="9983973" y="2412841"/>
                </a:cubicBezTo>
                <a:lnTo>
                  <a:pt x="9983972" y="2412841"/>
                </a:lnTo>
                <a:cubicBezTo>
                  <a:pt x="10077123" y="3846480"/>
                  <a:pt x="9286319" y="4928621"/>
                  <a:pt x="8325343" y="4825682"/>
                </a:cubicBezTo>
                <a:cubicBezTo>
                  <a:pt x="8113158" y="4900502"/>
                  <a:pt x="7987045" y="4745166"/>
                  <a:pt x="7785945" y="4825682"/>
                </a:cubicBezTo>
                <a:cubicBezTo>
                  <a:pt x="7570978" y="4884387"/>
                  <a:pt x="7355362" y="4717774"/>
                  <a:pt x="7179880" y="4825682"/>
                </a:cubicBezTo>
                <a:cubicBezTo>
                  <a:pt x="7041659" y="4894506"/>
                  <a:pt x="6751550" y="4808824"/>
                  <a:pt x="6573816" y="4825682"/>
                </a:cubicBezTo>
                <a:cubicBezTo>
                  <a:pt x="6381138" y="4823933"/>
                  <a:pt x="6320578" y="4810971"/>
                  <a:pt x="6167752" y="4825682"/>
                </a:cubicBezTo>
                <a:cubicBezTo>
                  <a:pt x="5974112" y="4909804"/>
                  <a:pt x="5554684" y="4676389"/>
                  <a:pt x="5428352" y="4825682"/>
                </a:cubicBezTo>
                <a:cubicBezTo>
                  <a:pt x="5269892" y="4857152"/>
                  <a:pt x="5187043" y="4789111"/>
                  <a:pt x="4955621" y="4825681"/>
                </a:cubicBezTo>
                <a:cubicBezTo>
                  <a:pt x="4723504" y="4868940"/>
                  <a:pt x="4668674" y="4758556"/>
                  <a:pt x="4549558" y="4825681"/>
                </a:cubicBezTo>
                <a:cubicBezTo>
                  <a:pt x="4410156" y="4878181"/>
                  <a:pt x="4250185" y="4785499"/>
                  <a:pt x="4076827" y="4825681"/>
                </a:cubicBezTo>
                <a:cubicBezTo>
                  <a:pt x="3998633" y="4900837"/>
                  <a:pt x="3738488" y="4831563"/>
                  <a:pt x="3470762" y="4825681"/>
                </a:cubicBezTo>
                <a:cubicBezTo>
                  <a:pt x="3230662" y="4827598"/>
                  <a:pt x="3165545" y="4796918"/>
                  <a:pt x="2998032" y="4825681"/>
                </a:cubicBezTo>
                <a:cubicBezTo>
                  <a:pt x="2776896" y="4848109"/>
                  <a:pt x="2499891" y="4759893"/>
                  <a:pt x="2391966" y="4825681"/>
                </a:cubicBezTo>
                <a:cubicBezTo>
                  <a:pt x="2157076" y="4905918"/>
                  <a:pt x="2023497" y="4831473"/>
                  <a:pt x="1658628" y="4825681"/>
                </a:cubicBezTo>
                <a:cubicBezTo>
                  <a:pt x="700302" y="4755838"/>
                  <a:pt x="12807" y="3362098"/>
                  <a:pt x="0" y="2412839"/>
                </a:cubicBezTo>
                <a:lnTo>
                  <a:pt x="0" y="2412841"/>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custGeom>
                    <a:avLst/>
                    <a:gdLst>
                      <a:gd name="connsiteX0" fmla="*/ 0 w 9983972"/>
                      <a:gd name="connsiteY0" fmla="*/ 2412841 h 4825681"/>
                      <a:gd name="connsiteX1" fmla="*/ 1658628 w 9983972"/>
                      <a:gd name="connsiteY1" fmla="*/ 0 h 4825681"/>
                      <a:gd name="connsiteX2" fmla="*/ 2064692 w 9983972"/>
                      <a:gd name="connsiteY2" fmla="*/ 0 h 4825681"/>
                      <a:gd name="connsiteX3" fmla="*/ 2804091 w 9983972"/>
                      <a:gd name="connsiteY3" fmla="*/ 0 h 4825681"/>
                      <a:gd name="connsiteX4" fmla="*/ 3476823 w 9983972"/>
                      <a:gd name="connsiteY4" fmla="*/ 0 h 4825681"/>
                      <a:gd name="connsiteX5" fmla="*/ 4149556 w 9983972"/>
                      <a:gd name="connsiteY5" fmla="*/ 0 h 4825681"/>
                      <a:gd name="connsiteX6" fmla="*/ 4888955 w 9983972"/>
                      <a:gd name="connsiteY6" fmla="*/ 0 h 4825681"/>
                      <a:gd name="connsiteX7" fmla="*/ 5561687 w 9983972"/>
                      <a:gd name="connsiteY7" fmla="*/ 0 h 4825681"/>
                      <a:gd name="connsiteX8" fmla="*/ 6167753 w 9983972"/>
                      <a:gd name="connsiteY8" fmla="*/ 0 h 4825681"/>
                      <a:gd name="connsiteX9" fmla="*/ 6640483 w 9983972"/>
                      <a:gd name="connsiteY9" fmla="*/ 0 h 4825681"/>
                      <a:gd name="connsiteX10" fmla="*/ 7113214 w 9983972"/>
                      <a:gd name="connsiteY10" fmla="*/ 0 h 4825681"/>
                      <a:gd name="connsiteX11" fmla="*/ 7719279 w 9983972"/>
                      <a:gd name="connsiteY11" fmla="*/ 0 h 4825681"/>
                      <a:gd name="connsiteX12" fmla="*/ 8325345 w 9983972"/>
                      <a:gd name="connsiteY12" fmla="*/ 0 h 4825681"/>
                      <a:gd name="connsiteX13" fmla="*/ 9983973 w 9983972"/>
                      <a:gd name="connsiteY13" fmla="*/ 2412841 h 4825681"/>
                      <a:gd name="connsiteX14" fmla="*/ 9983972 w 9983972"/>
                      <a:gd name="connsiteY14" fmla="*/ 2412841 h 4825681"/>
                      <a:gd name="connsiteX15" fmla="*/ 8325343 w 9983972"/>
                      <a:gd name="connsiteY15" fmla="*/ 4825682 h 4825681"/>
                      <a:gd name="connsiteX16" fmla="*/ 7785945 w 9983972"/>
                      <a:gd name="connsiteY16" fmla="*/ 4825682 h 4825681"/>
                      <a:gd name="connsiteX17" fmla="*/ 7179880 w 9983972"/>
                      <a:gd name="connsiteY17" fmla="*/ 4825682 h 4825681"/>
                      <a:gd name="connsiteX18" fmla="*/ 6573816 w 9983972"/>
                      <a:gd name="connsiteY18" fmla="*/ 4825682 h 4825681"/>
                      <a:gd name="connsiteX19" fmla="*/ 6167752 w 9983972"/>
                      <a:gd name="connsiteY19" fmla="*/ 4825682 h 4825681"/>
                      <a:gd name="connsiteX20" fmla="*/ 5428352 w 9983972"/>
                      <a:gd name="connsiteY20" fmla="*/ 4825682 h 4825681"/>
                      <a:gd name="connsiteX21" fmla="*/ 4955621 w 9983972"/>
                      <a:gd name="connsiteY21" fmla="*/ 4825681 h 4825681"/>
                      <a:gd name="connsiteX22" fmla="*/ 4549558 w 9983972"/>
                      <a:gd name="connsiteY22" fmla="*/ 4825681 h 4825681"/>
                      <a:gd name="connsiteX23" fmla="*/ 4076827 w 9983972"/>
                      <a:gd name="connsiteY23" fmla="*/ 4825681 h 4825681"/>
                      <a:gd name="connsiteX24" fmla="*/ 3470762 w 9983972"/>
                      <a:gd name="connsiteY24" fmla="*/ 4825681 h 4825681"/>
                      <a:gd name="connsiteX25" fmla="*/ 2998032 w 9983972"/>
                      <a:gd name="connsiteY25" fmla="*/ 4825681 h 4825681"/>
                      <a:gd name="connsiteX26" fmla="*/ 2391966 w 9983972"/>
                      <a:gd name="connsiteY26" fmla="*/ 4825681 h 4825681"/>
                      <a:gd name="connsiteX27" fmla="*/ 1658628 w 9983972"/>
                      <a:gd name="connsiteY27" fmla="*/ 4825681 h 4825681"/>
                      <a:gd name="connsiteX28" fmla="*/ 0 w 9983972"/>
                      <a:gd name="connsiteY28" fmla="*/ 2412839 h 4825681"/>
                      <a:gd name="connsiteX29" fmla="*/ 0 w 9983972"/>
                      <a:gd name="connsiteY29" fmla="*/ 2412841 h 4825681"/>
                      <a:gd name="connsiteX0" fmla="*/ 0 w 9983972"/>
                      <a:gd name="connsiteY0" fmla="*/ 2412841 h 4825681"/>
                      <a:gd name="connsiteX1" fmla="*/ 1658628 w 9983972"/>
                      <a:gd name="connsiteY1" fmla="*/ 0 h 4825681"/>
                      <a:gd name="connsiteX2" fmla="*/ 2131359 w 9983972"/>
                      <a:gd name="connsiteY2" fmla="*/ 0 h 4825681"/>
                      <a:gd name="connsiteX3" fmla="*/ 2737424 w 9983972"/>
                      <a:gd name="connsiteY3" fmla="*/ 0 h 4825681"/>
                      <a:gd name="connsiteX4" fmla="*/ 3410156 w 9983972"/>
                      <a:gd name="connsiteY4" fmla="*/ 0 h 4825681"/>
                      <a:gd name="connsiteX5" fmla="*/ 3882886 w 9983972"/>
                      <a:gd name="connsiteY5" fmla="*/ 0 h 4825681"/>
                      <a:gd name="connsiteX6" fmla="*/ 4355618 w 9983972"/>
                      <a:gd name="connsiteY6" fmla="*/ 0 h 4825681"/>
                      <a:gd name="connsiteX7" fmla="*/ 4895016 w 9983972"/>
                      <a:gd name="connsiteY7" fmla="*/ 0 h 4825681"/>
                      <a:gd name="connsiteX8" fmla="*/ 5301079 w 9983972"/>
                      <a:gd name="connsiteY8" fmla="*/ 0 h 4825681"/>
                      <a:gd name="connsiteX9" fmla="*/ 6040479 w 9983972"/>
                      <a:gd name="connsiteY9" fmla="*/ 0 h 4825681"/>
                      <a:gd name="connsiteX10" fmla="*/ 6579876 w 9983972"/>
                      <a:gd name="connsiteY10" fmla="*/ 0 h 4825681"/>
                      <a:gd name="connsiteX11" fmla="*/ 7185942 w 9983972"/>
                      <a:gd name="connsiteY11" fmla="*/ 0 h 4825681"/>
                      <a:gd name="connsiteX12" fmla="*/ 7592006 w 9983972"/>
                      <a:gd name="connsiteY12" fmla="*/ 0 h 4825681"/>
                      <a:gd name="connsiteX13" fmla="*/ 8325345 w 9983972"/>
                      <a:gd name="connsiteY13" fmla="*/ 0 h 4825681"/>
                      <a:gd name="connsiteX14" fmla="*/ 9983973 w 9983972"/>
                      <a:gd name="connsiteY14" fmla="*/ 2412841 h 4825681"/>
                      <a:gd name="connsiteX15" fmla="*/ 9983972 w 9983972"/>
                      <a:gd name="connsiteY15" fmla="*/ 2412841 h 4825681"/>
                      <a:gd name="connsiteX16" fmla="*/ 8325343 w 9983972"/>
                      <a:gd name="connsiteY16" fmla="*/ 4825682 h 4825681"/>
                      <a:gd name="connsiteX17" fmla="*/ 7852612 w 9983972"/>
                      <a:gd name="connsiteY17" fmla="*/ 4825682 h 4825681"/>
                      <a:gd name="connsiteX18" fmla="*/ 7179880 w 9983972"/>
                      <a:gd name="connsiteY18" fmla="*/ 4825682 h 4825681"/>
                      <a:gd name="connsiteX19" fmla="*/ 6707150 w 9983972"/>
                      <a:gd name="connsiteY19" fmla="*/ 4825682 h 4825681"/>
                      <a:gd name="connsiteX20" fmla="*/ 6101085 w 9983972"/>
                      <a:gd name="connsiteY20" fmla="*/ 4825682 h 4825681"/>
                      <a:gd name="connsiteX21" fmla="*/ 5695021 w 9983972"/>
                      <a:gd name="connsiteY21" fmla="*/ 4825682 h 4825681"/>
                      <a:gd name="connsiteX22" fmla="*/ 5022289 w 9983972"/>
                      <a:gd name="connsiteY22" fmla="*/ 4825682 h 4825681"/>
                      <a:gd name="connsiteX23" fmla="*/ 4282890 w 9983972"/>
                      <a:gd name="connsiteY23" fmla="*/ 4825681 h 4825681"/>
                      <a:gd name="connsiteX24" fmla="*/ 3676825 w 9983972"/>
                      <a:gd name="connsiteY24" fmla="*/ 4825681 h 4825681"/>
                      <a:gd name="connsiteX25" fmla="*/ 3070759 w 9983972"/>
                      <a:gd name="connsiteY25" fmla="*/ 4825681 h 4825681"/>
                      <a:gd name="connsiteX26" fmla="*/ 2664695 w 9983972"/>
                      <a:gd name="connsiteY26" fmla="*/ 4825681 h 4825681"/>
                      <a:gd name="connsiteX27" fmla="*/ 1658628 w 9983972"/>
                      <a:gd name="connsiteY27" fmla="*/ 4825681 h 4825681"/>
                      <a:gd name="connsiteX28" fmla="*/ 0 w 9983972"/>
                      <a:gd name="connsiteY28" fmla="*/ 2412839 h 4825681"/>
                      <a:gd name="connsiteX29" fmla="*/ 0 w 9983972"/>
                      <a:gd name="connsiteY29" fmla="*/ 2412841 h 482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983972" h="4825681" fill="none" extrusionOk="0">
                        <a:moveTo>
                          <a:pt x="0" y="2412841"/>
                        </a:moveTo>
                        <a:cubicBezTo>
                          <a:pt x="-5567" y="920447"/>
                          <a:pt x="848420" y="167630"/>
                          <a:pt x="1658628" y="0"/>
                        </a:cubicBezTo>
                        <a:cubicBezTo>
                          <a:pt x="1750849" y="-59863"/>
                          <a:pt x="1879574" y="55817"/>
                          <a:pt x="2064692" y="0"/>
                        </a:cubicBezTo>
                        <a:cubicBezTo>
                          <a:pt x="2263308" y="-110414"/>
                          <a:pt x="2439580" y="37999"/>
                          <a:pt x="2804091" y="0"/>
                        </a:cubicBezTo>
                        <a:cubicBezTo>
                          <a:pt x="3152622" y="-16574"/>
                          <a:pt x="3293057" y="-5403"/>
                          <a:pt x="3476823" y="0"/>
                        </a:cubicBezTo>
                        <a:cubicBezTo>
                          <a:pt x="3723633" y="-31743"/>
                          <a:pt x="3910766" y="78103"/>
                          <a:pt x="4149556" y="0"/>
                        </a:cubicBezTo>
                        <a:cubicBezTo>
                          <a:pt x="4277532" y="-16462"/>
                          <a:pt x="4649396" y="123425"/>
                          <a:pt x="4888955" y="0"/>
                        </a:cubicBezTo>
                        <a:cubicBezTo>
                          <a:pt x="5162918" y="-78729"/>
                          <a:pt x="5263984" y="140310"/>
                          <a:pt x="5561687" y="0"/>
                        </a:cubicBezTo>
                        <a:cubicBezTo>
                          <a:pt x="5854778" y="-57868"/>
                          <a:pt x="5962620" y="72839"/>
                          <a:pt x="6167753" y="0"/>
                        </a:cubicBezTo>
                        <a:cubicBezTo>
                          <a:pt x="6322412" y="442"/>
                          <a:pt x="6464754" y="6734"/>
                          <a:pt x="6640483" y="0"/>
                        </a:cubicBezTo>
                        <a:cubicBezTo>
                          <a:pt x="6762607" y="-33668"/>
                          <a:pt x="6912114" y="42075"/>
                          <a:pt x="7113214" y="0"/>
                        </a:cubicBezTo>
                        <a:cubicBezTo>
                          <a:pt x="7300922" y="-32716"/>
                          <a:pt x="7550997" y="46015"/>
                          <a:pt x="7719279" y="0"/>
                        </a:cubicBezTo>
                        <a:cubicBezTo>
                          <a:pt x="7922941" y="-10813"/>
                          <a:pt x="8087067" y="56184"/>
                          <a:pt x="8325345" y="0"/>
                        </a:cubicBezTo>
                        <a:cubicBezTo>
                          <a:pt x="9377482" y="182080"/>
                          <a:pt x="9955949" y="994447"/>
                          <a:pt x="9983973" y="2412841"/>
                        </a:cubicBezTo>
                        <a:lnTo>
                          <a:pt x="9983972" y="2412841"/>
                        </a:lnTo>
                        <a:cubicBezTo>
                          <a:pt x="9967324" y="3797570"/>
                          <a:pt x="9381913" y="4808621"/>
                          <a:pt x="8325343" y="4825682"/>
                        </a:cubicBezTo>
                        <a:cubicBezTo>
                          <a:pt x="8112411" y="4877280"/>
                          <a:pt x="7978710" y="4786342"/>
                          <a:pt x="7785945" y="4825682"/>
                        </a:cubicBezTo>
                        <a:cubicBezTo>
                          <a:pt x="7575769" y="4868643"/>
                          <a:pt x="7375348" y="4761179"/>
                          <a:pt x="7179880" y="4825682"/>
                        </a:cubicBezTo>
                        <a:cubicBezTo>
                          <a:pt x="6995862" y="4887578"/>
                          <a:pt x="6760761" y="4799851"/>
                          <a:pt x="6573816" y="4825682"/>
                        </a:cubicBezTo>
                        <a:cubicBezTo>
                          <a:pt x="6372513" y="4839173"/>
                          <a:pt x="6321946" y="4801920"/>
                          <a:pt x="6167752" y="4825682"/>
                        </a:cubicBezTo>
                        <a:cubicBezTo>
                          <a:pt x="6001595" y="4890435"/>
                          <a:pt x="5552880" y="4688029"/>
                          <a:pt x="5428352" y="4825682"/>
                        </a:cubicBezTo>
                        <a:cubicBezTo>
                          <a:pt x="5270667" y="4902670"/>
                          <a:pt x="5185597" y="4742314"/>
                          <a:pt x="4955621" y="4825681"/>
                        </a:cubicBezTo>
                        <a:cubicBezTo>
                          <a:pt x="4719065" y="4871390"/>
                          <a:pt x="4681087" y="4761793"/>
                          <a:pt x="4549558" y="4825681"/>
                        </a:cubicBezTo>
                        <a:cubicBezTo>
                          <a:pt x="4413398" y="4875552"/>
                          <a:pt x="4245372" y="4785341"/>
                          <a:pt x="4076827" y="4825681"/>
                        </a:cubicBezTo>
                        <a:cubicBezTo>
                          <a:pt x="3954266" y="4863691"/>
                          <a:pt x="3714229" y="4816559"/>
                          <a:pt x="3470762" y="4825681"/>
                        </a:cubicBezTo>
                        <a:cubicBezTo>
                          <a:pt x="3231263" y="4829703"/>
                          <a:pt x="3173134" y="4797543"/>
                          <a:pt x="2998032" y="4825681"/>
                        </a:cubicBezTo>
                        <a:cubicBezTo>
                          <a:pt x="2793143" y="4847277"/>
                          <a:pt x="2507286" y="4756080"/>
                          <a:pt x="2391966" y="4825681"/>
                        </a:cubicBezTo>
                        <a:cubicBezTo>
                          <a:pt x="2192698" y="4893925"/>
                          <a:pt x="2003211" y="4836484"/>
                          <a:pt x="1658628" y="4825681"/>
                        </a:cubicBezTo>
                        <a:cubicBezTo>
                          <a:pt x="834714" y="4926575"/>
                          <a:pt x="24580" y="3575652"/>
                          <a:pt x="0" y="2412839"/>
                        </a:cubicBezTo>
                        <a:lnTo>
                          <a:pt x="0" y="2412841"/>
                        </a:lnTo>
                        <a:close/>
                      </a:path>
                      <a:path w="9983972" h="4825681" stroke="0" extrusionOk="0">
                        <a:moveTo>
                          <a:pt x="0" y="2412841"/>
                        </a:moveTo>
                        <a:cubicBezTo>
                          <a:pt x="173142" y="745225"/>
                          <a:pt x="522745" y="-90436"/>
                          <a:pt x="1658628" y="0"/>
                        </a:cubicBezTo>
                        <a:cubicBezTo>
                          <a:pt x="1795717" y="-24055"/>
                          <a:pt x="1987688" y="64697"/>
                          <a:pt x="2131359" y="0"/>
                        </a:cubicBezTo>
                        <a:cubicBezTo>
                          <a:pt x="2290209" y="-35904"/>
                          <a:pt x="2606053" y="58893"/>
                          <a:pt x="2737424" y="0"/>
                        </a:cubicBezTo>
                        <a:cubicBezTo>
                          <a:pt x="2940543" y="-22856"/>
                          <a:pt x="3211014" y="78927"/>
                          <a:pt x="3410156" y="0"/>
                        </a:cubicBezTo>
                        <a:cubicBezTo>
                          <a:pt x="3598883" y="-69690"/>
                          <a:pt x="3785506" y="53597"/>
                          <a:pt x="3882886" y="0"/>
                        </a:cubicBezTo>
                        <a:cubicBezTo>
                          <a:pt x="3954689" y="-59234"/>
                          <a:pt x="4126605" y="-17548"/>
                          <a:pt x="4355618" y="0"/>
                        </a:cubicBezTo>
                        <a:cubicBezTo>
                          <a:pt x="4555505" y="24179"/>
                          <a:pt x="4693194" y="57372"/>
                          <a:pt x="4895016" y="0"/>
                        </a:cubicBezTo>
                        <a:cubicBezTo>
                          <a:pt x="5068081" y="-65840"/>
                          <a:pt x="5083179" y="27842"/>
                          <a:pt x="5301079" y="0"/>
                        </a:cubicBezTo>
                        <a:cubicBezTo>
                          <a:pt x="5469915" y="-30162"/>
                          <a:pt x="5858516" y="127616"/>
                          <a:pt x="6040479" y="0"/>
                        </a:cubicBezTo>
                        <a:cubicBezTo>
                          <a:pt x="6228194" y="-79951"/>
                          <a:pt x="6358446" y="16630"/>
                          <a:pt x="6579876" y="0"/>
                        </a:cubicBezTo>
                        <a:cubicBezTo>
                          <a:pt x="6799152" y="-10585"/>
                          <a:pt x="6942265" y="102097"/>
                          <a:pt x="7185942" y="0"/>
                        </a:cubicBezTo>
                        <a:cubicBezTo>
                          <a:pt x="7367810" y="-85388"/>
                          <a:pt x="7390565" y="-8549"/>
                          <a:pt x="7592006" y="0"/>
                        </a:cubicBezTo>
                        <a:cubicBezTo>
                          <a:pt x="7789893" y="-36792"/>
                          <a:pt x="8017677" y="55992"/>
                          <a:pt x="8325345" y="0"/>
                        </a:cubicBezTo>
                        <a:cubicBezTo>
                          <a:pt x="9326513" y="334226"/>
                          <a:pt x="10068245" y="1320080"/>
                          <a:pt x="9983973" y="2412841"/>
                        </a:cubicBezTo>
                        <a:lnTo>
                          <a:pt x="9983972" y="2412841"/>
                        </a:lnTo>
                        <a:cubicBezTo>
                          <a:pt x="10094671" y="3824957"/>
                          <a:pt x="9021998" y="4945052"/>
                          <a:pt x="8325343" y="4825682"/>
                        </a:cubicBezTo>
                        <a:cubicBezTo>
                          <a:pt x="8181530" y="4871213"/>
                          <a:pt x="8054629" y="4784988"/>
                          <a:pt x="7852612" y="4825682"/>
                        </a:cubicBezTo>
                        <a:cubicBezTo>
                          <a:pt x="7714370" y="4834635"/>
                          <a:pt x="7446072" y="4760779"/>
                          <a:pt x="7179880" y="4825682"/>
                        </a:cubicBezTo>
                        <a:cubicBezTo>
                          <a:pt x="6934665" y="4863170"/>
                          <a:pt x="6891702" y="4753526"/>
                          <a:pt x="6707150" y="4825682"/>
                        </a:cubicBezTo>
                        <a:cubicBezTo>
                          <a:pt x="6574562" y="4898114"/>
                          <a:pt x="6376189" y="4854645"/>
                          <a:pt x="6101085" y="4825682"/>
                        </a:cubicBezTo>
                        <a:cubicBezTo>
                          <a:pt x="5821172" y="4838467"/>
                          <a:pt x="5839605" y="4776981"/>
                          <a:pt x="5695021" y="4825682"/>
                        </a:cubicBezTo>
                        <a:cubicBezTo>
                          <a:pt x="5584069" y="4886370"/>
                          <a:pt x="5199669" y="4766829"/>
                          <a:pt x="5022289" y="4825682"/>
                        </a:cubicBezTo>
                        <a:cubicBezTo>
                          <a:pt x="4843251" y="4898838"/>
                          <a:pt x="4609739" y="4788962"/>
                          <a:pt x="4282890" y="4825681"/>
                        </a:cubicBezTo>
                        <a:cubicBezTo>
                          <a:pt x="3943118" y="4842344"/>
                          <a:pt x="3903189" y="4781079"/>
                          <a:pt x="3676825" y="4825681"/>
                        </a:cubicBezTo>
                        <a:cubicBezTo>
                          <a:pt x="3492751" y="4841656"/>
                          <a:pt x="3266278" y="4703782"/>
                          <a:pt x="3070759" y="4825681"/>
                        </a:cubicBezTo>
                        <a:cubicBezTo>
                          <a:pt x="2857253" y="4913648"/>
                          <a:pt x="2747150" y="4820942"/>
                          <a:pt x="2664695" y="4825681"/>
                        </a:cubicBezTo>
                        <a:cubicBezTo>
                          <a:pt x="2616938" y="4861358"/>
                          <a:pt x="2038658" y="4781471"/>
                          <a:pt x="1658628" y="4825681"/>
                        </a:cubicBezTo>
                        <a:cubicBezTo>
                          <a:pt x="893797" y="4635956"/>
                          <a:pt x="245228" y="3472796"/>
                          <a:pt x="0" y="2412839"/>
                        </a:cubicBezTo>
                        <a:lnTo>
                          <a:pt x="0" y="2412841"/>
                        </a:lnTo>
                        <a:close/>
                      </a:path>
                      <a:path w="9983972" h="4825681" fill="none" stroke="0" extrusionOk="0">
                        <a:moveTo>
                          <a:pt x="0" y="2412841"/>
                        </a:moveTo>
                        <a:cubicBezTo>
                          <a:pt x="352311" y="732897"/>
                          <a:pt x="603450" y="-76409"/>
                          <a:pt x="1658628" y="0"/>
                        </a:cubicBezTo>
                        <a:cubicBezTo>
                          <a:pt x="1715656" y="-88635"/>
                          <a:pt x="1871067" y="26930"/>
                          <a:pt x="2064692" y="0"/>
                        </a:cubicBezTo>
                        <a:cubicBezTo>
                          <a:pt x="2213693" y="-38201"/>
                          <a:pt x="2513132" y="58123"/>
                          <a:pt x="2804091" y="0"/>
                        </a:cubicBezTo>
                        <a:cubicBezTo>
                          <a:pt x="3165729" y="-61924"/>
                          <a:pt x="3270321" y="16105"/>
                          <a:pt x="3476823" y="0"/>
                        </a:cubicBezTo>
                        <a:cubicBezTo>
                          <a:pt x="3662431" y="-11207"/>
                          <a:pt x="3917230" y="76736"/>
                          <a:pt x="4149556" y="0"/>
                        </a:cubicBezTo>
                        <a:cubicBezTo>
                          <a:pt x="4368061" y="-36079"/>
                          <a:pt x="4665898" y="102901"/>
                          <a:pt x="4888955" y="0"/>
                        </a:cubicBezTo>
                        <a:cubicBezTo>
                          <a:pt x="5107098" y="-110120"/>
                          <a:pt x="5283606" y="120947"/>
                          <a:pt x="5561687" y="0"/>
                        </a:cubicBezTo>
                        <a:cubicBezTo>
                          <a:pt x="5834565" y="-54089"/>
                          <a:pt x="5961720" y="70001"/>
                          <a:pt x="6167753" y="0"/>
                        </a:cubicBezTo>
                        <a:cubicBezTo>
                          <a:pt x="6317446" y="-80799"/>
                          <a:pt x="6490144" y="20533"/>
                          <a:pt x="6640483" y="0"/>
                        </a:cubicBezTo>
                        <a:cubicBezTo>
                          <a:pt x="6810729" y="-33858"/>
                          <a:pt x="6890575" y="33740"/>
                          <a:pt x="7113214" y="0"/>
                        </a:cubicBezTo>
                        <a:cubicBezTo>
                          <a:pt x="7282275" y="-84676"/>
                          <a:pt x="7515772" y="20605"/>
                          <a:pt x="7719279" y="0"/>
                        </a:cubicBezTo>
                        <a:cubicBezTo>
                          <a:pt x="7913615" y="1836"/>
                          <a:pt x="8067687" y="61736"/>
                          <a:pt x="8325345" y="0"/>
                        </a:cubicBezTo>
                        <a:cubicBezTo>
                          <a:pt x="8975630" y="222808"/>
                          <a:pt x="9810582" y="1095479"/>
                          <a:pt x="9983973" y="2412841"/>
                        </a:cubicBezTo>
                        <a:lnTo>
                          <a:pt x="9983972" y="2412841"/>
                        </a:lnTo>
                        <a:cubicBezTo>
                          <a:pt x="10162814" y="3893389"/>
                          <a:pt x="9138422" y="5025940"/>
                          <a:pt x="8325343" y="4825682"/>
                        </a:cubicBezTo>
                        <a:cubicBezTo>
                          <a:pt x="8090643" y="4930706"/>
                          <a:pt x="8006026" y="4734992"/>
                          <a:pt x="7785945" y="4825682"/>
                        </a:cubicBezTo>
                        <a:cubicBezTo>
                          <a:pt x="7565333" y="4905669"/>
                          <a:pt x="7336574" y="4738633"/>
                          <a:pt x="7179880" y="4825682"/>
                        </a:cubicBezTo>
                        <a:cubicBezTo>
                          <a:pt x="7056855" y="4896867"/>
                          <a:pt x="6749583" y="4822860"/>
                          <a:pt x="6573816" y="4825682"/>
                        </a:cubicBezTo>
                        <a:cubicBezTo>
                          <a:pt x="6384100" y="4833982"/>
                          <a:pt x="6325895" y="4803352"/>
                          <a:pt x="6167752" y="4825682"/>
                        </a:cubicBezTo>
                        <a:cubicBezTo>
                          <a:pt x="5992343" y="4881262"/>
                          <a:pt x="5597305" y="4705076"/>
                          <a:pt x="5428352" y="4825682"/>
                        </a:cubicBezTo>
                        <a:cubicBezTo>
                          <a:pt x="5261542" y="4927299"/>
                          <a:pt x="5179598" y="4772567"/>
                          <a:pt x="4955621" y="4825681"/>
                        </a:cubicBezTo>
                        <a:cubicBezTo>
                          <a:pt x="4738569" y="4891324"/>
                          <a:pt x="4652451" y="4753448"/>
                          <a:pt x="4549558" y="4825681"/>
                        </a:cubicBezTo>
                        <a:cubicBezTo>
                          <a:pt x="4374564" y="4922272"/>
                          <a:pt x="4304092" y="4784370"/>
                          <a:pt x="4076827" y="4825681"/>
                        </a:cubicBezTo>
                        <a:cubicBezTo>
                          <a:pt x="3937145" y="4900660"/>
                          <a:pt x="3742213" y="4839200"/>
                          <a:pt x="3470762" y="4825681"/>
                        </a:cubicBezTo>
                        <a:cubicBezTo>
                          <a:pt x="3226532" y="4819735"/>
                          <a:pt x="3168349" y="4804698"/>
                          <a:pt x="2998032" y="4825681"/>
                        </a:cubicBezTo>
                        <a:cubicBezTo>
                          <a:pt x="2815837" y="4846773"/>
                          <a:pt x="2486857" y="4754657"/>
                          <a:pt x="2391966" y="4825681"/>
                        </a:cubicBezTo>
                        <a:cubicBezTo>
                          <a:pt x="2183551" y="4941137"/>
                          <a:pt x="2022899" y="4777062"/>
                          <a:pt x="1658628" y="4825681"/>
                        </a:cubicBezTo>
                        <a:cubicBezTo>
                          <a:pt x="644597" y="4810583"/>
                          <a:pt x="-15560" y="3520609"/>
                          <a:pt x="0" y="2412839"/>
                        </a:cubicBezTo>
                        <a:lnTo>
                          <a:pt x="0" y="2412841"/>
                        </a:lnTo>
                        <a:close/>
                      </a:path>
                    </a:pathLst>
                  </a:cu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1">
                  <a:lumMod val="5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ADD37DA-1551-BD53-CE1C-8162F1A0CF4C}"/>
              </a:ext>
            </a:extLst>
          </p:cNvPr>
          <p:cNvPicPr>
            <a:picLocks noChangeAspect="1"/>
          </p:cNvPicPr>
          <p:nvPr/>
        </p:nvPicPr>
        <p:blipFill>
          <a:blip r:embed="rId4"/>
          <a:stretch>
            <a:fillRect/>
          </a:stretch>
        </p:blipFill>
        <p:spPr>
          <a:xfrm>
            <a:off x="5222389" y="1076759"/>
            <a:ext cx="3249450" cy="1286367"/>
          </a:xfrm>
          <a:prstGeom prst="rect">
            <a:avLst/>
          </a:prstGeom>
        </p:spPr>
      </p:pic>
      <p:pic>
        <p:nvPicPr>
          <p:cNvPr id="6" name="Picture 5">
            <a:extLst>
              <a:ext uri="{FF2B5EF4-FFF2-40B4-BE49-F238E27FC236}">
                <a16:creationId xmlns:a16="http://schemas.microsoft.com/office/drawing/2014/main" id="{6C026E70-8AAA-DC34-2BB5-D300D303A1D7}"/>
              </a:ext>
            </a:extLst>
          </p:cNvPr>
          <p:cNvPicPr>
            <a:picLocks noChangeAspect="1"/>
          </p:cNvPicPr>
          <p:nvPr/>
        </p:nvPicPr>
        <p:blipFill>
          <a:blip r:embed="rId5"/>
          <a:stretch>
            <a:fillRect/>
          </a:stretch>
        </p:blipFill>
        <p:spPr>
          <a:xfrm>
            <a:off x="1858433" y="2195773"/>
            <a:ext cx="9498391" cy="2139881"/>
          </a:xfrm>
          <a:prstGeom prst="rect">
            <a:avLst/>
          </a:prstGeom>
        </p:spPr>
      </p:pic>
    </p:spTree>
    <p:extLst>
      <p:ext uri="{BB962C8B-B14F-4D97-AF65-F5344CB8AC3E}">
        <p14:creationId xmlns:p14="http://schemas.microsoft.com/office/powerpoint/2010/main" val="33041876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529" y="-6394"/>
            <a:ext cx="12193057" cy="6870787"/>
          </a:xfrm>
          <a:prstGeom prst="rect">
            <a:avLst/>
          </a:prstGeom>
        </p:spPr>
      </p:pic>
      <p:sp>
        <p:nvSpPr>
          <p:cNvPr id="5" name="CÂU HỎI"/>
          <p:cNvSpPr/>
          <p:nvPr/>
        </p:nvSpPr>
        <p:spPr>
          <a:xfrm>
            <a:off x="2590800" y="1070542"/>
            <a:ext cx="9022080" cy="1215936"/>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4: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Lớp</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5A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có</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17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học</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sinh</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nam</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18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học</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sinh</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nữ</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Tỉ</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nam</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nữ</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là</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grpSp>
        <p:nvGrpSpPr>
          <p:cNvPr id="39" name="CÂU B"/>
          <p:cNvGrpSpPr/>
          <p:nvPr/>
        </p:nvGrpSpPr>
        <p:grpSpPr>
          <a:xfrm>
            <a:off x="5606380" y="2629651"/>
            <a:ext cx="4443375" cy="1652926"/>
            <a:chOff x="5496067" y="2667465"/>
            <a:chExt cx="4443375" cy="1652926"/>
          </a:xfrm>
        </p:grpSpPr>
        <p:grpSp>
          <p:nvGrpSpPr>
            <p:cNvPr id="18" name="Group 17"/>
            <p:cNvGrpSpPr/>
            <p:nvPr/>
          </p:nvGrpSpPr>
          <p:grpSpPr>
            <a:xfrm>
              <a:off x="5496067" y="2667465"/>
              <a:ext cx="4443375" cy="1652926"/>
              <a:chOff x="5563801" y="1877243"/>
              <a:chExt cx="4443375" cy="1652926"/>
            </a:xfrm>
          </p:grpSpPr>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7955" b="98750" l="379" r="31061"/>
                        </a14:imgEffect>
                      </a14:imgLayer>
                    </a14:imgProps>
                  </a:ext>
                  <a:ext uri="{28A0092B-C50C-407E-A947-70E740481C1C}">
                    <a14:useLocalDpi xmlns:a14="http://schemas.microsoft.com/office/drawing/2010/main" val="0"/>
                  </a:ext>
                </a:extLst>
              </a:blip>
              <a:srcRect t="67390" r="67132"/>
              <a:stretch/>
            </p:blipFill>
            <p:spPr>
              <a:xfrm>
                <a:off x="5563801" y="1942987"/>
                <a:ext cx="4443375" cy="1587182"/>
              </a:xfrm>
              <a:prstGeom prst="rect">
                <a:avLst/>
              </a:prstGeom>
            </p:spPr>
          </p:pic>
          <p:pic>
            <p:nvPicPr>
              <p:cNvPr id="12" name="Picture 1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936" b="24652" l="25076" r="43610"/>
                        </a14:imgEffect>
                      </a14:imgLayer>
                    </a14:imgProps>
                  </a:ext>
                  <a:ext uri="{28A0092B-C50C-407E-A947-70E740481C1C}">
                    <a14:useLocalDpi xmlns:a14="http://schemas.microsoft.com/office/drawing/2010/main" val="0"/>
                  </a:ext>
                </a:extLst>
              </a:blip>
              <a:srcRect l="23662" t="4938" r="56091" b="74321"/>
              <a:stretch/>
            </p:blipFill>
            <p:spPr>
              <a:xfrm>
                <a:off x="6012866" y="1877243"/>
                <a:ext cx="1473199" cy="1509131"/>
              </a:xfrm>
              <a:prstGeom prst="rect">
                <a:avLst/>
              </a:prstGeom>
            </p:spPr>
          </p:pic>
        </p:grpSp>
        <mc:AlternateContent xmlns:mc="http://schemas.openxmlformats.org/markup-compatibility/2006" xmlns:a14="http://schemas.microsoft.com/office/drawing/2010/main">
          <mc:Choice Requires="a14">
            <p:sp>
              <p:nvSpPr>
                <p:cNvPr id="36" name="TextBox 35"/>
                <p:cNvSpPr txBox="1"/>
                <p:nvPr/>
              </p:nvSpPr>
              <p:spPr>
                <a:xfrm>
                  <a:off x="7010618" y="2965156"/>
                  <a:ext cx="1876056" cy="10157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m:t>
                            </m:r>
                          </m:num>
                          <m:den>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35</m:t>
                            </m:r>
                          </m:den>
                        </m:f>
                      </m:oMath>
                    </m:oMathPara>
                  </a14:m>
                  <a:endPar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7010618" y="2965156"/>
                  <a:ext cx="1876056" cy="1015727"/>
                </a:xfrm>
                <a:prstGeom prst="rect">
                  <a:avLst/>
                </a:prstGeom>
                <a:blipFill>
                  <a:blip r:embed="rId10"/>
                  <a:stretch>
                    <a:fillRect/>
                  </a:stretch>
                </a:blipFill>
              </p:spPr>
              <p:txBody>
                <a:bodyPr/>
                <a:lstStyle/>
                <a:p>
                  <a:r>
                    <a:rPr lang="en-US">
                      <a:noFill/>
                    </a:rPr>
                    <a:t> </a:t>
                  </a:r>
                </a:p>
              </p:txBody>
            </p:sp>
          </mc:Fallback>
        </mc:AlternateContent>
      </p:grpSp>
      <p:grpSp>
        <p:nvGrpSpPr>
          <p:cNvPr id="41" name="CÂU A"/>
          <p:cNvGrpSpPr/>
          <p:nvPr/>
        </p:nvGrpSpPr>
        <p:grpSpPr>
          <a:xfrm>
            <a:off x="1920380" y="2799663"/>
            <a:ext cx="4136776" cy="1339625"/>
            <a:chOff x="1905019" y="2771114"/>
            <a:chExt cx="4136776" cy="1339625"/>
          </a:xfrm>
        </p:grpSpPr>
        <p:grpSp>
          <p:nvGrpSpPr>
            <p:cNvPr id="23" name="Group 22"/>
            <p:cNvGrpSpPr/>
            <p:nvPr/>
          </p:nvGrpSpPr>
          <p:grpSpPr>
            <a:xfrm>
              <a:off x="1905019" y="2771114"/>
              <a:ext cx="4136776" cy="1339625"/>
              <a:chOff x="1972753" y="1980892"/>
              <a:chExt cx="4136776" cy="1339625"/>
            </a:xfrm>
          </p:grpSpPr>
          <p:pic>
            <p:nvPicPr>
              <p:cNvPr id="21" name="Content Placeholder 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523" b="37273" l="5152" r="29848"/>
                        </a14:imgEffect>
                      </a14:imgLayer>
                    </a14:imgProps>
                  </a:ext>
                  <a:ext uri="{28A0092B-C50C-407E-A947-70E740481C1C}">
                    <a14:useLocalDpi xmlns:a14="http://schemas.microsoft.com/office/drawing/2010/main" val="0"/>
                  </a:ext>
                </a:extLst>
              </a:blip>
              <a:srcRect l="5162" t="2663" r="69542" b="62105"/>
              <a:stretch/>
            </p:blipFill>
            <p:spPr>
              <a:xfrm>
                <a:off x="1972753" y="1980892"/>
                <a:ext cx="4136776" cy="1322024"/>
              </a:xfrm>
              <a:prstGeom prst="rect">
                <a:avLst/>
              </a:prstGeom>
            </p:spPr>
          </p:pic>
          <p:pic>
            <p:nvPicPr>
              <p:cNvPr id="22" name="Picture 2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813" b="25197" l="10418" r="28104"/>
                        </a14:imgEffect>
                      </a14:imgLayer>
                    </a14:imgProps>
                  </a:ext>
                  <a:ext uri="{28A0092B-C50C-407E-A947-70E740481C1C}">
                    <a14:useLocalDpi xmlns:a14="http://schemas.microsoft.com/office/drawing/2010/main" val="0"/>
                  </a:ext>
                </a:extLst>
              </a:blip>
              <a:srcRect l="10164" t="7902" r="70741" b="73827"/>
              <a:stretch/>
            </p:blipFill>
            <p:spPr>
              <a:xfrm>
                <a:off x="2062217" y="1980893"/>
                <a:ext cx="1399968" cy="1339624"/>
              </a:xfrm>
              <a:prstGeom prst="rect">
                <a:avLst/>
              </a:prstGeom>
            </p:spPr>
          </p:pic>
        </p:grpSp>
        <mc:AlternateContent xmlns:mc="http://schemas.openxmlformats.org/markup-compatibility/2006" xmlns:a14="http://schemas.microsoft.com/office/drawing/2010/main">
          <mc:Choice Requires="a14">
            <p:sp>
              <p:nvSpPr>
                <p:cNvPr id="37" name="TextBox 36"/>
                <p:cNvSpPr txBox="1"/>
                <p:nvPr/>
              </p:nvSpPr>
              <p:spPr>
                <a:xfrm>
                  <a:off x="2990288" y="2953951"/>
                  <a:ext cx="1876056" cy="10175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m:t>
                            </m:r>
                          </m:num>
                          <m:den>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17</m:t>
                            </m:r>
                          </m:den>
                        </m:f>
                      </m:oMath>
                    </m:oMathPara>
                  </a14:m>
                  <a:endPar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990288" y="2953951"/>
                  <a:ext cx="1876056" cy="1017523"/>
                </a:xfrm>
                <a:prstGeom prst="rect">
                  <a:avLst/>
                </a:prstGeom>
                <a:blipFill>
                  <a:blip r:embed="rId15"/>
                  <a:stretch>
                    <a:fillRect/>
                  </a:stretch>
                </a:blipFill>
              </p:spPr>
              <p:txBody>
                <a:bodyPr/>
                <a:lstStyle/>
                <a:p>
                  <a:r>
                    <a:rPr lang="en-US">
                      <a:noFill/>
                    </a:rPr>
                    <a:t> </a:t>
                  </a:r>
                </a:p>
              </p:txBody>
            </p:sp>
          </mc:Fallback>
        </mc:AlternateContent>
      </p:grpSp>
      <p:grpSp>
        <p:nvGrpSpPr>
          <p:cNvPr id="40" name="CÂU C"/>
          <p:cNvGrpSpPr/>
          <p:nvPr/>
        </p:nvGrpSpPr>
        <p:grpSpPr>
          <a:xfrm>
            <a:off x="2058575" y="4159273"/>
            <a:ext cx="3949834" cy="1645969"/>
            <a:chOff x="2164631" y="4160434"/>
            <a:chExt cx="3949834" cy="1645969"/>
          </a:xfrm>
        </p:grpSpPr>
        <p:grpSp>
          <p:nvGrpSpPr>
            <p:cNvPr id="19" name="Group 18"/>
            <p:cNvGrpSpPr/>
            <p:nvPr/>
          </p:nvGrpSpPr>
          <p:grpSpPr>
            <a:xfrm>
              <a:off x="2164631" y="4160434"/>
              <a:ext cx="3949834" cy="1645969"/>
              <a:chOff x="2232365" y="3370212"/>
              <a:chExt cx="3949834" cy="1645969"/>
            </a:xfrm>
          </p:grpSpPr>
          <p:pic>
            <p:nvPicPr>
              <p:cNvPr id="8" name="Picture 7"/>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39773" b="71023" l="31364" r="62424"/>
                        </a14:imgEffect>
                      </a14:imgLayer>
                    </a14:imgProps>
                  </a:ext>
                  <a:ext uri="{28A0092B-C50C-407E-A947-70E740481C1C}">
                    <a14:useLocalDpi xmlns:a14="http://schemas.microsoft.com/office/drawing/2010/main" val="0"/>
                  </a:ext>
                </a:extLst>
              </a:blip>
              <a:srcRect l="30561" t="38789" r="36494" b="29027"/>
              <a:stretch/>
            </p:blipFill>
            <p:spPr>
              <a:xfrm>
                <a:off x="2449735" y="3370212"/>
                <a:ext cx="3732464" cy="1609116"/>
              </a:xfrm>
              <a:prstGeom prst="rect">
                <a:avLst/>
              </a:prstGeom>
            </p:spPr>
          </p:pic>
          <p:pic>
            <p:nvPicPr>
              <p:cNvPr id="13" name="Picture 12"/>
              <p:cNvPicPr>
                <a:picLocks noChangeAspect="1"/>
              </p:cNvPicPr>
              <p:nvPr/>
            </p:nvPicPr>
            <p:blipFill rotWithShape="1">
              <a:blip r:embed="rId18" cstate="print">
                <a:extLst>
                  <a:ext uri="{BEBA8EAE-BF5A-486C-A8C5-ECC9F3942E4B}">
                    <a14:imgProps xmlns:a14="http://schemas.microsoft.com/office/drawing/2010/main">
                      <a14:imgLayer r:embed="rId9">
                        <a14:imgEffect>
                          <a14:backgroundRemoval t="6360" b="26529" l="41793" r="58752"/>
                        </a14:imgEffect>
                      </a14:imgLayer>
                    </a14:imgProps>
                  </a:ext>
                  <a:ext uri="{28A0092B-C50C-407E-A947-70E740481C1C}">
                    <a14:useLocalDpi xmlns:a14="http://schemas.microsoft.com/office/drawing/2010/main" val="0"/>
                  </a:ext>
                </a:extLst>
              </a:blip>
              <a:srcRect l="40617" t="4773" r="40123" b="72675"/>
              <a:stretch/>
            </p:blipFill>
            <p:spPr>
              <a:xfrm>
                <a:off x="2232365" y="3469603"/>
                <a:ext cx="1320800" cy="1546578"/>
              </a:xfrm>
              <a:prstGeom prst="rect">
                <a:avLst/>
              </a:prstGeom>
            </p:spPr>
          </p:pic>
        </p:grpSp>
        <mc:AlternateContent xmlns:mc="http://schemas.openxmlformats.org/markup-compatibility/2006" xmlns:a14="http://schemas.microsoft.com/office/drawing/2010/main">
          <mc:Choice Requires="a14">
            <p:sp>
              <p:nvSpPr>
                <p:cNvPr id="38" name="TextBox 37"/>
                <p:cNvSpPr txBox="1"/>
                <p:nvPr/>
              </p:nvSpPr>
              <p:spPr>
                <a:xfrm>
                  <a:off x="3383590" y="4459448"/>
                  <a:ext cx="1876056" cy="10175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17</m:t>
                            </m:r>
                          </m:num>
                          <m:den>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18</m:t>
                            </m:r>
                          </m:den>
                        </m:f>
                      </m:oMath>
                    </m:oMathPara>
                  </a14:m>
                  <a:endPar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383590" y="4459448"/>
                  <a:ext cx="1876056" cy="1017523"/>
                </a:xfrm>
                <a:prstGeom prst="rect">
                  <a:avLst/>
                </a:prstGeom>
                <a:blipFill>
                  <a:blip r:embed="rId19"/>
                  <a:stretch>
                    <a:fillRect/>
                  </a:stretch>
                </a:blipFill>
              </p:spPr>
              <p:txBody>
                <a:bodyPr/>
                <a:lstStyle/>
                <a:p>
                  <a:r>
                    <a:rPr lang="en-US">
                      <a:noFill/>
                    </a:rPr>
                    <a:t> </a:t>
                  </a:r>
                </a:p>
              </p:txBody>
            </p:sp>
          </mc:Fallback>
        </mc:AlternateContent>
      </p:grpSp>
      <p:pic>
        <p:nvPicPr>
          <p:cNvPr id="32" name="CAM SAI"/>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247" b="38667" l="33852" r="66642"/>
                    </a14:imgEffect>
                  </a14:imgLayer>
                </a14:imgProps>
              </a:ext>
              <a:ext uri="{28A0092B-C50C-407E-A947-70E740481C1C}">
                <a14:useLocalDpi xmlns:a14="http://schemas.microsoft.com/office/drawing/2010/main" val="0"/>
              </a:ext>
            </a:extLst>
          </a:blip>
          <a:srcRect l="29753" t="4445" r="29259" b="57531"/>
          <a:stretch/>
        </p:blipFill>
        <p:spPr>
          <a:xfrm>
            <a:off x="8113683" y="2416638"/>
            <a:ext cx="2167467" cy="2010783"/>
          </a:xfrm>
          <a:prstGeom prst="rect">
            <a:avLst/>
          </a:prstGeom>
        </p:spPr>
      </p:pic>
      <p:pic>
        <p:nvPicPr>
          <p:cNvPr id="33" name="VIỆT QUẤT SAI"/>
          <p:cNvPicPr>
            <a:picLocks noChangeAspect="1"/>
          </p:cNvPicPr>
          <p:nvPr/>
        </p:nvPicPr>
        <p:blipFill rotWithShape="1">
          <a:blip r:embed="rId22" cstate="print">
            <a:extLst>
              <a:ext uri="{BEBA8EAE-BF5A-486C-A8C5-ECC9F3942E4B}">
                <a14:imgProps xmlns:a14="http://schemas.microsoft.com/office/drawing/2010/main">
                  <a14:imgLayer r:embed="rId21">
                    <a14:imgEffect>
                      <a14:backgroundRemoval t="63714" b="92718" l="39442" r="66930"/>
                    </a14:imgEffect>
                  </a14:imgLayer>
                </a14:imgProps>
              </a:ext>
              <a:ext uri="{28A0092B-C50C-407E-A947-70E740481C1C}">
                <a14:useLocalDpi xmlns:a14="http://schemas.microsoft.com/office/drawing/2010/main" val="0"/>
              </a:ext>
            </a:extLst>
          </a:blip>
          <a:srcRect l="37654" t="62387" r="29753" b="3868"/>
          <a:stretch/>
        </p:blipFill>
        <p:spPr>
          <a:xfrm>
            <a:off x="4683229" y="2485856"/>
            <a:ext cx="1706242" cy="1766563"/>
          </a:xfrm>
          <a:prstGeom prst="rect">
            <a:avLst/>
          </a:prstGeom>
        </p:spPr>
      </p:pic>
      <p:pic>
        <p:nvPicPr>
          <p:cNvPr id="28" name="LÊ ĐÚNG"/>
          <p:cNvPicPr>
            <a:picLocks noChangeAspect="1"/>
          </p:cNvPicPr>
          <p:nvPr/>
        </p:nvPicPr>
        <p:blipFill rotWithShape="1">
          <a:blip r:embed="rId23" cstate="print">
            <a:extLst>
              <a:ext uri="{BEBA8EAE-BF5A-486C-A8C5-ECC9F3942E4B}">
                <a14:imgProps xmlns:a14="http://schemas.microsoft.com/office/drawing/2010/main">
                  <a14:imgLayer r:embed="rId21">
                    <a14:imgEffect>
                      <a14:backgroundRemoval t="6832" b="40412" l="60569" r="88486"/>
                    </a14:imgEffect>
                  </a14:imgLayer>
                </a14:imgProps>
              </a:ext>
              <a:ext uri="{28A0092B-C50C-407E-A947-70E740481C1C}">
                <a14:useLocalDpi xmlns:a14="http://schemas.microsoft.com/office/drawing/2010/main" val="0"/>
              </a:ext>
            </a:extLst>
          </a:blip>
          <a:srcRect l="57079" t="2634" r="8024" b="55391"/>
          <a:stretch/>
        </p:blipFill>
        <p:spPr>
          <a:xfrm>
            <a:off x="4415530" y="3860333"/>
            <a:ext cx="1772356" cy="2131843"/>
          </a:xfrm>
          <a:prstGeom prst="rect">
            <a:avLst/>
          </a:prstGeom>
        </p:spPr>
      </p:pic>
      <p:pic>
        <p:nvPicPr>
          <p:cNvPr id="3" name="Picture 2">
            <a:hlinkClick r:id="rId24" action="ppaction://hlinksldjump"/>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30779" b="68226" l="3621" r="29493"/>
                    </a14:imgEffect>
                  </a14:imgLayer>
                </a14:imgProps>
              </a:ext>
              <a:ext uri="{28A0092B-C50C-407E-A947-70E740481C1C}">
                <a14:useLocalDpi xmlns:a14="http://schemas.microsoft.com/office/drawing/2010/main" val="0"/>
              </a:ext>
            </a:extLst>
          </a:blip>
          <a:srcRect l="3036" t="30354" r="72001" b="37021"/>
          <a:stretch/>
        </p:blipFill>
        <p:spPr>
          <a:xfrm>
            <a:off x="674081" y="392289"/>
            <a:ext cx="2568103" cy="2237362"/>
          </a:xfrm>
          <a:prstGeom prst="rect">
            <a:avLst/>
          </a:prstGeom>
        </p:spPr>
      </p:pic>
    </p:spTree>
    <p:extLst>
      <p:ext uri="{BB962C8B-B14F-4D97-AF65-F5344CB8AC3E}">
        <p14:creationId xmlns:p14="http://schemas.microsoft.com/office/powerpoint/2010/main" val="2935779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1"/>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41"/>
                  </p:tgtEl>
                </p:cond>
              </p:nextCondLst>
            </p:seq>
            <p:seq concurrent="1" nextAc="seek">
              <p:cTn id="33" restart="whenNotActive" fill="hold" evtFilter="cancelBubble" nodeType="interactiveSeq">
                <p:stCondLst>
                  <p:cond evt="onClick" delay="0">
                    <p:tgtEl>
                      <p:spTgt spid="39"/>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9"/>
                  </p:tgtEl>
                </p:cond>
              </p:nextCondLst>
            </p:seq>
            <p:seq concurrent="1" nextAc="seek">
              <p:cTn id="41" restart="whenNotActive" fill="hold" evtFilter="cancelBubble" nodeType="interactiveSeq">
                <p:stCondLst>
                  <p:cond evt="onClick" delay="0">
                    <p:tgtEl>
                      <p:spTgt spid="40"/>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4" name="Tieng-tinh-tinh-www_tiengdong_com.wav"/>
                                        </p:tgtEl>
                                      </p:cMediaNode>
                                    </p:audio>
                                  </p:subTnLst>
                                </p:cTn>
                              </p:par>
                            </p:childTnLst>
                          </p:cTn>
                        </p:par>
                      </p:childTnLst>
                    </p:cTn>
                  </p:par>
                </p:childTnLst>
              </p:cTn>
              <p:nextCondLst>
                <p:cond evt="onClick" delay="0">
                  <p:tgtEl>
                    <p:spTgt spid="40"/>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6076" t="-190" r="3074" b="-571"/>
          <a:stretch/>
        </p:blipFill>
        <p:spPr>
          <a:xfrm>
            <a:off x="-78378" y="-13063"/>
            <a:ext cx="12305211" cy="6910252"/>
          </a:xfrm>
          <a:prstGeom prst="rect">
            <a:avLst/>
          </a:prstGeom>
        </p:spPr>
      </p:pic>
      <p:pic>
        <p:nvPicPr>
          <p:cNvPr id="42" name="Hình ảnh 4" descr="Ảnh có chứa văn bản, các môn điền kinh, thể thao&#10;&#10;Mô tả được tạo tự động">
            <a:extLst>
              <a:ext uri="{FF2B5EF4-FFF2-40B4-BE49-F238E27FC236}">
                <a16:creationId xmlns:a16="http://schemas.microsoft.com/office/drawing/2014/main" id="{5CD4987E-D16E-8791-EE75-8D397DC711EC}"/>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13889" r="21874" b="14551"/>
          <a:stretch/>
        </p:blipFill>
        <p:spPr>
          <a:xfrm>
            <a:off x="6210065" y="0"/>
            <a:ext cx="5981935" cy="7723164"/>
          </a:xfrm>
          <a:prstGeom prst="rect">
            <a:avLst/>
          </a:prstGeom>
        </p:spPr>
      </p:pic>
      <p:pic>
        <p:nvPicPr>
          <p:cNvPr id="43" name="Hình ảnh 7" descr="Ảnh có chứa văn bản, các môn điền kinh, thể thao&#10;&#10;Mô tả được tạo tự động">
            <a:extLst>
              <a:ext uri="{FF2B5EF4-FFF2-40B4-BE49-F238E27FC236}">
                <a16:creationId xmlns:a16="http://schemas.microsoft.com/office/drawing/2014/main" id="{0DE89A8B-AADF-49D2-0F50-33F0B890ADF6}"/>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13889" r="21874" b="14551"/>
          <a:stretch/>
        </p:blipFill>
        <p:spPr>
          <a:xfrm flipH="1">
            <a:off x="-112541" y="1"/>
            <a:ext cx="6319558" cy="7723164"/>
          </a:xfrm>
          <a:prstGeom prst="rect">
            <a:avLst/>
          </a:prstGeom>
        </p:spPr>
      </p:pic>
      <p:sp>
        <p:nvSpPr>
          <p:cNvPr id="23" name="Hình chữ nhật: Góc Tròn 3">
            <a:extLst>
              <a:ext uri="{FF2B5EF4-FFF2-40B4-BE49-F238E27FC236}">
                <a16:creationId xmlns:a16="http://schemas.microsoft.com/office/drawing/2014/main" id="{FD1C116F-5A53-3627-C653-3E4550C99D90}"/>
              </a:ext>
            </a:extLst>
          </p:cNvPr>
          <p:cNvSpPr/>
          <p:nvPr/>
        </p:nvSpPr>
        <p:spPr>
          <a:xfrm>
            <a:off x="4876799" y="1497364"/>
            <a:ext cx="6880559" cy="4689665"/>
          </a:xfrm>
          <a:custGeom>
            <a:avLst/>
            <a:gdLst>
              <a:gd name="connsiteX0" fmla="*/ 0 w 6880559"/>
              <a:gd name="connsiteY0" fmla="*/ 781626 h 4689665"/>
              <a:gd name="connsiteX1" fmla="*/ 781626 w 6880559"/>
              <a:gd name="connsiteY1" fmla="*/ 0 h 4689665"/>
              <a:gd name="connsiteX2" fmla="*/ 6098933 w 6880559"/>
              <a:gd name="connsiteY2" fmla="*/ 0 h 4689665"/>
              <a:gd name="connsiteX3" fmla="*/ 6880559 w 6880559"/>
              <a:gd name="connsiteY3" fmla="*/ 781626 h 4689665"/>
              <a:gd name="connsiteX4" fmla="*/ 6880559 w 6880559"/>
              <a:gd name="connsiteY4" fmla="*/ 3908039 h 4689665"/>
              <a:gd name="connsiteX5" fmla="*/ 6098933 w 6880559"/>
              <a:gd name="connsiteY5" fmla="*/ 4689665 h 4689665"/>
              <a:gd name="connsiteX6" fmla="*/ 781626 w 6880559"/>
              <a:gd name="connsiteY6" fmla="*/ 4689665 h 4689665"/>
              <a:gd name="connsiteX7" fmla="*/ 0 w 6880559"/>
              <a:gd name="connsiteY7" fmla="*/ 3908039 h 4689665"/>
              <a:gd name="connsiteX8" fmla="*/ 0 w 6880559"/>
              <a:gd name="connsiteY8" fmla="*/ 781626 h 46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689665" fill="none" extrusionOk="0">
                <a:moveTo>
                  <a:pt x="0" y="781626"/>
                </a:moveTo>
                <a:cubicBezTo>
                  <a:pt x="-54093" y="353309"/>
                  <a:pt x="337042" y="73275"/>
                  <a:pt x="781626" y="0"/>
                </a:cubicBezTo>
                <a:cubicBezTo>
                  <a:pt x="2780549" y="77600"/>
                  <a:pt x="4231134" y="-27269"/>
                  <a:pt x="6098933" y="0"/>
                </a:cubicBezTo>
                <a:cubicBezTo>
                  <a:pt x="6557513" y="-35485"/>
                  <a:pt x="6957606" y="372628"/>
                  <a:pt x="6880559" y="781626"/>
                </a:cubicBezTo>
                <a:cubicBezTo>
                  <a:pt x="6989559" y="2081144"/>
                  <a:pt x="6802350" y="3238414"/>
                  <a:pt x="6880559" y="3908039"/>
                </a:cubicBezTo>
                <a:cubicBezTo>
                  <a:pt x="6824648" y="4317847"/>
                  <a:pt x="6455409" y="4722832"/>
                  <a:pt x="6098933" y="4689665"/>
                </a:cubicBezTo>
                <a:cubicBezTo>
                  <a:pt x="5531370" y="4738842"/>
                  <a:pt x="2760182" y="4566963"/>
                  <a:pt x="781626" y="4689665"/>
                </a:cubicBezTo>
                <a:cubicBezTo>
                  <a:pt x="345715" y="4722162"/>
                  <a:pt x="-29770" y="4365351"/>
                  <a:pt x="0" y="3908039"/>
                </a:cubicBezTo>
                <a:cubicBezTo>
                  <a:pt x="47022" y="2601502"/>
                  <a:pt x="104569" y="2236540"/>
                  <a:pt x="0" y="781626"/>
                </a:cubicBezTo>
                <a:close/>
              </a:path>
              <a:path w="6880559" h="4689665" stroke="0" extrusionOk="0">
                <a:moveTo>
                  <a:pt x="0" y="781626"/>
                </a:moveTo>
                <a:cubicBezTo>
                  <a:pt x="72169" y="341697"/>
                  <a:pt x="398438" y="-3236"/>
                  <a:pt x="781626" y="0"/>
                </a:cubicBezTo>
                <a:cubicBezTo>
                  <a:pt x="2697567" y="-129276"/>
                  <a:pt x="4022703" y="-77778"/>
                  <a:pt x="6098933" y="0"/>
                </a:cubicBezTo>
                <a:cubicBezTo>
                  <a:pt x="6508275" y="-71212"/>
                  <a:pt x="6879164" y="357988"/>
                  <a:pt x="6880559" y="781626"/>
                </a:cubicBezTo>
                <a:cubicBezTo>
                  <a:pt x="6962158" y="2119921"/>
                  <a:pt x="7034859" y="3555666"/>
                  <a:pt x="6880559" y="3908039"/>
                </a:cubicBezTo>
                <a:cubicBezTo>
                  <a:pt x="6891198" y="4362155"/>
                  <a:pt x="6513948" y="4695329"/>
                  <a:pt x="6098933" y="4689665"/>
                </a:cubicBezTo>
                <a:cubicBezTo>
                  <a:pt x="4802368" y="4733885"/>
                  <a:pt x="2900417" y="4660283"/>
                  <a:pt x="781626" y="4689665"/>
                </a:cubicBezTo>
                <a:cubicBezTo>
                  <a:pt x="342359" y="4660515"/>
                  <a:pt x="-68973" y="4323778"/>
                  <a:pt x="0" y="3908039"/>
                </a:cubicBezTo>
                <a:cubicBezTo>
                  <a:pt x="-159954" y="3522370"/>
                  <a:pt x="22140" y="1377657"/>
                  <a:pt x="0" y="781626"/>
                </a:cubicBezTo>
                <a:close/>
              </a:path>
            </a:pathLst>
          </a:custGeom>
          <a:solidFill>
            <a:schemeClr val="bg1"/>
          </a:solidFill>
          <a:ln w="76200">
            <a:solidFill>
              <a:srgbClr val="C0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6399" r="63636"/>
          <a:stretch/>
        </p:blipFill>
        <p:spPr>
          <a:xfrm>
            <a:off x="-910161" y="-414932"/>
            <a:ext cx="6613855" cy="8553028"/>
          </a:xfrm>
          <a:prstGeom prst="rect">
            <a:avLst/>
          </a:prstGeom>
        </p:spPr>
      </p:pic>
      <p:grpSp>
        <p:nvGrpSpPr>
          <p:cNvPr id="7" name="Group 6"/>
          <p:cNvGrpSpPr/>
          <p:nvPr/>
        </p:nvGrpSpPr>
        <p:grpSpPr>
          <a:xfrm>
            <a:off x="5604717" y="3238468"/>
            <a:ext cx="6056893" cy="782137"/>
            <a:chOff x="5447904" y="2189501"/>
            <a:chExt cx="6056893" cy="782137"/>
          </a:xfrm>
        </p:grpSpPr>
        <p:sp>
          <p:nvSpPr>
            <p:cNvPr id="28" name="TextBox 47">
              <a:extLst>
                <a:ext uri="{FF2B5EF4-FFF2-40B4-BE49-F238E27FC236}">
                  <a16:creationId xmlns:a16="http://schemas.microsoft.com/office/drawing/2014/main" id="{B80138F7-4E41-D56C-8B11-2F19F0D81CCA}"/>
                </a:ext>
              </a:extLst>
            </p:cNvPr>
            <p:cNvSpPr txBox="1"/>
            <p:nvPr/>
          </p:nvSpPr>
          <p:spPr>
            <a:xfrm>
              <a:off x="5985936" y="2189501"/>
              <a:ext cx="5518861" cy="782137"/>
            </a:xfrm>
            <a:prstGeom prst="rect">
              <a:avLst/>
            </a:prstGeom>
            <a:noFill/>
          </p:spPr>
          <p:txBody>
            <a:bodyPr wrap="square" rtlCol="0">
              <a:spAutoFit/>
            </a:body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1616" r="54416"/>
            <a:stretch/>
          </p:blipFill>
          <p:spPr>
            <a:xfrm>
              <a:off x="5447904" y="2189501"/>
              <a:ext cx="534984" cy="670826"/>
            </a:xfrm>
            <a:prstGeom prst="rect">
              <a:avLst/>
            </a:prstGeom>
          </p:spPr>
        </p:pic>
      </p:grpSp>
      <p:grpSp>
        <p:nvGrpSpPr>
          <p:cNvPr id="47" name="Group 46"/>
          <p:cNvGrpSpPr/>
          <p:nvPr/>
        </p:nvGrpSpPr>
        <p:grpSpPr>
          <a:xfrm>
            <a:off x="5600304" y="2341901"/>
            <a:ext cx="6056893" cy="782137"/>
            <a:chOff x="5447904" y="2189501"/>
            <a:chExt cx="6056893" cy="782137"/>
          </a:xfrm>
        </p:grpSpPr>
        <p:sp>
          <p:nvSpPr>
            <p:cNvPr id="48" name="TextBox 47">
              <a:extLst>
                <a:ext uri="{FF2B5EF4-FFF2-40B4-BE49-F238E27FC236}">
                  <a16:creationId xmlns:a16="http://schemas.microsoft.com/office/drawing/2014/main" id="{B80138F7-4E41-D56C-8B11-2F19F0D81CCA}"/>
                </a:ext>
              </a:extLst>
            </p:cNvPr>
            <p:cNvSpPr txBox="1"/>
            <p:nvPr/>
          </p:nvSpPr>
          <p:spPr>
            <a:xfrm>
              <a:off x="5985936" y="2189501"/>
              <a:ext cx="5518861" cy="782137"/>
            </a:xfrm>
            <a:prstGeom prst="rect">
              <a:avLst/>
            </a:prstGeom>
            <a:noFill/>
          </p:spPr>
          <p:txBody>
            <a:bodyPr wrap="square" rtlCol="0">
              <a:spAutoFit/>
            </a:body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49" name="Picture 48"/>
            <p:cNvPicPr>
              <a:picLocks noChangeAspect="1"/>
            </p:cNvPicPr>
            <p:nvPr/>
          </p:nvPicPr>
          <p:blipFill rotWithShape="1">
            <a:blip r:embed="rId5" cstate="print">
              <a:extLst>
                <a:ext uri="{28A0092B-C50C-407E-A947-70E740481C1C}">
                  <a14:useLocalDpi xmlns:a14="http://schemas.microsoft.com/office/drawing/2010/main" val="0"/>
                </a:ext>
              </a:extLst>
            </a:blip>
            <a:srcRect t="-1616" r="54416"/>
            <a:stretch/>
          </p:blipFill>
          <p:spPr>
            <a:xfrm>
              <a:off x="5447904" y="2189501"/>
              <a:ext cx="534984" cy="670826"/>
            </a:xfrm>
            <a:prstGeom prst="rect">
              <a:avLst/>
            </a:prstGeom>
          </p:spPr>
        </p:pic>
      </p:grpSp>
      <p:grpSp>
        <p:nvGrpSpPr>
          <p:cNvPr id="50" name="Group 49"/>
          <p:cNvGrpSpPr/>
          <p:nvPr/>
        </p:nvGrpSpPr>
        <p:grpSpPr>
          <a:xfrm>
            <a:off x="5600304" y="4099536"/>
            <a:ext cx="6056893" cy="782137"/>
            <a:chOff x="5447904" y="2189501"/>
            <a:chExt cx="6056893" cy="782137"/>
          </a:xfrm>
        </p:grpSpPr>
        <p:sp>
          <p:nvSpPr>
            <p:cNvPr id="51" name="TextBox 47">
              <a:extLst>
                <a:ext uri="{FF2B5EF4-FFF2-40B4-BE49-F238E27FC236}">
                  <a16:creationId xmlns:a16="http://schemas.microsoft.com/office/drawing/2014/main" id="{B80138F7-4E41-D56C-8B11-2F19F0D81CCA}"/>
                </a:ext>
              </a:extLst>
            </p:cNvPr>
            <p:cNvSpPr txBox="1"/>
            <p:nvPr/>
          </p:nvSpPr>
          <p:spPr>
            <a:xfrm>
              <a:off x="5985936" y="2189501"/>
              <a:ext cx="5518861" cy="782137"/>
            </a:xfrm>
            <a:prstGeom prst="rect">
              <a:avLst/>
            </a:prstGeom>
            <a:noFill/>
          </p:spPr>
          <p:txBody>
            <a:bodyPr wrap="square" rtlCol="0">
              <a:spAutoFit/>
            </a:body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t="-1616" r="54416"/>
            <a:stretch/>
          </p:blipFill>
          <p:spPr>
            <a:xfrm>
              <a:off x="5447904" y="2189501"/>
              <a:ext cx="534984" cy="670826"/>
            </a:xfrm>
            <a:prstGeom prst="rect">
              <a:avLst/>
            </a:prstGeom>
          </p:spPr>
        </p:pic>
      </p:grpSp>
      <p:grpSp>
        <p:nvGrpSpPr>
          <p:cNvPr id="53" name="Group 52"/>
          <p:cNvGrpSpPr/>
          <p:nvPr/>
        </p:nvGrpSpPr>
        <p:grpSpPr>
          <a:xfrm>
            <a:off x="5600304" y="5113921"/>
            <a:ext cx="6056893" cy="782137"/>
            <a:chOff x="5447904" y="2189501"/>
            <a:chExt cx="6056893" cy="782137"/>
          </a:xfrm>
        </p:grpSpPr>
        <p:sp>
          <p:nvSpPr>
            <p:cNvPr id="54" name="TextBox 47">
              <a:extLst>
                <a:ext uri="{FF2B5EF4-FFF2-40B4-BE49-F238E27FC236}">
                  <a16:creationId xmlns:a16="http://schemas.microsoft.com/office/drawing/2014/main" id="{B80138F7-4E41-D56C-8B11-2F19F0D81CCA}"/>
                </a:ext>
              </a:extLst>
            </p:cNvPr>
            <p:cNvSpPr txBox="1"/>
            <p:nvPr/>
          </p:nvSpPr>
          <p:spPr>
            <a:xfrm>
              <a:off x="5985936" y="2189501"/>
              <a:ext cx="5518861" cy="782137"/>
            </a:xfrm>
            <a:prstGeom prst="rect">
              <a:avLst/>
            </a:prstGeom>
            <a:noFill/>
          </p:spPr>
          <p:txBody>
            <a:bodyPr wrap="square" rtlCol="0">
              <a:spAutoFit/>
            </a:body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55" name="Picture 54"/>
            <p:cNvPicPr>
              <a:picLocks noChangeAspect="1"/>
            </p:cNvPicPr>
            <p:nvPr/>
          </p:nvPicPr>
          <p:blipFill rotWithShape="1">
            <a:blip r:embed="rId5" cstate="print">
              <a:extLst>
                <a:ext uri="{28A0092B-C50C-407E-A947-70E740481C1C}">
                  <a14:useLocalDpi xmlns:a14="http://schemas.microsoft.com/office/drawing/2010/main" val="0"/>
                </a:ext>
              </a:extLst>
            </a:blip>
            <a:srcRect t="-1616" r="54416"/>
            <a:stretch/>
          </p:blipFill>
          <p:spPr>
            <a:xfrm>
              <a:off x="5447904" y="2189501"/>
              <a:ext cx="534984" cy="670826"/>
            </a:xfrm>
            <a:prstGeom prst="rect">
              <a:avLst/>
            </a:prstGeom>
          </p:spPr>
        </p:pic>
      </p:grpSp>
      <p:pic>
        <p:nvPicPr>
          <p:cNvPr id="2" name="Picture 1">
            <a:extLst>
              <a:ext uri="{FF2B5EF4-FFF2-40B4-BE49-F238E27FC236}">
                <a16:creationId xmlns:a16="http://schemas.microsoft.com/office/drawing/2014/main" id="{48469723-E444-8657-1BCA-63DEE53E40B0}"/>
              </a:ext>
            </a:extLst>
          </p:cNvPr>
          <p:cNvPicPr>
            <a:picLocks noChangeAspect="1"/>
          </p:cNvPicPr>
          <p:nvPr/>
        </p:nvPicPr>
        <p:blipFill>
          <a:blip r:embed="rId6"/>
          <a:stretch>
            <a:fillRect/>
          </a:stretch>
        </p:blipFill>
        <p:spPr>
          <a:xfrm>
            <a:off x="5119496" y="206309"/>
            <a:ext cx="6285521" cy="1938696"/>
          </a:xfrm>
          <a:prstGeom prst="rect">
            <a:avLst/>
          </a:prstGeom>
        </p:spPr>
      </p:pic>
    </p:spTree>
    <p:extLst>
      <p:ext uri="{BB962C8B-B14F-4D97-AF65-F5344CB8AC3E}">
        <p14:creationId xmlns:p14="http://schemas.microsoft.com/office/powerpoint/2010/main" val="36886690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1000"/>
                                        <p:tgtEl>
                                          <p:spTgt spid="47"/>
                                        </p:tgtEl>
                                      </p:cBhvr>
                                    </p:animEffect>
                                    <p:anim calcmode="lin" valueType="num">
                                      <p:cBhvr>
                                        <p:cTn id="16" dur="1000" fill="hold"/>
                                        <p:tgtEl>
                                          <p:spTgt spid="47"/>
                                        </p:tgtEl>
                                        <p:attrNameLst>
                                          <p:attrName>ppt_x</p:attrName>
                                        </p:attrNameLst>
                                      </p:cBhvr>
                                      <p:tavLst>
                                        <p:tav tm="0">
                                          <p:val>
                                            <p:strVal val="#ppt_x"/>
                                          </p:val>
                                        </p:tav>
                                        <p:tav tm="100000">
                                          <p:val>
                                            <p:strVal val="#ppt_x"/>
                                          </p:val>
                                        </p:tav>
                                      </p:tavLst>
                                    </p:anim>
                                    <p:anim calcmode="lin" valueType="num">
                                      <p:cBhvr>
                                        <p:cTn id="17" dur="1000" fill="hold"/>
                                        <p:tgtEl>
                                          <p:spTgt spid="47"/>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1000"/>
                                        <p:tgtEl>
                                          <p:spTgt spid="50"/>
                                        </p:tgtEl>
                                      </p:cBhvr>
                                    </p:animEffect>
                                    <p:anim calcmode="lin" valueType="num">
                                      <p:cBhvr>
                                        <p:cTn id="28" dur="1000" fill="hold"/>
                                        <p:tgtEl>
                                          <p:spTgt spid="50"/>
                                        </p:tgtEl>
                                        <p:attrNameLst>
                                          <p:attrName>ppt_x</p:attrName>
                                        </p:attrNameLst>
                                      </p:cBhvr>
                                      <p:tavLst>
                                        <p:tav tm="0">
                                          <p:val>
                                            <p:strVal val="#ppt_x"/>
                                          </p:val>
                                        </p:tav>
                                        <p:tav tm="100000">
                                          <p:val>
                                            <p:strVal val="#ppt_x"/>
                                          </p:val>
                                        </p:tav>
                                      </p:tavLst>
                                    </p:anim>
                                    <p:anim calcmode="lin" valueType="num">
                                      <p:cBhvr>
                                        <p:cTn id="29" dur="1000" fill="hold"/>
                                        <p:tgtEl>
                                          <p:spTgt spid="50"/>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nodeType="after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1000"/>
                                        <p:tgtEl>
                                          <p:spTgt spid="53"/>
                                        </p:tgtEl>
                                      </p:cBhvr>
                                    </p:animEffect>
                                    <p:anim calcmode="lin" valueType="num">
                                      <p:cBhvr>
                                        <p:cTn id="34" dur="1000" fill="hold"/>
                                        <p:tgtEl>
                                          <p:spTgt spid="53"/>
                                        </p:tgtEl>
                                        <p:attrNameLst>
                                          <p:attrName>ppt_x</p:attrName>
                                        </p:attrNameLst>
                                      </p:cBhvr>
                                      <p:tavLst>
                                        <p:tav tm="0">
                                          <p:val>
                                            <p:strVal val="#ppt_x"/>
                                          </p:val>
                                        </p:tav>
                                        <p:tav tm="100000">
                                          <p:val>
                                            <p:strVal val="#ppt_x"/>
                                          </p:val>
                                        </p:tav>
                                      </p:tavLst>
                                    </p:anim>
                                    <p:anim calcmode="lin" valueType="num">
                                      <p:cBhvr>
                                        <p:cTn id="3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pic>
        <p:nvPicPr>
          <p:cNvPr id="15"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462747" y="1633213"/>
            <a:ext cx="4226273" cy="5403209"/>
          </a:xfrm>
          <a:prstGeom prst="rect">
            <a:avLst/>
          </a:prstGeom>
        </p:spPr>
      </p:pic>
      <p:pic>
        <p:nvPicPr>
          <p:cNvPr id="16"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268449" y="1855822"/>
            <a:ext cx="3653132" cy="5185532"/>
          </a:xfrm>
          <a:prstGeom prst="rect">
            <a:avLst/>
          </a:prstGeom>
        </p:spPr>
      </p:pic>
      <p:pic>
        <p:nvPicPr>
          <p:cNvPr id="9" name="Picture 8" descr="A red and green text on a black background&#10;&#10;Description automatically generated">
            <a:extLst>
              <a:ext uri="{FF2B5EF4-FFF2-40B4-BE49-F238E27FC236}">
                <a16:creationId xmlns:a16="http://schemas.microsoft.com/office/drawing/2014/main" id="{36598A7D-A55F-4383-AC82-C5C3205F20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4137" y="596285"/>
            <a:ext cx="7456054" cy="5584420"/>
          </a:xfrm>
          <a:prstGeom prst="rect">
            <a:avLst/>
          </a:prstGeom>
        </p:spPr>
      </p:pic>
    </p:spTree>
    <p:extLst>
      <p:ext uri="{BB962C8B-B14F-4D97-AF65-F5344CB8AC3E}">
        <p14:creationId xmlns:p14="http://schemas.microsoft.com/office/powerpoint/2010/main" val="29424131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07C17814-32D8-E5B8-6AB7-33C74F933DD6}"/>
              </a:ext>
            </a:extLst>
          </p:cNvPr>
          <p:cNvPicPr>
            <a:picLocks noChangeAspect="1"/>
          </p:cNvPicPr>
          <p:nvPr/>
        </p:nvPicPr>
        <p:blipFill>
          <a:blip r:embed="rId7"/>
          <a:stretch>
            <a:fillRect/>
          </a:stretch>
        </p:blipFill>
        <p:spPr>
          <a:xfrm>
            <a:off x="4495800" y="1413103"/>
            <a:ext cx="3327478" cy="3368942"/>
          </a:xfrm>
          <a:prstGeom prst="rect">
            <a:avLst/>
          </a:prstGeom>
        </p:spPr>
      </p:pic>
      <p:pic>
        <p:nvPicPr>
          <p:cNvPr id="10" name="Picture 9" descr="A cartoon of a child with his hand up&#10;&#10;Description automatically generated">
            <a:extLst>
              <a:ext uri="{FF2B5EF4-FFF2-40B4-BE49-F238E27FC236}">
                <a16:creationId xmlns:a16="http://schemas.microsoft.com/office/drawing/2014/main" id="{E2BD5745-5445-2F13-0EF9-598BFEA679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849" y="1774371"/>
            <a:ext cx="3910229" cy="4028395"/>
          </a:xfrm>
          <a:prstGeom prst="rect">
            <a:avLst/>
          </a:prstGeom>
        </p:spPr>
      </p:pic>
      <p:pic>
        <p:nvPicPr>
          <p:cNvPr id="12" name="Picture 11" descr="A cartoon of a child with her hand up&#10;&#10;Description automatically generated">
            <a:extLst>
              <a:ext uri="{FF2B5EF4-FFF2-40B4-BE49-F238E27FC236}">
                <a16:creationId xmlns:a16="http://schemas.microsoft.com/office/drawing/2014/main" id="{0AFB2AD2-3459-DA77-40B1-4BF19622D3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7332" y="1219200"/>
            <a:ext cx="3622654" cy="4727122"/>
          </a:xfrm>
          <a:prstGeom prst="rect">
            <a:avLst/>
          </a:prstGeom>
        </p:spPr>
      </p:pic>
      <p:pic>
        <p:nvPicPr>
          <p:cNvPr id="14" name="Picture 13" descr="A white underwear on a black background&#10;&#10;Description automatically generated">
            <a:extLst>
              <a:ext uri="{FF2B5EF4-FFF2-40B4-BE49-F238E27FC236}">
                <a16:creationId xmlns:a16="http://schemas.microsoft.com/office/drawing/2014/main" id="{D893037B-048B-C3F3-AB63-AA45BA1293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92775">
            <a:off x="1959429" y="4206649"/>
            <a:ext cx="211917" cy="81164"/>
          </a:xfrm>
          <a:prstGeom prst="rect">
            <a:avLst/>
          </a:prstGeom>
        </p:spPr>
      </p:pic>
      <p:pic>
        <p:nvPicPr>
          <p:cNvPr id="15" name="Picture 14" descr="A white underwear on a black background&#10;&#10;Description automatically generated">
            <a:extLst>
              <a:ext uri="{FF2B5EF4-FFF2-40B4-BE49-F238E27FC236}">
                <a16:creationId xmlns:a16="http://schemas.microsoft.com/office/drawing/2014/main" id="{ACE3C58F-7297-6E1A-A1E5-99CB0C6EC3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06000" y="4086906"/>
            <a:ext cx="211917" cy="81164"/>
          </a:xfrm>
          <a:prstGeom prst="rect">
            <a:avLst/>
          </a:prstGeom>
        </p:spPr>
      </p:pic>
      <p:pic>
        <p:nvPicPr>
          <p:cNvPr id="16" name="1">
            <a:hlinkClick r:id="" action="ppaction://media"/>
            <a:extLst>
              <a:ext uri="{FF2B5EF4-FFF2-40B4-BE49-F238E27FC236}">
                <a16:creationId xmlns:a16="http://schemas.microsoft.com/office/drawing/2014/main" id="{C2A0AE3E-8DDB-D5E9-B0A4-83C719382EB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70000" y="1494972"/>
            <a:ext cx="406400" cy="406400"/>
          </a:xfrm>
          <a:prstGeom prst="rect">
            <a:avLst/>
          </a:prstGeom>
        </p:spPr>
      </p:pic>
      <p:pic>
        <p:nvPicPr>
          <p:cNvPr id="17" name="2">
            <a:hlinkClick r:id="" action="ppaction://media"/>
            <a:extLst>
              <a:ext uri="{FF2B5EF4-FFF2-40B4-BE49-F238E27FC236}">
                <a16:creationId xmlns:a16="http://schemas.microsoft.com/office/drawing/2014/main" id="{ADBCCDA3-A59E-A0C2-E814-860B9021899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794343" y="1113971"/>
            <a:ext cx="406400" cy="406400"/>
          </a:xfrm>
          <a:prstGeom prst="rect">
            <a:avLst/>
          </a:prstGeom>
        </p:spPr>
      </p:pic>
    </p:spTree>
    <p:extLst>
      <p:ext uri="{BB962C8B-B14F-4D97-AF65-F5344CB8AC3E}">
        <p14:creationId xmlns:p14="http://schemas.microsoft.com/office/powerpoint/2010/main" val="22660794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 presetClass="mediacall" presetSubtype="0" fill="hold" nodeType="withEffect">
                                  <p:stCondLst>
                                    <p:cond delay="0"/>
                                  </p:stCondLst>
                                  <p:childTnLst>
                                    <p:cmd type="call" cmd="playFrom(0.0)">
                                      <p:cBhvr>
                                        <p:cTn id="19" dur="6217" fill="hold"/>
                                        <p:tgtEl>
                                          <p:spTgt spid="16"/>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 presetClass="mediacall" presetSubtype="0" fill="hold" nodeType="withEffect">
                                  <p:stCondLst>
                                    <p:cond delay="0"/>
                                  </p:stCondLst>
                                  <p:childTnLst>
                                    <p:cmd type="call" cmd="playFrom(0.0)">
                                      <p:cBhvr>
                                        <p:cTn id="34" dur="467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6"/>
                </p:tgtEl>
              </p:cMediaNode>
            </p:audio>
            <p:audio>
              <p:cMediaNode vol="80000">
                <p:cTn id="36"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694ABA7-95A7-AE2F-2997-760EBFD081B9}"/>
                  </a:ext>
                </a:extLst>
              </p:cNvPr>
              <p:cNvSpPr txBox="1"/>
              <p:nvPr/>
            </p:nvSpPr>
            <p:spPr>
              <a:xfrm>
                <a:off x="957943" y="544286"/>
                <a:ext cx="10711543" cy="798873"/>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Tỉ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giữa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ô </a:t>
                </a:r>
                <a:r>
                  <a:rPr lang="en-US" sz="3200" dirty="0" err="1">
                    <a:latin typeface="Cambria" panose="02040503050406030204" pitchFamily="18" charset="0"/>
                    <a:ea typeface="Cambria" panose="02040503050406030204" pitchFamily="18" charset="0"/>
                  </a:rPr>
                  <a:t>vuông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màu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ô </a:t>
                </a:r>
                <a:r>
                  <a:rPr lang="en-US" sz="3200" dirty="0" err="1">
                    <a:latin typeface="Cambria" panose="02040503050406030204" pitchFamily="18" charset="0"/>
                    <a:ea typeface="Cambria" panose="02040503050406030204" pitchFamily="18" charset="0"/>
                  </a:rPr>
                  <a:t>vuông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14:m>
                  <m:oMath xmlns:m="http://schemas.openxmlformats.org/officeDocument/2006/math">
                    <m:f>
                      <m:fPr>
                        <m:ctrlPr>
                          <a:rPr lang="en-US" sz="3200" i="1" smtClean="0">
                            <a:latin typeface="Cambria Math" panose="02040503050406030204" pitchFamily="18" charset="0"/>
                            <a:ea typeface="Cambria" panose="02040503050406030204" pitchFamily="18" charset="0"/>
                          </a:rPr>
                        </m:ctrlPr>
                      </m:fPr>
                      <m:num>
                        <m:r>
                          <a:rPr lang="en-US" sz="3200" b="0" i="1" smtClean="0">
                            <a:latin typeface="Cambria Math" panose="02040503050406030204" pitchFamily="18" charset="0"/>
                            <a:ea typeface="Cambria" panose="02040503050406030204" pitchFamily="18" charset="0"/>
                          </a:rPr>
                          <m:t>25</m:t>
                        </m:r>
                      </m:num>
                      <m:den>
                        <m:r>
                          <a:rPr lang="en-US" sz="3200" b="0" i="1" smtClean="0">
                            <a:latin typeface="Cambria Math" panose="02040503050406030204" pitchFamily="18" charset="0"/>
                            <a:ea typeface="Cambria" panose="02040503050406030204" pitchFamily="18" charset="0"/>
                          </a:rPr>
                          <m:t>100</m:t>
                        </m:r>
                      </m:den>
                    </m:f>
                  </m:oMath>
                </a14:m>
                <a:endParaRPr lang="en-US" sz="3200"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F694ABA7-95A7-AE2F-2997-760EBFD081B9}"/>
                  </a:ext>
                </a:extLst>
              </p:cNvPr>
              <p:cNvSpPr txBox="1">
                <a:spLocks noRot="1" noChangeAspect="1" noMove="1" noResize="1" noEditPoints="1" noAdjustHandles="1" noChangeArrowheads="1" noChangeShapeType="1" noTextEdit="1"/>
              </p:cNvSpPr>
              <p:nvPr/>
            </p:nvSpPr>
            <p:spPr>
              <a:xfrm>
                <a:off x="957943" y="544286"/>
                <a:ext cx="10711543" cy="798873"/>
              </a:xfrm>
              <a:prstGeom prst="rect">
                <a:avLst/>
              </a:prstGeom>
              <a:blipFill>
                <a:blip r:embed="rId3"/>
                <a:stretch>
                  <a:fillRect l="-1423" b="-9924"/>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D15BA71C-B8CB-39F2-C997-A37375917401}"/>
              </a:ext>
            </a:extLst>
          </p:cNvPr>
          <p:cNvSpPr txBox="1"/>
          <p:nvPr/>
        </p:nvSpPr>
        <p:spPr>
          <a:xfrm>
            <a:off x="990600" y="1567543"/>
            <a:ext cx="10711543"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Ta nói: Hai mươi lăm phần trăm hình vuông đã được tô màu.</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507EB94-B406-B889-9E51-7BD3EE226DB0}"/>
                  </a:ext>
                </a:extLst>
              </p:cNvPr>
              <p:cNvSpPr txBox="1"/>
              <p:nvPr/>
            </p:nvSpPr>
            <p:spPr>
              <a:xfrm>
                <a:off x="979715" y="2514600"/>
                <a:ext cx="10711543" cy="798873"/>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14:m>
                  <m:oMath xmlns:m="http://schemas.openxmlformats.org/officeDocument/2006/math">
                    <m:f>
                      <m:fPr>
                        <m:ctrlPr>
                          <a:rPr lang="en-US" sz="3200" i="1">
                            <a:latin typeface="Cambria Math" panose="02040503050406030204" pitchFamily="18" charset="0"/>
                            <a:ea typeface="Cambria" panose="02040503050406030204" pitchFamily="18" charset="0"/>
                          </a:rPr>
                        </m:ctrlPr>
                      </m:fPr>
                      <m:num>
                        <m:r>
                          <a:rPr lang="en-US" sz="3200" i="1">
                            <a:latin typeface="Cambria Math" panose="02040503050406030204" pitchFamily="18" charset="0"/>
                            <a:ea typeface="Cambria" panose="02040503050406030204" pitchFamily="18" charset="0"/>
                          </a:rPr>
                          <m:t>25</m:t>
                        </m:r>
                      </m:num>
                      <m:den>
                        <m:r>
                          <a:rPr lang="en-US" sz="3200" i="1">
                            <a:latin typeface="Cambria Math" panose="02040503050406030204" pitchFamily="18" charset="0"/>
                            <a:ea typeface="Cambria" panose="02040503050406030204" pitchFamily="18" charset="0"/>
                          </a:rPr>
                          <m:t>100</m:t>
                        </m:r>
                      </m:den>
                    </m:f>
                  </m:oMath>
                </a14:m>
                <a:r>
                  <a:rPr lang="en-US" sz="3200" dirty="0">
                    <a:latin typeface="Cambria" panose="02040503050406030204" pitchFamily="18" charset="0"/>
                    <a:ea typeface="Cambria" panose="02040503050406030204" pitchFamily="18" charset="0"/>
                  </a:rPr>
                  <a:t> hoặc 25 %. </a:t>
                </a:r>
                <a:r>
                  <a:rPr lang="en-US" sz="3200" dirty="0" err="1">
                    <a:latin typeface="Cambria" panose="02040503050406030204" pitchFamily="18" charset="0"/>
                    <a:ea typeface="Cambria" panose="02040503050406030204" pitchFamily="18" charset="0"/>
                  </a:rPr>
                  <a:t>Vậy</a:t>
                </a:r>
                <a:r>
                  <a:rPr lang="en-US" sz="3200" dirty="0">
                    <a:latin typeface="Cambria" panose="02040503050406030204" pitchFamily="18" charset="0"/>
                    <a:ea typeface="Cambria" panose="02040503050406030204" pitchFamily="18" charset="0"/>
                  </a:rPr>
                  <a:t>  </a:t>
                </a:r>
                <a14:m>
                  <m:oMath xmlns:m="http://schemas.openxmlformats.org/officeDocument/2006/math">
                    <m:f>
                      <m:fPr>
                        <m:ctrlPr>
                          <a:rPr lang="en-US" sz="3200" i="1">
                            <a:latin typeface="Cambria Math" panose="02040503050406030204" pitchFamily="18" charset="0"/>
                            <a:ea typeface="Cambria" panose="02040503050406030204" pitchFamily="18" charset="0"/>
                          </a:rPr>
                        </m:ctrlPr>
                      </m:fPr>
                      <m:num>
                        <m:r>
                          <a:rPr lang="en-US" sz="3200" i="1">
                            <a:latin typeface="Cambria Math" panose="02040503050406030204" pitchFamily="18" charset="0"/>
                            <a:ea typeface="Cambria" panose="02040503050406030204" pitchFamily="18" charset="0"/>
                          </a:rPr>
                          <m:t>25</m:t>
                        </m:r>
                      </m:num>
                      <m:den>
                        <m:r>
                          <a:rPr lang="en-US" sz="3200" i="1">
                            <a:latin typeface="Cambria Math" panose="02040503050406030204" pitchFamily="18" charset="0"/>
                            <a:ea typeface="Cambria" panose="02040503050406030204" pitchFamily="18" charset="0"/>
                          </a:rPr>
                          <m:t>100</m:t>
                        </m:r>
                      </m:den>
                    </m:f>
                  </m:oMath>
                </a14:m>
                <a:r>
                  <a:rPr lang="en-US" sz="3200" dirty="0">
                    <a:latin typeface="Cambria" panose="02040503050406030204" pitchFamily="18" charset="0"/>
                    <a:ea typeface="Cambria" panose="02040503050406030204" pitchFamily="18" charset="0"/>
                  </a:rPr>
                  <a:t> = 25 %  </a:t>
                </a:r>
                <a:endParaRPr lang="vi-VN" sz="3200" dirty="0">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6507EB94-B406-B889-9E51-7BD3EE226DB0}"/>
                  </a:ext>
                </a:extLst>
              </p:cNvPr>
              <p:cNvSpPr txBox="1">
                <a:spLocks noRot="1" noChangeAspect="1" noMove="1" noResize="1" noEditPoints="1" noAdjustHandles="1" noChangeArrowheads="1" noChangeShapeType="1" noTextEdit="1"/>
              </p:cNvSpPr>
              <p:nvPr/>
            </p:nvSpPr>
            <p:spPr>
              <a:xfrm>
                <a:off x="979715" y="2514600"/>
                <a:ext cx="10711543" cy="798873"/>
              </a:xfrm>
              <a:prstGeom prst="rect">
                <a:avLst/>
              </a:prstGeom>
              <a:blipFill>
                <a:blip r:embed="rId4"/>
                <a:stretch>
                  <a:fillRect l="-1480" b="-9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8459BA2-A14E-814E-1DA5-F5B5BEF73216}"/>
                  </a:ext>
                </a:extLst>
              </p:cNvPr>
              <p:cNvSpPr txBox="1"/>
              <p:nvPr/>
            </p:nvSpPr>
            <p:spPr>
              <a:xfrm>
                <a:off x="762001" y="3548743"/>
                <a:ext cx="11244942" cy="1783758"/>
              </a:xfrm>
              <a:prstGeom prst="rect">
                <a:avLst/>
              </a:prstGeom>
              <a:noFill/>
            </p:spPr>
            <p:txBody>
              <a:bodyPr wrap="square" rtlCol="0">
                <a:spAutoFit/>
              </a:bodyPr>
              <a:lstStyle/>
              <a:p>
                <a14:m>
                  <m:oMath xmlns:m="http://schemas.openxmlformats.org/officeDocument/2006/math">
                    <m:f>
                      <m:fPr>
                        <m:ctrlPr>
                          <a:rPr lang="en-US" sz="3200" i="1">
                            <a:latin typeface="Cambria Math" panose="02040503050406030204" pitchFamily="18" charset="0"/>
                            <a:ea typeface="Cambria" panose="02040503050406030204" pitchFamily="18" charset="0"/>
                          </a:rPr>
                        </m:ctrlPr>
                      </m:fPr>
                      <m:num>
                        <m:r>
                          <a:rPr lang="en-US" sz="3200" i="1">
                            <a:latin typeface="Cambria Math" panose="02040503050406030204" pitchFamily="18" charset="0"/>
                            <a:ea typeface="Cambria" panose="02040503050406030204" pitchFamily="18" charset="0"/>
                          </a:rPr>
                          <m:t>25</m:t>
                        </m:r>
                      </m:num>
                      <m:den>
                        <m:r>
                          <a:rPr lang="en-US" sz="3200" i="1">
                            <a:latin typeface="Cambria Math" panose="02040503050406030204" pitchFamily="18" charset="0"/>
                            <a:ea typeface="Cambria" panose="02040503050406030204" pitchFamily="18" charset="0"/>
                          </a:rPr>
                          <m:t>100</m:t>
                        </m:r>
                      </m:den>
                    </m:f>
                  </m:oMath>
                </a14:m>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25 % </a:t>
                </a:r>
                <a:r>
                  <a:rPr lang="en-US" sz="3200" dirty="0" err="1">
                    <a:latin typeface="Cambria" panose="02040503050406030204" pitchFamily="18" charset="0"/>
                    <a:ea typeface="Cambria" panose="02040503050406030204" pitchFamily="18" charset="0"/>
                  </a:rPr>
                  <a:t>còn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gọi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vuông</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đã được tô màu so với toàn thể hình vuông đó.</a:t>
                </a:r>
                <a:endParaRPr lang="en-US" sz="3200" dirty="0">
                  <a:latin typeface="Cambria" panose="02040503050406030204" pitchFamily="18" charset="0"/>
                  <a:ea typeface="Cambria" panose="02040503050406030204" pitchFamily="18" charset="0"/>
                </a:endParaRPr>
              </a:p>
              <a:p>
                <a:pPr algn="just"/>
                <a:endParaRPr lang="vi-VN" sz="3200" dirty="0">
                  <a:latin typeface="Cambria" panose="02040503050406030204" pitchFamily="18" charset="0"/>
                  <a:ea typeface="Cambria" panose="02040503050406030204" pitchFamily="18" charset="0"/>
                </a:endParaRPr>
              </a:p>
            </p:txBody>
          </p:sp>
        </mc:Choice>
        <mc:Fallback xmlns="">
          <p:sp>
            <p:nvSpPr>
              <p:cNvPr id="8" name="TextBox 7">
                <a:extLst>
                  <a:ext uri="{FF2B5EF4-FFF2-40B4-BE49-F238E27FC236}">
                    <a16:creationId xmlns:a16="http://schemas.microsoft.com/office/drawing/2014/main" id="{D8459BA2-A14E-814E-1DA5-F5B5BEF73216}"/>
                  </a:ext>
                </a:extLst>
              </p:cNvPr>
              <p:cNvSpPr txBox="1">
                <a:spLocks noRot="1" noChangeAspect="1" noMove="1" noResize="1" noEditPoints="1" noAdjustHandles="1" noChangeArrowheads="1" noChangeShapeType="1" noTextEdit="1"/>
              </p:cNvSpPr>
              <p:nvPr/>
            </p:nvSpPr>
            <p:spPr>
              <a:xfrm>
                <a:off x="762001" y="3548743"/>
                <a:ext cx="11244942" cy="1783758"/>
              </a:xfrm>
              <a:prstGeom prst="rect">
                <a:avLst/>
              </a:prstGeom>
              <a:blipFill>
                <a:blip r:embed="rId5"/>
                <a:stretch>
                  <a:fillRect l="-135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86A8EBB-7B3A-DD28-967D-AC843F1292EB}"/>
              </a:ext>
            </a:extLst>
          </p:cNvPr>
          <p:cNvSpPr txBox="1"/>
          <p:nvPr/>
        </p:nvSpPr>
        <p:spPr>
          <a:xfrm>
            <a:off x="772887" y="5074242"/>
            <a:ext cx="11244942" cy="1077218"/>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Ta còn có thể nói: Tỉ số phần trăm của phần hình vuông đã được tổ màu và toàn thể hình vuông đó là 25%.</a:t>
            </a:r>
            <a:endParaRPr lang="vi-VN"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46881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lowchart: Terminator 9">
            <a:extLst>
              <a:ext uri="{FF2B5EF4-FFF2-40B4-BE49-F238E27FC236}">
                <a16:creationId xmlns:a16="http://schemas.microsoft.com/office/drawing/2014/main" id="{25C855E8-B9A5-6467-1CDD-B942D3107C4A}"/>
              </a:ext>
            </a:extLst>
          </p:cNvPr>
          <p:cNvSpPr/>
          <p:nvPr/>
        </p:nvSpPr>
        <p:spPr>
          <a:xfrm>
            <a:off x="6100300" y="3989483"/>
            <a:ext cx="4989446" cy="1609794"/>
          </a:xfrm>
          <a:prstGeom prst="flowChartTerminator">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it-IT" sz="3600" kern="0">
                <a:latin typeface="Times New Roman" panose="02020603050405020304" pitchFamily="18" charset="0"/>
                <a:ea typeface="Calibri" panose="020F0502020204030204" pitchFamily="34" charset="0"/>
                <a:cs typeface="Times New Roman" panose="02020603050405020304" pitchFamily="18" charset="0"/>
              </a:rPr>
              <a:t>Viết tỉ số vừa lập thành tỉ số phần trăm.</a:t>
            </a:r>
            <a:endParaRPr lang="en-US" sz="3600" dirty="0">
              <a:latin typeface="Times New Roman" panose="02020603050405020304" pitchFamily="18" charset="0"/>
              <a:cs typeface="Times New Roman" panose="02020603050405020304" pitchFamily="18" charset="0"/>
            </a:endParaRPr>
          </a:p>
        </p:txBody>
      </p:sp>
      <p:sp>
        <p:nvSpPr>
          <p:cNvPr id="11" name="Flowchart: Terminator 10">
            <a:extLst>
              <a:ext uri="{FF2B5EF4-FFF2-40B4-BE49-F238E27FC236}">
                <a16:creationId xmlns:a16="http://schemas.microsoft.com/office/drawing/2014/main" id="{FFDDEF92-5C7F-376E-DF3A-E1BF53C0072D}"/>
              </a:ext>
            </a:extLst>
          </p:cNvPr>
          <p:cNvSpPr/>
          <p:nvPr/>
        </p:nvSpPr>
        <p:spPr>
          <a:xfrm>
            <a:off x="5911458" y="934279"/>
            <a:ext cx="5178287" cy="1640510"/>
          </a:xfrm>
          <a:prstGeom prst="flowChartTerminator">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it-IT" sz="3600" kern="0">
                <a:latin typeface="Times New Roman" panose="02020603050405020304" pitchFamily="18" charset="0"/>
                <a:ea typeface="Calibri" panose="020F0502020204030204" pitchFamily="34" charset="0"/>
                <a:cs typeface="Times New Roman" panose="02020603050405020304" pitchFamily="18" charset="0"/>
              </a:rPr>
              <a:t>Lập tỉ số giữa hai số. </a:t>
            </a:r>
            <a:endParaRPr lang="en-US" sz="3600" dirty="0">
              <a:latin typeface="Times New Roman" panose="02020603050405020304" pitchFamily="18" charset="0"/>
              <a:cs typeface="Times New Roman" panose="02020603050405020304" pitchFamily="18" charset="0"/>
            </a:endParaRPr>
          </a:p>
        </p:txBody>
      </p:sp>
      <p:sp>
        <p:nvSpPr>
          <p:cNvPr id="12" name="Arrow: Right 5">
            <a:extLst>
              <a:ext uri="{FF2B5EF4-FFF2-40B4-BE49-F238E27FC236}">
                <a16:creationId xmlns:a16="http://schemas.microsoft.com/office/drawing/2014/main" id="{54E47096-8B39-00CC-181E-A01F878F78D8}"/>
              </a:ext>
            </a:extLst>
          </p:cNvPr>
          <p:cNvSpPr/>
          <p:nvPr/>
        </p:nvSpPr>
        <p:spPr>
          <a:xfrm>
            <a:off x="394337" y="541305"/>
            <a:ext cx="4137905" cy="580634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3" name="Oval 12">
            <a:extLst>
              <a:ext uri="{FF2B5EF4-FFF2-40B4-BE49-F238E27FC236}">
                <a16:creationId xmlns:a16="http://schemas.microsoft.com/office/drawing/2014/main" id="{DD89D9E6-D04D-45A6-8138-C5E638DABA20}"/>
              </a:ext>
            </a:extLst>
          </p:cNvPr>
          <p:cNvSpPr/>
          <p:nvPr/>
        </p:nvSpPr>
        <p:spPr>
          <a:xfrm>
            <a:off x="4333454" y="1083365"/>
            <a:ext cx="1888443" cy="13095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defRPr/>
            </a:pPr>
            <a:r>
              <a:rPr lang="en-US" sz="2800" u="sng">
                <a:latin typeface="Times New Roman" panose="02020603050405020304" pitchFamily="18" charset="0"/>
                <a:cs typeface="Times New Roman" panose="02020603050405020304" pitchFamily="18" charset="0"/>
              </a:rPr>
              <a:t>Bước 1</a:t>
            </a:r>
            <a:r>
              <a:rPr lang="en-US" sz="2800">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Calibri Light"/>
            </a:endParaRPr>
          </a:p>
        </p:txBody>
      </p:sp>
      <p:sp>
        <p:nvSpPr>
          <p:cNvPr id="14" name="TextBox 13">
            <a:extLst>
              <a:ext uri="{FF2B5EF4-FFF2-40B4-BE49-F238E27FC236}">
                <a16:creationId xmlns:a16="http://schemas.microsoft.com/office/drawing/2014/main" id="{37A952C8-BB9B-4EB3-9648-F9E9293C93A5}"/>
              </a:ext>
            </a:extLst>
          </p:cNvPr>
          <p:cNvSpPr txBox="1"/>
          <p:nvPr/>
        </p:nvSpPr>
        <p:spPr>
          <a:xfrm>
            <a:off x="536710" y="2574788"/>
            <a:ext cx="298173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Times New Roman" panose="02020603050405020304" pitchFamily="18" charset="0"/>
                <a:ea typeface="+mn-ea"/>
                <a:cs typeface="+mn-cs"/>
              </a:rPr>
              <a:t>CÁC</a:t>
            </a:r>
            <a:r>
              <a:rPr kumimoji="0" lang="en-US" sz="3200" b="1" i="0" u="none" strike="noStrike" kern="1200" cap="none" spc="0" normalizeH="0" noProof="0">
                <a:ln>
                  <a:noFill/>
                </a:ln>
                <a:effectLst/>
                <a:uLnTx/>
                <a:uFillTx/>
                <a:latin typeface="Times New Roman" panose="02020603050405020304" pitchFamily="18" charset="0"/>
                <a:ea typeface="+mn-ea"/>
                <a:cs typeface="+mn-cs"/>
              </a:rPr>
              <a:t> BƯỚC TÌM TỈ SỐ PHẦN TRĂM</a:t>
            </a:r>
            <a:endParaRPr kumimoji="0" lang="en-US" sz="3200" b="1" i="0" u="none" strike="noStrike" kern="1200" cap="none" spc="0" normalizeH="0" baseline="0" noProof="0" dirty="0">
              <a:ln>
                <a:noFill/>
              </a:ln>
              <a:effectLst/>
              <a:uLnTx/>
              <a:uFillTx/>
              <a:latin typeface="Calibri Light"/>
              <a:ea typeface="+mn-ea"/>
              <a:cs typeface="+mn-cs"/>
            </a:endParaRPr>
          </a:p>
        </p:txBody>
      </p:sp>
      <p:sp>
        <p:nvSpPr>
          <p:cNvPr id="16" name="Oval 15">
            <a:extLst>
              <a:ext uri="{FF2B5EF4-FFF2-40B4-BE49-F238E27FC236}">
                <a16:creationId xmlns:a16="http://schemas.microsoft.com/office/drawing/2014/main" id="{991302B3-373E-4E0F-AD96-793EA4011E08}"/>
              </a:ext>
            </a:extLst>
          </p:cNvPr>
          <p:cNvSpPr/>
          <p:nvPr/>
        </p:nvSpPr>
        <p:spPr>
          <a:xfrm>
            <a:off x="4482540" y="4184374"/>
            <a:ext cx="1888442" cy="126581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r>
              <a:rPr lang="en-US" sz="2800" u="sng">
                <a:latin typeface="Times New Roman" panose="02020603050405020304" pitchFamily="18" charset="0"/>
                <a:cs typeface="Times New Roman" panose="02020603050405020304" pitchFamily="18" charset="0"/>
              </a:rPr>
              <a:t>Bước 2</a:t>
            </a:r>
            <a:r>
              <a:rPr lang="en-US" sz="2800">
                <a:latin typeface="Times New Roman" panose="02020603050405020304" pitchFamily="18" charset="0"/>
                <a:cs typeface="Times New Roman" panose="02020603050405020304" pitchFamily="18" charset="0"/>
              </a:rPr>
              <a:t>:</a:t>
            </a:r>
            <a:endParaRPr lang="en-US" sz="2800" b="1" dirty="0">
              <a:solidFill>
                <a:prstClr val="black"/>
              </a:solidFill>
              <a:latin typeface="Calibri Light"/>
            </a:endParaRPr>
          </a:p>
        </p:txBody>
      </p:sp>
    </p:spTree>
    <p:extLst>
      <p:ext uri="{BB962C8B-B14F-4D97-AF65-F5344CB8AC3E}">
        <p14:creationId xmlns:p14="http://schemas.microsoft.com/office/powerpoint/2010/main" val="16871369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heel(1)">
                                      <p:cBhvr>
                                        <p:cTn id="23" dur="2000"/>
                                        <p:tgtEl>
                                          <p:spTgt spid="16"/>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pic>
        <p:nvPicPr>
          <p:cNvPr id="15"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462747" y="1633213"/>
            <a:ext cx="4226273" cy="5403209"/>
          </a:xfrm>
          <a:prstGeom prst="rect">
            <a:avLst/>
          </a:prstGeom>
        </p:spPr>
      </p:pic>
      <p:pic>
        <p:nvPicPr>
          <p:cNvPr id="16"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268449" y="1855822"/>
            <a:ext cx="3653132" cy="5185532"/>
          </a:xfrm>
          <a:prstGeom prst="rect">
            <a:avLst/>
          </a:prstGeom>
        </p:spPr>
      </p:pic>
      <p:pic>
        <p:nvPicPr>
          <p:cNvPr id="17"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12858" y="1781326"/>
            <a:ext cx="4564084" cy="4932774"/>
          </a:xfrm>
          <a:prstGeom prst="rect">
            <a:avLst/>
          </a:prstGeom>
        </p:spPr>
      </p:pic>
      <p:pic>
        <p:nvPicPr>
          <p:cNvPr id="2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723436" y="1813298"/>
            <a:ext cx="4007368" cy="5228056"/>
          </a:xfrm>
          <a:prstGeom prst="rect">
            <a:avLst/>
          </a:prstGeom>
        </p:spPr>
      </p:pic>
      <p:pic>
        <p:nvPicPr>
          <p:cNvPr id="5" name="Picture 4" descr="A logo with a black background&#10;&#10;Description automatically generated">
            <a:extLst>
              <a:ext uri="{FF2B5EF4-FFF2-40B4-BE49-F238E27FC236}">
                <a16:creationId xmlns:a16="http://schemas.microsoft.com/office/drawing/2014/main" id="{E6A137BF-00A0-80BE-D474-469F78CD44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9938" y="311262"/>
            <a:ext cx="8315665" cy="6425741"/>
          </a:xfrm>
          <a:prstGeom prst="rect">
            <a:avLst/>
          </a:prstGeom>
        </p:spPr>
      </p:pic>
    </p:spTree>
    <p:extLst>
      <p:ext uri="{BB962C8B-B14F-4D97-AF65-F5344CB8AC3E}">
        <p14:creationId xmlns:p14="http://schemas.microsoft.com/office/powerpoint/2010/main" val="233640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191232"/>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D7E64BC7-E29F-1954-1CD0-F52DEACCEB69}"/>
              </a:ext>
            </a:extLst>
          </p:cNvPr>
          <p:cNvPicPr>
            <a:picLocks noChangeAspect="1"/>
          </p:cNvPicPr>
          <p:nvPr/>
        </p:nvPicPr>
        <p:blipFill>
          <a:blip r:embed="rId3"/>
          <a:stretch>
            <a:fillRect/>
          </a:stretch>
        </p:blipFill>
        <p:spPr>
          <a:xfrm>
            <a:off x="504825" y="781050"/>
            <a:ext cx="11182350" cy="5295900"/>
          </a:xfrm>
          <a:prstGeom prst="rect">
            <a:avLst/>
          </a:prstGeom>
        </p:spPr>
      </p:pic>
      <p:sp>
        <p:nvSpPr>
          <p:cNvPr id="10" name="Rectangle: Rounded Corners 9">
            <a:extLst>
              <a:ext uri="{FF2B5EF4-FFF2-40B4-BE49-F238E27FC236}">
                <a16:creationId xmlns:a16="http://schemas.microsoft.com/office/drawing/2014/main" id="{631ED961-3168-1AE7-63EC-AA047411B2B7}"/>
              </a:ext>
            </a:extLst>
          </p:cNvPr>
          <p:cNvSpPr/>
          <p:nvPr/>
        </p:nvSpPr>
        <p:spPr>
          <a:xfrm>
            <a:off x="1714501" y="3450771"/>
            <a:ext cx="734786" cy="43542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66"/>
                </a:solidFill>
                <a:latin typeface="Cambria" panose="02040503050406030204" pitchFamily="18" charset="0"/>
                <a:ea typeface="Cambria" panose="02040503050406030204" pitchFamily="18" charset="0"/>
              </a:rPr>
              <a:t>a</a:t>
            </a:r>
          </a:p>
        </p:txBody>
      </p:sp>
      <p:sp>
        <p:nvSpPr>
          <p:cNvPr id="11" name="Rectangle: Rounded Corners 10">
            <a:extLst>
              <a:ext uri="{FF2B5EF4-FFF2-40B4-BE49-F238E27FC236}">
                <a16:creationId xmlns:a16="http://schemas.microsoft.com/office/drawing/2014/main" id="{4C55D77B-53BB-5280-3C11-2664519943F3}"/>
              </a:ext>
            </a:extLst>
          </p:cNvPr>
          <p:cNvSpPr/>
          <p:nvPr/>
        </p:nvSpPr>
        <p:spPr>
          <a:xfrm>
            <a:off x="1809751" y="4140218"/>
            <a:ext cx="544285" cy="43542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66"/>
                </a:solidFill>
                <a:latin typeface="Cambria" panose="02040503050406030204" pitchFamily="18" charset="0"/>
                <a:ea typeface="Cambria" panose="02040503050406030204" pitchFamily="18" charset="0"/>
              </a:rPr>
              <a:t>b</a:t>
            </a:r>
          </a:p>
        </p:txBody>
      </p:sp>
      <p:sp>
        <p:nvSpPr>
          <p:cNvPr id="12" name="Rectangle: Rounded Corners 11">
            <a:extLst>
              <a:ext uri="{FF2B5EF4-FFF2-40B4-BE49-F238E27FC236}">
                <a16:creationId xmlns:a16="http://schemas.microsoft.com/office/drawing/2014/main" id="{74B8590F-9512-E2B7-1569-2E9AA1A7611E}"/>
              </a:ext>
            </a:extLst>
          </p:cNvPr>
          <p:cNvSpPr/>
          <p:nvPr/>
        </p:nvSpPr>
        <p:spPr>
          <a:xfrm>
            <a:off x="1809751" y="4788253"/>
            <a:ext cx="544286" cy="43542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66"/>
                </a:solidFill>
                <a:latin typeface="Cambria" panose="02040503050406030204" pitchFamily="18" charset="0"/>
                <a:ea typeface="Cambria" panose="02040503050406030204" pitchFamily="18" charset="0"/>
              </a:rPr>
              <a:t>c</a:t>
            </a:r>
          </a:p>
        </p:txBody>
      </p:sp>
      <p:sp>
        <p:nvSpPr>
          <p:cNvPr id="16" name="Rectangle: Rounded Corners 15">
            <a:extLst>
              <a:ext uri="{FF2B5EF4-FFF2-40B4-BE49-F238E27FC236}">
                <a16:creationId xmlns:a16="http://schemas.microsoft.com/office/drawing/2014/main" id="{3CB161E3-EE06-D50C-2F7C-A7E07EBFC826}"/>
              </a:ext>
            </a:extLst>
          </p:cNvPr>
          <p:cNvSpPr/>
          <p:nvPr/>
        </p:nvSpPr>
        <p:spPr>
          <a:xfrm>
            <a:off x="1809751" y="5467761"/>
            <a:ext cx="544287" cy="43542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66"/>
                </a:solidFill>
                <a:latin typeface="Cambria" panose="02040503050406030204" pitchFamily="18" charset="0"/>
                <a:ea typeface="Cambria" panose="02040503050406030204" pitchFamily="18" charset="0"/>
              </a:rPr>
              <a:t>d</a:t>
            </a:r>
          </a:p>
        </p:txBody>
      </p:sp>
      <p:sp>
        <p:nvSpPr>
          <p:cNvPr id="2" name="TextBox 1"/>
          <p:cNvSpPr txBox="1"/>
          <p:nvPr/>
        </p:nvSpPr>
        <p:spPr>
          <a:xfrm>
            <a:off x="1859446" y="2822712"/>
            <a:ext cx="635275"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M:</a:t>
            </a:r>
          </a:p>
        </p:txBody>
      </p:sp>
      <p:sp>
        <p:nvSpPr>
          <p:cNvPr id="13" name="Rectangle: Rounded Corners 9">
            <a:extLst>
              <a:ext uri="{FF2B5EF4-FFF2-40B4-BE49-F238E27FC236}">
                <a16:creationId xmlns:a16="http://schemas.microsoft.com/office/drawing/2014/main" id="{631ED961-3168-1AE7-63EC-AA047411B2B7}"/>
              </a:ext>
            </a:extLst>
          </p:cNvPr>
          <p:cNvSpPr/>
          <p:nvPr/>
        </p:nvSpPr>
        <p:spPr>
          <a:xfrm>
            <a:off x="9412357" y="3461657"/>
            <a:ext cx="1451586" cy="43542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66"/>
                </a:solidFill>
                <a:latin typeface="Cambria" panose="02040503050406030204" pitchFamily="18" charset="0"/>
                <a:ea typeface="Cambria" panose="02040503050406030204" pitchFamily="18" charset="0"/>
              </a:rPr>
              <a:t>50 %</a:t>
            </a:r>
          </a:p>
        </p:txBody>
      </p:sp>
      <p:sp>
        <p:nvSpPr>
          <p:cNvPr id="14" name="Rectangle: Rounded Corners 10">
            <a:extLst>
              <a:ext uri="{FF2B5EF4-FFF2-40B4-BE49-F238E27FC236}">
                <a16:creationId xmlns:a16="http://schemas.microsoft.com/office/drawing/2014/main" id="{4C55D77B-53BB-5280-3C11-2664519943F3}"/>
              </a:ext>
            </a:extLst>
          </p:cNvPr>
          <p:cNvSpPr/>
          <p:nvPr/>
        </p:nvSpPr>
        <p:spPr>
          <a:xfrm>
            <a:off x="9405258" y="4125685"/>
            <a:ext cx="1469571" cy="43542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66"/>
                </a:solidFill>
                <a:latin typeface="Cambria" panose="02040503050406030204" pitchFamily="18" charset="0"/>
                <a:ea typeface="Cambria" panose="02040503050406030204" pitchFamily="18" charset="0"/>
              </a:rPr>
              <a:t>232 %</a:t>
            </a:r>
          </a:p>
        </p:txBody>
      </p:sp>
      <p:sp>
        <p:nvSpPr>
          <p:cNvPr id="15" name="Rectangle: Rounded Corners 11">
            <a:extLst>
              <a:ext uri="{FF2B5EF4-FFF2-40B4-BE49-F238E27FC236}">
                <a16:creationId xmlns:a16="http://schemas.microsoft.com/office/drawing/2014/main" id="{74B8590F-9512-E2B7-1569-2E9AA1A7611E}"/>
              </a:ext>
            </a:extLst>
          </p:cNvPr>
          <p:cNvSpPr/>
          <p:nvPr/>
        </p:nvSpPr>
        <p:spPr>
          <a:xfrm>
            <a:off x="9437915" y="4789713"/>
            <a:ext cx="1469571" cy="43542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66"/>
                </a:solidFill>
                <a:latin typeface="Cambria" panose="02040503050406030204" pitchFamily="18" charset="0"/>
                <a:ea typeface="Cambria" panose="02040503050406030204" pitchFamily="18" charset="0"/>
              </a:rPr>
              <a:t>3 %</a:t>
            </a:r>
          </a:p>
        </p:txBody>
      </p:sp>
      <p:sp>
        <p:nvSpPr>
          <p:cNvPr id="17" name="Rectangle: Rounded Corners 15">
            <a:extLst>
              <a:ext uri="{FF2B5EF4-FFF2-40B4-BE49-F238E27FC236}">
                <a16:creationId xmlns:a16="http://schemas.microsoft.com/office/drawing/2014/main" id="{3CB161E3-EE06-D50C-2F7C-A7E07EBFC826}"/>
              </a:ext>
            </a:extLst>
          </p:cNvPr>
          <p:cNvSpPr/>
          <p:nvPr/>
        </p:nvSpPr>
        <p:spPr>
          <a:xfrm>
            <a:off x="9383486" y="5421084"/>
            <a:ext cx="1469571" cy="43542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66"/>
                </a:solidFill>
                <a:latin typeface="Cambria" panose="02040503050406030204" pitchFamily="18" charset="0"/>
                <a:ea typeface="Cambria" panose="02040503050406030204" pitchFamily="18" charset="0"/>
              </a:rPr>
              <a:t>100 %</a:t>
            </a:r>
          </a:p>
        </p:txBody>
      </p:sp>
    </p:spTree>
    <p:extLst>
      <p:ext uri="{BB962C8B-B14F-4D97-AF65-F5344CB8AC3E}">
        <p14:creationId xmlns:p14="http://schemas.microsoft.com/office/powerpoint/2010/main" val="7272061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6" grpId="0" animBg="1"/>
      <p:bldP spid="13" grpId="0" animBg="1"/>
      <p:bldP spid="14" grpId="0" animBg="1"/>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389431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632</Words>
  <Application>Microsoft Office PowerPoint</Application>
  <PresentationFormat>Widescreen</PresentationFormat>
  <Paragraphs>77</Paragraphs>
  <Slides>21</Slides>
  <Notes>6</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等线</vt:lpstr>
      <vt:lpstr>Aptos</vt:lpstr>
      <vt:lpstr>Arial</vt:lpstr>
      <vt:lpstr>Calibri</vt:lpstr>
      <vt:lpstr>Calibri Light</vt:lpstr>
      <vt:lpstr>Cambria</vt:lpstr>
      <vt:lpstr>Cambria Math</vt:lpstr>
      <vt:lpstr>Times New Roman</vt:lpstr>
      <vt:lpstr>UTM Duepuntozero</vt:lpstr>
      <vt:lpstr>UTM Flavour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cp:revision>
  <dcterms:created xsi:type="dcterms:W3CDTF">2024-12-22T14:22:07Z</dcterms:created>
  <dcterms:modified xsi:type="dcterms:W3CDTF">2024-12-22T14:39:16Z</dcterms:modified>
</cp:coreProperties>
</file>